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52" r:id="rId1"/>
  </p:sldMasterIdLst>
  <p:notesMasterIdLst>
    <p:notesMasterId r:id="rId51"/>
  </p:notesMasterIdLst>
  <p:sldIdLst>
    <p:sldId id="256" r:id="rId2"/>
    <p:sldId id="371" r:id="rId3"/>
    <p:sldId id="310" r:id="rId4"/>
    <p:sldId id="311" r:id="rId5"/>
    <p:sldId id="381" r:id="rId6"/>
    <p:sldId id="314" r:id="rId7"/>
    <p:sldId id="315" r:id="rId8"/>
    <p:sldId id="286" r:id="rId9"/>
    <p:sldId id="258" r:id="rId10"/>
    <p:sldId id="259" r:id="rId11"/>
    <p:sldId id="292" r:id="rId12"/>
    <p:sldId id="298" r:id="rId13"/>
    <p:sldId id="306" r:id="rId14"/>
    <p:sldId id="307" r:id="rId15"/>
    <p:sldId id="260" r:id="rId16"/>
    <p:sldId id="287" r:id="rId17"/>
    <p:sldId id="380" r:id="rId18"/>
    <p:sldId id="288" r:id="rId19"/>
    <p:sldId id="295" r:id="rId20"/>
    <p:sldId id="263" r:id="rId21"/>
    <p:sldId id="289" r:id="rId22"/>
    <p:sldId id="272" r:id="rId23"/>
    <p:sldId id="297" r:id="rId24"/>
    <p:sldId id="301" r:id="rId25"/>
    <p:sldId id="368" r:id="rId26"/>
    <p:sldId id="279" r:id="rId27"/>
    <p:sldId id="276" r:id="rId28"/>
    <p:sldId id="278" r:id="rId29"/>
    <p:sldId id="366" r:id="rId30"/>
    <p:sldId id="329" r:id="rId31"/>
    <p:sldId id="316" r:id="rId32"/>
    <p:sldId id="372" r:id="rId33"/>
    <p:sldId id="317" r:id="rId34"/>
    <p:sldId id="373" r:id="rId35"/>
    <p:sldId id="318" r:id="rId36"/>
    <p:sldId id="319" r:id="rId37"/>
    <p:sldId id="323" r:id="rId38"/>
    <p:sldId id="320" r:id="rId39"/>
    <p:sldId id="382" r:id="rId40"/>
    <p:sldId id="367" r:id="rId41"/>
    <p:sldId id="321" r:id="rId42"/>
    <p:sldId id="325" r:id="rId43"/>
    <p:sldId id="369" r:id="rId44"/>
    <p:sldId id="326" r:id="rId45"/>
    <p:sldId id="327" r:id="rId46"/>
    <p:sldId id="370" r:id="rId47"/>
    <p:sldId id="365" r:id="rId48"/>
    <p:sldId id="379" r:id="rId49"/>
    <p:sldId id="28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80"/>
    <a:srgbClr val="EEEEEE"/>
    <a:srgbClr val="B08E00"/>
    <a:srgbClr val="DAB000"/>
    <a:srgbClr val="FFCC00"/>
    <a:srgbClr val="FF9900"/>
    <a:srgbClr val="FFFFFF"/>
    <a:srgbClr val="D2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819" autoAdjust="0"/>
  </p:normalViewPr>
  <p:slideViewPr>
    <p:cSldViewPr snapToGrid="0">
      <p:cViewPr varScale="1">
        <p:scale>
          <a:sx n="95" d="100"/>
          <a:sy n="95" d="100"/>
        </p:scale>
        <p:origin x="-126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Energy Consumed by GPS</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Energy (in mJ)</c:v>
                </c:pt>
              </c:strCache>
            </c:strRef>
          </c:tx>
          <c:spPr>
            <a:solidFill>
              <a:schemeClr val="accent1"/>
            </a:solidFill>
            <a:ln>
              <a:noFill/>
            </a:ln>
            <a:effectLst/>
            <a:sp3d/>
          </c:spPr>
          <c:invertIfNegative val="0"/>
          <c:cat>
            <c:numRef>
              <c:f>Sheet1!$A$2:$A$13</c:f>
              <c:numCache>
                <c:formatCode>General</c:formatCode>
                <c:ptCount val="12"/>
                <c:pt idx="0">
                  <c:v>2.0</c:v>
                </c:pt>
                <c:pt idx="1">
                  <c:v>4.0</c:v>
                </c:pt>
                <c:pt idx="2">
                  <c:v>6.0</c:v>
                </c:pt>
                <c:pt idx="3">
                  <c:v>8.0</c:v>
                </c:pt>
                <c:pt idx="4">
                  <c:v>10.0</c:v>
                </c:pt>
                <c:pt idx="5">
                  <c:v>12.0</c:v>
                </c:pt>
                <c:pt idx="6">
                  <c:v>14.0</c:v>
                </c:pt>
                <c:pt idx="7">
                  <c:v>16.0</c:v>
                </c:pt>
                <c:pt idx="8">
                  <c:v>18.0</c:v>
                </c:pt>
                <c:pt idx="9">
                  <c:v>20.0</c:v>
                </c:pt>
                <c:pt idx="10">
                  <c:v>22.0</c:v>
                </c:pt>
                <c:pt idx="11">
                  <c:v>24.0</c:v>
                </c:pt>
              </c:numCache>
            </c:numRef>
          </c:cat>
          <c:val>
            <c:numRef>
              <c:f>Sheet1!$B$2:$B$13</c:f>
              <c:numCache>
                <c:formatCode>General</c:formatCode>
                <c:ptCount val="12"/>
                <c:pt idx="0">
                  <c:v>39800.0</c:v>
                </c:pt>
                <c:pt idx="1">
                  <c:v>43400.0</c:v>
                </c:pt>
                <c:pt idx="2">
                  <c:v>43400.0</c:v>
                </c:pt>
                <c:pt idx="3">
                  <c:v>43400.0</c:v>
                </c:pt>
                <c:pt idx="4">
                  <c:v>43400.0</c:v>
                </c:pt>
                <c:pt idx="5">
                  <c:v>43400.0</c:v>
                </c:pt>
                <c:pt idx="6">
                  <c:v>43400.0</c:v>
                </c:pt>
                <c:pt idx="7">
                  <c:v>43400.0</c:v>
                </c:pt>
                <c:pt idx="8">
                  <c:v>43400.0</c:v>
                </c:pt>
                <c:pt idx="9">
                  <c:v>43400.0</c:v>
                </c:pt>
                <c:pt idx="10">
                  <c:v>43400.0</c:v>
                </c:pt>
                <c:pt idx="11">
                  <c:v>43400.0</c:v>
                </c:pt>
              </c:numCache>
            </c:numRef>
          </c:val>
          <c:extLst xmlns:c16r2="http://schemas.microsoft.com/office/drawing/2015/06/chart">
            <c:ext xmlns:c16="http://schemas.microsoft.com/office/drawing/2014/chart" uri="{C3380CC4-5D6E-409C-BE32-E72D297353CC}">
              <c16:uniqueId val="{00000000-BDAE-476B-AE7A-7CBC81426F26}"/>
            </c:ext>
          </c:extLst>
        </c:ser>
        <c:dLbls>
          <c:showLegendKey val="0"/>
          <c:showVal val="0"/>
          <c:showCatName val="0"/>
          <c:showSerName val="0"/>
          <c:showPercent val="0"/>
          <c:showBubbleSize val="0"/>
        </c:dLbls>
        <c:gapWidth val="150"/>
        <c:shape val="box"/>
        <c:axId val="2140109832"/>
        <c:axId val="2140102872"/>
        <c:axId val="0"/>
      </c:bar3DChart>
      <c:catAx>
        <c:axId val="21401098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 (in minutes)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0102872"/>
        <c:crosses val="autoZero"/>
        <c:auto val="1"/>
        <c:lblAlgn val="ctr"/>
        <c:lblOffset val="100"/>
        <c:noMultiLvlLbl val="0"/>
      </c:catAx>
      <c:valAx>
        <c:axId val="2140102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Energy Consumed (in mJ)</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0109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image" Target="../media/image5.png"/><Relationship Id="rId2"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image" Target="../media/image5.png"/><Relationship Id="rId2"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8F4C7-F77E-4DDD-9C96-66F90BF5ADFE}" type="doc">
      <dgm:prSet loTypeId="urn:microsoft.com/office/officeart/2005/8/layout/pList1" loCatId="list" qsTypeId="urn:microsoft.com/office/officeart/2005/8/quickstyle/simple1" qsCatId="simple" csTypeId="urn:microsoft.com/office/officeart/2005/8/colors/accent0_2" csCatId="mainScheme" phldr="1"/>
      <dgm:spPr/>
      <dgm:t>
        <a:bodyPr/>
        <a:lstStyle/>
        <a:p>
          <a:endParaRPr lang="en-IN"/>
        </a:p>
      </dgm:t>
    </dgm:pt>
    <dgm:pt modelId="{0F8C5DD3-5209-4955-9B1A-7DF4F90D7BDC}">
      <dgm:prSet phldrT="[Text]" custT="1"/>
      <dgm:spPr/>
      <dgm:t>
        <a:bodyPr/>
        <a:lstStyle/>
        <a:p>
          <a:pPr marL="0" lvl="0" indent="0" algn="ctr"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Rockwell"/>
              <a:ea typeface="+mn-ea"/>
              <a:cs typeface="+mn-cs"/>
            </a:rPr>
            <a:t>Niloy Ganguly</a:t>
          </a:r>
          <a:endParaRPr lang="en-IN" sz="2000" kern="1200" dirty="0">
            <a:solidFill>
              <a:prstClr val="black">
                <a:hueOff val="0"/>
                <a:satOff val="0"/>
                <a:lumOff val="0"/>
                <a:alphaOff val="0"/>
              </a:prstClr>
            </a:solidFill>
            <a:latin typeface="Rockwell"/>
            <a:ea typeface="+mn-ea"/>
            <a:cs typeface="+mn-cs"/>
          </a:endParaRPr>
        </a:p>
      </dgm:t>
    </dgm:pt>
    <dgm:pt modelId="{2F60A1A8-7257-4946-BE2E-37312BD345A3}" type="parTrans" cxnId="{F398DE02-9AAC-412E-9D20-393BF916F340}">
      <dgm:prSet/>
      <dgm:spPr/>
      <dgm:t>
        <a:bodyPr/>
        <a:lstStyle/>
        <a:p>
          <a:endParaRPr lang="en-IN"/>
        </a:p>
      </dgm:t>
    </dgm:pt>
    <dgm:pt modelId="{AA504565-34CA-4B4F-9858-E7B4159AC1D0}" type="sibTrans" cxnId="{F398DE02-9AAC-412E-9D20-393BF916F340}">
      <dgm:prSet/>
      <dgm:spPr/>
      <dgm:t>
        <a:bodyPr/>
        <a:lstStyle/>
        <a:p>
          <a:endParaRPr lang="en-IN"/>
        </a:p>
      </dgm:t>
    </dgm:pt>
    <dgm:pt modelId="{C63CD5E5-6ADF-49DA-B701-6DE5C62101F3}">
      <dgm:prSet phldrT="[Text]" custT="1"/>
      <dgm:spPr/>
      <dgm:t>
        <a:bodyPr/>
        <a:lstStyle/>
        <a:p>
          <a:pPr marL="0" lvl="0" indent="0" algn="ctr" defTabSz="889000">
            <a:lnSpc>
              <a:spcPct val="90000"/>
            </a:lnSpc>
            <a:spcBef>
              <a:spcPct val="0"/>
            </a:spcBef>
            <a:spcAft>
              <a:spcPct val="35000"/>
            </a:spcAft>
            <a:buNone/>
          </a:pPr>
          <a:r>
            <a:rPr lang="en-US" sz="2000" kern="1200" dirty="0" err="1">
              <a:solidFill>
                <a:prstClr val="black">
                  <a:hueOff val="0"/>
                  <a:satOff val="0"/>
                  <a:lumOff val="0"/>
                  <a:alphaOff val="0"/>
                </a:prstClr>
              </a:solidFill>
              <a:latin typeface="Rockwell"/>
              <a:ea typeface="+mn-ea"/>
              <a:cs typeface="+mn-cs"/>
            </a:rPr>
            <a:t>Bivas</a:t>
          </a:r>
          <a:r>
            <a:rPr lang="en-US" sz="2000" kern="1200" dirty="0">
              <a:solidFill>
                <a:prstClr val="black">
                  <a:hueOff val="0"/>
                  <a:satOff val="0"/>
                  <a:lumOff val="0"/>
                  <a:alphaOff val="0"/>
                </a:prstClr>
              </a:solidFill>
              <a:latin typeface="Rockwell"/>
              <a:ea typeface="+mn-ea"/>
              <a:cs typeface="+mn-cs"/>
            </a:rPr>
            <a:t> </a:t>
          </a:r>
          <a:r>
            <a:rPr lang="en-US" sz="2000" kern="1200" dirty="0" err="1">
              <a:solidFill>
                <a:prstClr val="black">
                  <a:hueOff val="0"/>
                  <a:satOff val="0"/>
                  <a:lumOff val="0"/>
                  <a:alphaOff val="0"/>
                </a:prstClr>
              </a:solidFill>
              <a:latin typeface="Rockwell"/>
              <a:ea typeface="+mn-ea"/>
              <a:cs typeface="+mn-cs"/>
            </a:rPr>
            <a:t>Mitra</a:t>
          </a:r>
          <a:endParaRPr lang="en-IN" sz="2000" kern="1200" dirty="0">
            <a:solidFill>
              <a:prstClr val="black">
                <a:hueOff val="0"/>
                <a:satOff val="0"/>
                <a:lumOff val="0"/>
                <a:alphaOff val="0"/>
              </a:prstClr>
            </a:solidFill>
            <a:latin typeface="Rockwell"/>
            <a:ea typeface="+mn-ea"/>
            <a:cs typeface="+mn-cs"/>
          </a:endParaRPr>
        </a:p>
      </dgm:t>
    </dgm:pt>
    <dgm:pt modelId="{5C9B0670-A88F-4E83-A3A2-622E4700BC70}" type="parTrans" cxnId="{6AF6202E-643E-41DF-8B16-C5F3ECC99473}">
      <dgm:prSet/>
      <dgm:spPr/>
      <dgm:t>
        <a:bodyPr/>
        <a:lstStyle/>
        <a:p>
          <a:endParaRPr lang="en-IN"/>
        </a:p>
      </dgm:t>
    </dgm:pt>
    <dgm:pt modelId="{C432D26C-4962-4F78-948A-DABFCB6A9A2F}" type="sibTrans" cxnId="{6AF6202E-643E-41DF-8B16-C5F3ECC99473}">
      <dgm:prSet/>
      <dgm:spPr/>
      <dgm:t>
        <a:bodyPr/>
        <a:lstStyle/>
        <a:p>
          <a:endParaRPr lang="en-IN"/>
        </a:p>
      </dgm:t>
    </dgm:pt>
    <dgm:pt modelId="{95B13636-46D4-4E3C-B9B0-DA6B6DF5D3E6}">
      <dgm:prSet phldrT="[Text]" custT="1"/>
      <dgm:spPr/>
      <dgm:t>
        <a:bodyPr/>
        <a:lstStyle/>
        <a:p>
          <a:r>
            <a:rPr lang="en-US" sz="2000" dirty="0"/>
            <a:t>Sandip Chakraborty</a:t>
          </a:r>
          <a:endParaRPr lang="en-IN" sz="2000" dirty="0"/>
        </a:p>
      </dgm:t>
    </dgm:pt>
    <dgm:pt modelId="{CDF0799B-E044-4376-BDE0-EB47CC0CA5CE}" type="parTrans" cxnId="{ECECF62D-C707-441F-B390-DD688BD441E4}">
      <dgm:prSet/>
      <dgm:spPr/>
      <dgm:t>
        <a:bodyPr/>
        <a:lstStyle/>
        <a:p>
          <a:endParaRPr lang="en-IN"/>
        </a:p>
      </dgm:t>
    </dgm:pt>
    <dgm:pt modelId="{ABA2F2C1-F51A-4EE3-A04B-A694E3D7811B}" type="sibTrans" cxnId="{ECECF62D-C707-441F-B390-DD688BD441E4}">
      <dgm:prSet/>
      <dgm:spPr/>
      <dgm:t>
        <a:bodyPr/>
        <a:lstStyle/>
        <a:p>
          <a:endParaRPr lang="en-IN"/>
        </a:p>
      </dgm:t>
    </dgm:pt>
    <dgm:pt modelId="{0F367C8C-C72A-4DF0-9C40-86901C3C5ACB}">
      <dgm:prSet phldrT="[Text]" custT="1"/>
      <dgm:spPr/>
      <dgm:t>
        <a:bodyPr/>
        <a:lstStyle/>
        <a:p>
          <a:r>
            <a:rPr lang="en-US" sz="2000" kern="1200" dirty="0" err="1">
              <a:solidFill>
                <a:prstClr val="black">
                  <a:hueOff val="0"/>
                  <a:satOff val="0"/>
                  <a:lumOff val="0"/>
                  <a:alphaOff val="0"/>
                </a:prstClr>
              </a:solidFill>
              <a:latin typeface="Rockwell"/>
              <a:ea typeface="+mn-ea"/>
              <a:cs typeface="+mn-cs"/>
            </a:rPr>
            <a:t>Surjya</a:t>
          </a:r>
          <a:r>
            <a:rPr lang="en-US" sz="2000" kern="1200" dirty="0">
              <a:solidFill>
                <a:prstClr val="black">
                  <a:hueOff val="0"/>
                  <a:satOff val="0"/>
                  <a:lumOff val="0"/>
                  <a:alphaOff val="0"/>
                </a:prstClr>
              </a:solidFill>
              <a:latin typeface="Rockwell"/>
              <a:ea typeface="+mn-ea"/>
              <a:cs typeface="+mn-cs"/>
            </a:rPr>
            <a:t> Ghosh</a:t>
          </a:r>
          <a:endParaRPr lang="en-IN" sz="2000" kern="1200" dirty="0">
            <a:solidFill>
              <a:prstClr val="black">
                <a:hueOff val="0"/>
                <a:satOff val="0"/>
                <a:lumOff val="0"/>
                <a:alphaOff val="0"/>
              </a:prstClr>
            </a:solidFill>
            <a:latin typeface="Rockwell"/>
            <a:ea typeface="+mn-ea"/>
            <a:cs typeface="+mn-cs"/>
          </a:endParaRPr>
        </a:p>
      </dgm:t>
    </dgm:pt>
    <dgm:pt modelId="{AC3E91A7-7E56-4B6E-85A2-6FFAE808374B}" type="parTrans" cxnId="{AFFEDA02-0DFF-40C9-99C3-9D0FFED104CC}">
      <dgm:prSet/>
      <dgm:spPr/>
      <dgm:t>
        <a:bodyPr/>
        <a:lstStyle/>
        <a:p>
          <a:endParaRPr lang="en-IN"/>
        </a:p>
      </dgm:t>
    </dgm:pt>
    <dgm:pt modelId="{68F889F6-AEFE-4B1D-A072-7D065300DB23}" type="sibTrans" cxnId="{AFFEDA02-0DFF-40C9-99C3-9D0FFED104CC}">
      <dgm:prSet/>
      <dgm:spPr/>
      <dgm:t>
        <a:bodyPr/>
        <a:lstStyle/>
        <a:p>
          <a:endParaRPr lang="en-IN"/>
        </a:p>
      </dgm:t>
    </dgm:pt>
    <dgm:pt modelId="{534EADDA-0601-4882-A805-4820C6947556}">
      <dgm:prSet phldrT="[Text]" custT="1"/>
      <dgm:spPr/>
      <dgm:t>
        <a:bodyPr/>
        <a:lstStyle/>
        <a:p>
          <a:r>
            <a:rPr lang="en-US" sz="2000" kern="1200" dirty="0">
              <a:solidFill>
                <a:prstClr val="black">
                  <a:hueOff val="0"/>
                  <a:satOff val="0"/>
                  <a:lumOff val="0"/>
                  <a:alphaOff val="0"/>
                </a:prstClr>
              </a:solidFill>
              <a:latin typeface="Rockwell"/>
              <a:ea typeface="+mn-ea"/>
              <a:cs typeface="+mn-cs"/>
            </a:rPr>
            <a:t>Rohit </a:t>
          </a:r>
          <a:r>
            <a:rPr lang="en-US" sz="2000" kern="1200" dirty="0" err="1">
              <a:solidFill>
                <a:prstClr val="black">
                  <a:hueOff val="0"/>
                  <a:satOff val="0"/>
                  <a:lumOff val="0"/>
                  <a:alphaOff val="0"/>
                </a:prstClr>
              </a:solidFill>
              <a:latin typeface="Rockwell"/>
              <a:ea typeface="+mn-ea"/>
              <a:cs typeface="+mn-cs"/>
            </a:rPr>
            <a:t>Verma</a:t>
          </a:r>
          <a:endParaRPr lang="en-IN" sz="2000" kern="1200" dirty="0">
            <a:solidFill>
              <a:prstClr val="black">
                <a:hueOff val="0"/>
                <a:satOff val="0"/>
                <a:lumOff val="0"/>
                <a:alphaOff val="0"/>
              </a:prstClr>
            </a:solidFill>
            <a:latin typeface="Rockwell"/>
            <a:ea typeface="+mn-ea"/>
            <a:cs typeface="+mn-cs"/>
          </a:endParaRPr>
        </a:p>
      </dgm:t>
    </dgm:pt>
    <dgm:pt modelId="{1B801B3F-4E17-4243-A70B-50AE6D13EE76}" type="parTrans" cxnId="{186B209A-5F93-4998-9488-5F73688DFFD8}">
      <dgm:prSet/>
      <dgm:spPr/>
      <dgm:t>
        <a:bodyPr/>
        <a:lstStyle/>
        <a:p>
          <a:endParaRPr lang="en-IN"/>
        </a:p>
      </dgm:t>
    </dgm:pt>
    <dgm:pt modelId="{CBAE73BB-30E3-4ABC-9333-3F116F37864B}" type="sibTrans" cxnId="{186B209A-5F93-4998-9488-5F73688DFFD8}">
      <dgm:prSet/>
      <dgm:spPr/>
      <dgm:t>
        <a:bodyPr/>
        <a:lstStyle/>
        <a:p>
          <a:endParaRPr lang="en-IN"/>
        </a:p>
      </dgm:t>
    </dgm:pt>
    <dgm:pt modelId="{FC1B3E49-158D-439E-9947-FD2BE880ACA5}" type="pres">
      <dgm:prSet presAssocID="{26C8F4C7-F77E-4DDD-9C96-66F90BF5ADFE}" presName="Name0" presStyleCnt="0">
        <dgm:presLayoutVars>
          <dgm:dir/>
          <dgm:resizeHandles val="exact"/>
        </dgm:presLayoutVars>
      </dgm:prSet>
      <dgm:spPr/>
      <dgm:t>
        <a:bodyPr/>
        <a:lstStyle/>
        <a:p>
          <a:endParaRPr lang="en-US"/>
        </a:p>
      </dgm:t>
    </dgm:pt>
    <dgm:pt modelId="{E339DC9A-9C4D-4763-9948-625FA00C7AE8}" type="pres">
      <dgm:prSet presAssocID="{0F8C5DD3-5209-4955-9B1A-7DF4F90D7BDC}" presName="compNode" presStyleCnt="0"/>
      <dgm:spPr/>
    </dgm:pt>
    <dgm:pt modelId="{9118AA40-6A71-4971-8D06-5C500AB55AF8}" type="pres">
      <dgm:prSet presAssocID="{0F8C5DD3-5209-4955-9B1A-7DF4F90D7BDC}" presName="pictRect" presStyleLbl="node1" presStyleIdx="0" presStyleCnt="5" custScaleX="45676" custScaleY="88176"/>
      <dgm:spPr>
        <a:blipFill rotWithShape="1">
          <a:blip xmlns:r="http://schemas.openxmlformats.org/officeDocument/2006/relationships" r:embed="rId1"/>
          <a:stretch>
            <a:fillRect/>
          </a:stretch>
        </a:blipFill>
      </dgm:spPr>
    </dgm:pt>
    <dgm:pt modelId="{02D28419-06DA-44ED-8DA5-8154AD2F056F}" type="pres">
      <dgm:prSet presAssocID="{0F8C5DD3-5209-4955-9B1A-7DF4F90D7BDC}" presName="textRect" presStyleLbl="revTx" presStyleIdx="0" presStyleCnt="5" custLinFactNeighborY="2">
        <dgm:presLayoutVars>
          <dgm:bulletEnabled val="1"/>
        </dgm:presLayoutVars>
      </dgm:prSet>
      <dgm:spPr/>
      <dgm:t>
        <a:bodyPr/>
        <a:lstStyle/>
        <a:p>
          <a:endParaRPr lang="en-US"/>
        </a:p>
      </dgm:t>
    </dgm:pt>
    <dgm:pt modelId="{9342B2BF-AF3F-41FB-90EA-237213A279AB}" type="pres">
      <dgm:prSet presAssocID="{AA504565-34CA-4B4F-9858-E7B4159AC1D0}" presName="sibTrans" presStyleLbl="sibTrans2D1" presStyleIdx="0" presStyleCnt="0"/>
      <dgm:spPr/>
      <dgm:t>
        <a:bodyPr/>
        <a:lstStyle/>
        <a:p>
          <a:endParaRPr lang="en-US"/>
        </a:p>
      </dgm:t>
    </dgm:pt>
    <dgm:pt modelId="{39A14755-D018-4B89-8DD1-3EF5B744B242}" type="pres">
      <dgm:prSet presAssocID="{C63CD5E5-6ADF-49DA-B701-6DE5C62101F3}" presName="compNode" presStyleCnt="0"/>
      <dgm:spPr/>
    </dgm:pt>
    <dgm:pt modelId="{31851723-98A3-4F91-A38B-57CFB05B5E4A}" type="pres">
      <dgm:prSet presAssocID="{C63CD5E5-6ADF-49DA-B701-6DE5C62101F3}" presName="pictRect" presStyleLbl="node1" presStyleIdx="1" presStyleCnt="5" custScaleX="54385" custScaleY="89555"/>
      <dgm:spPr>
        <a:blipFill rotWithShape="1">
          <a:blip xmlns:r="http://schemas.openxmlformats.org/officeDocument/2006/relationships" r:embed="rId2"/>
          <a:stretch>
            <a:fillRect/>
          </a:stretch>
        </a:blipFill>
      </dgm:spPr>
    </dgm:pt>
    <dgm:pt modelId="{DBABA589-99EB-44AC-BE3A-52FAA9F230EA}" type="pres">
      <dgm:prSet presAssocID="{C63CD5E5-6ADF-49DA-B701-6DE5C62101F3}" presName="textRect" presStyleLbl="revTx" presStyleIdx="1" presStyleCnt="5">
        <dgm:presLayoutVars>
          <dgm:bulletEnabled val="1"/>
        </dgm:presLayoutVars>
      </dgm:prSet>
      <dgm:spPr/>
      <dgm:t>
        <a:bodyPr/>
        <a:lstStyle/>
        <a:p>
          <a:endParaRPr lang="en-US"/>
        </a:p>
      </dgm:t>
    </dgm:pt>
    <dgm:pt modelId="{8F0E93AD-83EB-4514-A84C-6997F088B3FA}" type="pres">
      <dgm:prSet presAssocID="{C432D26C-4962-4F78-948A-DABFCB6A9A2F}" presName="sibTrans" presStyleLbl="sibTrans2D1" presStyleIdx="0" presStyleCnt="0"/>
      <dgm:spPr/>
      <dgm:t>
        <a:bodyPr/>
        <a:lstStyle/>
        <a:p>
          <a:endParaRPr lang="en-US"/>
        </a:p>
      </dgm:t>
    </dgm:pt>
    <dgm:pt modelId="{75815126-E9F7-48EA-B29F-DF64DAAA3FF2}" type="pres">
      <dgm:prSet presAssocID="{95B13636-46D4-4E3C-B9B0-DA6B6DF5D3E6}" presName="compNode" presStyleCnt="0"/>
      <dgm:spPr/>
    </dgm:pt>
    <dgm:pt modelId="{88F5A4C0-DDF3-4F02-9E46-3005F3212009}" type="pres">
      <dgm:prSet presAssocID="{95B13636-46D4-4E3C-B9B0-DA6B6DF5D3E6}" presName="pictRect" presStyleLbl="node1" presStyleIdx="2" presStyleCnt="5" custScaleX="47898" custScaleY="97826"/>
      <dgm:spPr>
        <a:blipFill rotWithShape="1">
          <a:blip xmlns:r="http://schemas.openxmlformats.org/officeDocument/2006/relationships" r:embed="rId3"/>
          <a:stretch>
            <a:fillRect/>
          </a:stretch>
        </a:blipFill>
      </dgm:spPr>
    </dgm:pt>
    <dgm:pt modelId="{8B412323-5863-4CC3-BD9A-A777D1CAC576}" type="pres">
      <dgm:prSet presAssocID="{95B13636-46D4-4E3C-B9B0-DA6B6DF5D3E6}" presName="textRect" presStyleLbl="revTx" presStyleIdx="2" presStyleCnt="5">
        <dgm:presLayoutVars>
          <dgm:bulletEnabled val="1"/>
        </dgm:presLayoutVars>
      </dgm:prSet>
      <dgm:spPr/>
      <dgm:t>
        <a:bodyPr/>
        <a:lstStyle/>
        <a:p>
          <a:endParaRPr lang="en-US"/>
        </a:p>
      </dgm:t>
    </dgm:pt>
    <dgm:pt modelId="{B9B2A045-5C4D-4C56-A852-18F8DFE33826}" type="pres">
      <dgm:prSet presAssocID="{ABA2F2C1-F51A-4EE3-A04B-A694E3D7811B}" presName="sibTrans" presStyleLbl="sibTrans2D1" presStyleIdx="0" presStyleCnt="0"/>
      <dgm:spPr/>
      <dgm:t>
        <a:bodyPr/>
        <a:lstStyle/>
        <a:p>
          <a:endParaRPr lang="en-US"/>
        </a:p>
      </dgm:t>
    </dgm:pt>
    <dgm:pt modelId="{20DD2F65-A032-44B5-B758-3D8AA7BBC04B}" type="pres">
      <dgm:prSet presAssocID="{0F367C8C-C72A-4DF0-9C40-86901C3C5ACB}" presName="compNode" presStyleCnt="0"/>
      <dgm:spPr/>
    </dgm:pt>
    <dgm:pt modelId="{E5F29F4B-C2AF-47C1-8A3A-D08F6605BA18}" type="pres">
      <dgm:prSet presAssocID="{0F367C8C-C72A-4DF0-9C40-86901C3C5ACB}" presName="pictRect" presStyleLbl="node1" presStyleIdx="3" presStyleCnt="5" custScaleX="67271" custScaleY="83107"/>
      <dgm:spPr>
        <a:blipFill rotWithShape="1">
          <a:blip xmlns:r="http://schemas.openxmlformats.org/officeDocument/2006/relationships" r:embed="rId4"/>
          <a:stretch>
            <a:fillRect/>
          </a:stretch>
        </a:blipFill>
      </dgm:spPr>
    </dgm:pt>
    <dgm:pt modelId="{7FA78B10-D00C-4A93-94B7-4134E89C6230}" type="pres">
      <dgm:prSet presAssocID="{0F367C8C-C72A-4DF0-9C40-86901C3C5ACB}" presName="textRect" presStyleLbl="revTx" presStyleIdx="3" presStyleCnt="5">
        <dgm:presLayoutVars>
          <dgm:bulletEnabled val="1"/>
        </dgm:presLayoutVars>
      </dgm:prSet>
      <dgm:spPr/>
      <dgm:t>
        <a:bodyPr/>
        <a:lstStyle/>
        <a:p>
          <a:endParaRPr lang="en-US"/>
        </a:p>
      </dgm:t>
    </dgm:pt>
    <dgm:pt modelId="{8827E13B-4857-4D8B-8D43-0FFD8AABCE47}" type="pres">
      <dgm:prSet presAssocID="{68F889F6-AEFE-4B1D-A072-7D065300DB23}" presName="sibTrans" presStyleLbl="sibTrans2D1" presStyleIdx="0" presStyleCnt="0"/>
      <dgm:spPr/>
      <dgm:t>
        <a:bodyPr/>
        <a:lstStyle/>
        <a:p>
          <a:endParaRPr lang="en-US"/>
        </a:p>
      </dgm:t>
    </dgm:pt>
    <dgm:pt modelId="{54430697-6F32-434B-932C-DB6CE259D1EB}" type="pres">
      <dgm:prSet presAssocID="{534EADDA-0601-4882-A805-4820C6947556}" presName="compNode" presStyleCnt="0"/>
      <dgm:spPr/>
    </dgm:pt>
    <dgm:pt modelId="{C7343609-B82D-4A6E-A6BE-F92ABCAE25DB}" type="pres">
      <dgm:prSet presAssocID="{534EADDA-0601-4882-A805-4820C6947556}" presName="pictRect" presStyleLbl="node1" presStyleIdx="4" presStyleCnt="5" custScaleX="66160" custScaleY="77593"/>
      <dgm:spPr>
        <a:blipFill rotWithShape="1">
          <a:blip xmlns:r="http://schemas.openxmlformats.org/officeDocument/2006/relationships" r:embed="rId5"/>
          <a:stretch>
            <a:fillRect/>
          </a:stretch>
        </a:blipFill>
      </dgm:spPr>
    </dgm:pt>
    <dgm:pt modelId="{63003FB8-4834-4DB7-86F5-C823E5907998}" type="pres">
      <dgm:prSet presAssocID="{534EADDA-0601-4882-A805-4820C6947556}" presName="textRect" presStyleLbl="revTx" presStyleIdx="4" presStyleCnt="5">
        <dgm:presLayoutVars>
          <dgm:bulletEnabled val="1"/>
        </dgm:presLayoutVars>
      </dgm:prSet>
      <dgm:spPr/>
      <dgm:t>
        <a:bodyPr/>
        <a:lstStyle/>
        <a:p>
          <a:endParaRPr lang="en-US"/>
        </a:p>
      </dgm:t>
    </dgm:pt>
  </dgm:ptLst>
  <dgm:cxnLst>
    <dgm:cxn modelId="{21698195-37F1-1E46-9BD5-07112F7FAA07}" type="presOf" srcId="{C432D26C-4962-4F78-948A-DABFCB6A9A2F}" destId="{8F0E93AD-83EB-4514-A84C-6997F088B3FA}" srcOrd="0" destOrd="0" presId="urn:microsoft.com/office/officeart/2005/8/layout/pList1"/>
    <dgm:cxn modelId="{60429A81-5344-364C-89BE-0F23A77E5196}" type="presOf" srcId="{68F889F6-AEFE-4B1D-A072-7D065300DB23}" destId="{8827E13B-4857-4D8B-8D43-0FFD8AABCE47}" srcOrd="0" destOrd="0" presId="urn:microsoft.com/office/officeart/2005/8/layout/pList1"/>
    <dgm:cxn modelId="{B6CF8B6A-1059-7245-BDC0-0F9626FA221D}" type="presOf" srcId="{26C8F4C7-F77E-4DDD-9C96-66F90BF5ADFE}" destId="{FC1B3E49-158D-439E-9947-FD2BE880ACA5}" srcOrd="0" destOrd="0" presId="urn:microsoft.com/office/officeart/2005/8/layout/pList1"/>
    <dgm:cxn modelId="{5686BD7A-CA9C-B942-B8B2-C9AAED4C83D2}" type="presOf" srcId="{AA504565-34CA-4B4F-9858-E7B4159AC1D0}" destId="{9342B2BF-AF3F-41FB-90EA-237213A279AB}" srcOrd="0" destOrd="0" presId="urn:microsoft.com/office/officeart/2005/8/layout/pList1"/>
    <dgm:cxn modelId="{AC7FC3F9-2AA9-8945-8936-324ADC2469D7}" type="presOf" srcId="{C63CD5E5-6ADF-49DA-B701-6DE5C62101F3}" destId="{DBABA589-99EB-44AC-BE3A-52FAA9F230EA}" srcOrd="0" destOrd="0" presId="urn:microsoft.com/office/officeart/2005/8/layout/pList1"/>
    <dgm:cxn modelId="{9ABC1FB3-2959-8547-A352-1DFA8385B8F9}" type="presOf" srcId="{95B13636-46D4-4E3C-B9B0-DA6B6DF5D3E6}" destId="{8B412323-5863-4CC3-BD9A-A777D1CAC576}" srcOrd="0" destOrd="0" presId="urn:microsoft.com/office/officeart/2005/8/layout/pList1"/>
    <dgm:cxn modelId="{186B209A-5F93-4998-9488-5F73688DFFD8}" srcId="{26C8F4C7-F77E-4DDD-9C96-66F90BF5ADFE}" destId="{534EADDA-0601-4882-A805-4820C6947556}" srcOrd="4" destOrd="0" parTransId="{1B801B3F-4E17-4243-A70B-50AE6D13EE76}" sibTransId="{CBAE73BB-30E3-4ABC-9333-3F116F37864B}"/>
    <dgm:cxn modelId="{DE6C5070-9E3D-DD4F-A7FE-A9354D8FC84D}" type="presOf" srcId="{ABA2F2C1-F51A-4EE3-A04B-A694E3D7811B}" destId="{B9B2A045-5C4D-4C56-A852-18F8DFE33826}" srcOrd="0" destOrd="0" presId="urn:microsoft.com/office/officeart/2005/8/layout/pList1"/>
    <dgm:cxn modelId="{ECECF62D-C707-441F-B390-DD688BD441E4}" srcId="{26C8F4C7-F77E-4DDD-9C96-66F90BF5ADFE}" destId="{95B13636-46D4-4E3C-B9B0-DA6B6DF5D3E6}" srcOrd="2" destOrd="0" parTransId="{CDF0799B-E044-4376-BDE0-EB47CC0CA5CE}" sibTransId="{ABA2F2C1-F51A-4EE3-A04B-A694E3D7811B}"/>
    <dgm:cxn modelId="{F398DE02-9AAC-412E-9D20-393BF916F340}" srcId="{26C8F4C7-F77E-4DDD-9C96-66F90BF5ADFE}" destId="{0F8C5DD3-5209-4955-9B1A-7DF4F90D7BDC}" srcOrd="0" destOrd="0" parTransId="{2F60A1A8-7257-4946-BE2E-37312BD345A3}" sibTransId="{AA504565-34CA-4B4F-9858-E7B4159AC1D0}"/>
    <dgm:cxn modelId="{F89FE3C7-73B8-B047-B2BB-35B3D867197F}" type="presOf" srcId="{534EADDA-0601-4882-A805-4820C6947556}" destId="{63003FB8-4834-4DB7-86F5-C823E5907998}" srcOrd="0" destOrd="0" presId="urn:microsoft.com/office/officeart/2005/8/layout/pList1"/>
    <dgm:cxn modelId="{6AF6202E-643E-41DF-8B16-C5F3ECC99473}" srcId="{26C8F4C7-F77E-4DDD-9C96-66F90BF5ADFE}" destId="{C63CD5E5-6ADF-49DA-B701-6DE5C62101F3}" srcOrd="1" destOrd="0" parTransId="{5C9B0670-A88F-4E83-A3A2-622E4700BC70}" sibTransId="{C432D26C-4962-4F78-948A-DABFCB6A9A2F}"/>
    <dgm:cxn modelId="{B3C14510-BC0E-A04C-B3AF-1EAD16FAC5B1}" type="presOf" srcId="{0F8C5DD3-5209-4955-9B1A-7DF4F90D7BDC}" destId="{02D28419-06DA-44ED-8DA5-8154AD2F056F}" srcOrd="0" destOrd="0" presId="urn:microsoft.com/office/officeart/2005/8/layout/pList1"/>
    <dgm:cxn modelId="{CE39C7B0-5102-364A-8518-F561A398C6CA}" type="presOf" srcId="{0F367C8C-C72A-4DF0-9C40-86901C3C5ACB}" destId="{7FA78B10-D00C-4A93-94B7-4134E89C6230}" srcOrd="0" destOrd="0" presId="urn:microsoft.com/office/officeart/2005/8/layout/pList1"/>
    <dgm:cxn modelId="{AFFEDA02-0DFF-40C9-99C3-9D0FFED104CC}" srcId="{26C8F4C7-F77E-4DDD-9C96-66F90BF5ADFE}" destId="{0F367C8C-C72A-4DF0-9C40-86901C3C5ACB}" srcOrd="3" destOrd="0" parTransId="{AC3E91A7-7E56-4B6E-85A2-6FFAE808374B}" sibTransId="{68F889F6-AEFE-4B1D-A072-7D065300DB23}"/>
    <dgm:cxn modelId="{1FC6BE91-13DB-8143-8AC9-007BE90C51A1}" type="presParOf" srcId="{FC1B3E49-158D-439E-9947-FD2BE880ACA5}" destId="{E339DC9A-9C4D-4763-9948-625FA00C7AE8}" srcOrd="0" destOrd="0" presId="urn:microsoft.com/office/officeart/2005/8/layout/pList1"/>
    <dgm:cxn modelId="{B86057AD-A208-AC4A-8FB2-2C4DB5FE36C3}" type="presParOf" srcId="{E339DC9A-9C4D-4763-9948-625FA00C7AE8}" destId="{9118AA40-6A71-4971-8D06-5C500AB55AF8}" srcOrd="0" destOrd="0" presId="urn:microsoft.com/office/officeart/2005/8/layout/pList1"/>
    <dgm:cxn modelId="{7EF79F67-946C-584E-8EA5-F8569C6B6583}" type="presParOf" srcId="{E339DC9A-9C4D-4763-9948-625FA00C7AE8}" destId="{02D28419-06DA-44ED-8DA5-8154AD2F056F}" srcOrd="1" destOrd="0" presId="urn:microsoft.com/office/officeart/2005/8/layout/pList1"/>
    <dgm:cxn modelId="{074BBE1D-8348-A84D-9D29-7683050F57A7}" type="presParOf" srcId="{FC1B3E49-158D-439E-9947-FD2BE880ACA5}" destId="{9342B2BF-AF3F-41FB-90EA-237213A279AB}" srcOrd="1" destOrd="0" presId="urn:microsoft.com/office/officeart/2005/8/layout/pList1"/>
    <dgm:cxn modelId="{2B1C93C5-DB87-E448-9FF4-5FCCE9BE2506}" type="presParOf" srcId="{FC1B3E49-158D-439E-9947-FD2BE880ACA5}" destId="{39A14755-D018-4B89-8DD1-3EF5B744B242}" srcOrd="2" destOrd="0" presId="urn:microsoft.com/office/officeart/2005/8/layout/pList1"/>
    <dgm:cxn modelId="{1099BE58-D1C7-994C-8EA6-B188C963EB21}" type="presParOf" srcId="{39A14755-D018-4B89-8DD1-3EF5B744B242}" destId="{31851723-98A3-4F91-A38B-57CFB05B5E4A}" srcOrd="0" destOrd="0" presId="urn:microsoft.com/office/officeart/2005/8/layout/pList1"/>
    <dgm:cxn modelId="{E52BB546-F4C6-3040-A5E2-6CEFCB946A95}" type="presParOf" srcId="{39A14755-D018-4B89-8DD1-3EF5B744B242}" destId="{DBABA589-99EB-44AC-BE3A-52FAA9F230EA}" srcOrd="1" destOrd="0" presId="urn:microsoft.com/office/officeart/2005/8/layout/pList1"/>
    <dgm:cxn modelId="{F01ECCE0-1775-F640-9709-2ED52834B204}" type="presParOf" srcId="{FC1B3E49-158D-439E-9947-FD2BE880ACA5}" destId="{8F0E93AD-83EB-4514-A84C-6997F088B3FA}" srcOrd="3" destOrd="0" presId="urn:microsoft.com/office/officeart/2005/8/layout/pList1"/>
    <dgm:cxn modelId="{FD1C82CF-9515-1644-A245-4B2A380C0875}" type="presParOf" srcId="{FC1B3E49-158D-439E-9947-FD2BE880ACA5}" destId="{75815126-E9F7-48EA-B29F-DF64DAAA3FF2}" srcOrd="4" destOrd="0" presId="urn:microsoft.com/office/officeart/2005/8/layout/pList1"/>
    <dgm:cxn modelId="{805E59FE-3131-BE4E-90B6-5E8F4E65D1C0}" type="presParOf" srcId="{75815126-E9F7-48EA-B29F-DF64DAAA3FF2}" destId="{88F5A4C0-DDF3-4F02-9E46-3005F3212009}" srcOrd="0" destOrd="0" presId="urn:microsoft.com/office/officeart/2005/8/layout/pList1"/>
    <dgm:cxn modelId="{9200D02E-3A1B-0245-ACC1-593B4A07BCDF}" type="presParOf" srcId="{75815126-E9F7-48EA-B29F-DF64DAAA3FF2}" destId="{8B412323-5863-4CC3-BD9A-A777D1CAC576}" srcOrd="1" destOrd="0" presId="urn:microsoft.com/office/officeart/2005/8/layout/pList1"/>
    <dgm:cxn modelId="{7A1E4D8E-0DB5-0745-B05D-E2850A6615DC}" type="presParOf" srcId="{FC1B3E49-158D-439E-9947-FD2BE880ACA5}" destId="{B9B2A045-5C4D-4C56-A852-18F8DFE33826}" srcOrd="5" destOrd="0" presId="urn:microsoft.com/office/officeart/2005/8/layout/pList1"/>
    <dgm:cxn modelId="{AA5D6919-5D0A-B341-B0EB-9F38E8F43EE5}" type="presParOf" srcId="{FC1B3E49-158D-439E-9947-FD2BE880ACA5}" destId="{20DD2F65-A032-44B5-B758-3D8AA7BBC04B}" srcOrd="6" destOrd="0" presId="urn:microsoft.com/office/officeart/2005/8/layout/pList1"/>
    <dgm:cxn modelId="{15A8F97A-BD14-1846-A0EC-F6E762BE30B4}" type="presParOf" srcId="{20DD2F65-A032-44B5-B758-3D8AA7BBC04B}" destId="{E5F29F4B-C2AF-47C1-8A3A-D08F6605BA18}" srcOrd="0" destOrd="0" presId="urn:microsoft.com/office/officeart/2005/8/layout/pList1"/>
    <dgm:cxn modelId="{37466462-C761-AA4E-96EA-80D97C60185F}" type="presParOf" srcId="{20DD2F65-A032-44B5-B758-3D8AA7BBC04B}" destId="{7FA78B10-D00C-4A93-94B7-4134E89C6230}" srcOrd="1" destOrd="0" presId="urn:microsoft.com/office/officeart/2005/8/layout/pList1"/>
    <dgm:cxn modelId="{A5D93FA0-2BC4-EE4B-872A-645E5EA9615D}" type="presParOf" srcId="{FC1B3E49-158D-439E-9947-FD2BE880ACA5}" destId="{8827E13B-4857-4D8B-8D43-0FFD8AABCE47}" srcOrd="7" destOrd="0" presId="urn:microsoft.com/office/officeart/2005/8/layout/pList1"/>
    <dgm:cxn modelId="{B6E39624-01AB-4845-870A-5AB70AB0080A}" type="presParOf" srcId="{FC1B3E49-158D-439E-9947-FD2BE880ACA5}" destId="{54430697-6F32-434B-932C-DB6CE259D1EB}" srcOrd="8" destOrd="0" presId="urn:microsoft.com/office/officeart/2005/8/layout/pList1"/>
    <dgm:cxn modelId="{50A92C38-3DF7-714A-ACBF-2D266F79099D}" type="presParOf" srcId="{54430697-6F32-434B-932C-DB6CE259D1EB}" destId="{C7343609-B82D-4A6E-A6BE-F92ABCAE25DB}" srcOrd="0" destOrd="0" presId="urn:microsoft.com/office/officeart/2005/8/layout/pList1"/>
    <dgm:cxn modelId="{EE3B21B8-8F6C-574D-92B5-A29004DFC409}" type="presParOf" srcId="{54430697-6F32-434B-932C-DB6CE259D1EB}" destId="{63003FB8-4834-4DB7-86F5-C823E590799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D302C2-647D-4113-B086-80CAF386749E}" type="doc">
      <dgm:prSet loTypeId="urn:microsoft.com/office/officeart/2005/8/layout/chevron1" loCatId="process" qsTypeId="urn:microsoft.com/office/officeart/2005/8/quickstyle/simple1" qsCatId="simple" csTypeId="urn:microsoft.com/office/officeart/2005/8/colors/accent1_2" csCatId="accent1" phldr="1"/>
      <dgm:spPr/>
    </dgm:pt>
    <dgm:pt modelId="{005AA527-EE78-412E-95B1-B34C80C0464C}">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Collect</a:t>
          </a:r>
          <a:endParaRPr lang="en-GB" dirty="0"/>
        </a:p>
      </dgm:t>
    </dgm:pt>
    <dgm:pt modelId="{704E1335-C689-4948-A37D-823F38F0B1F4}" type="parTrans" cxnId="{C6B1606D-1F63-45A2-A9BD-725A624887CC}">
      <dgm:prSet/>
      <dgm:spPr/>
      <dgm:t>
        <a:bodyPr/>
        <a:lstStyle/>
        <a:p>
          <a:endParaRPr lang="en-GB"/>
        </a:p>
      </dgm:t>
    </dgm:pt>
    <dgm:pt modelId="{1FF17BC4-444F-4604-82D4-7B834E0109AF}" type="sibTrans" cxnId="{C6B1606D-1F63-45A2-A9BD-725A624887CC}">
      <dgm:prSet/>
      <dgm:spPr/>
      <dgm:t>
        <a:bodyPr/>
        <a:lstStyle/>
        <a:p>
          <a:endParaRPr lang="en-GB"/>
        </a:p>
      </dgm:t>
    </dgm:pt>
    <dgm:pt modelId="{A71E1DDE-A66F-4133-AE49-8CE5C2C43EB5}">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Generate Trajectory of user route</a:t>
          </a:r>
          <a:endParaRPr lang="en-GB" dirty="0"/>
        </a:p>
      </dgm:t>
    </dgm:pt>
    <dgm:pt modelId="{C4A866E3-F866-4008-BC25-1C9B2AE36078}" type="sibTrans" cxnId="{5F4C6CA0-97D7-4B2F-8030-0CC6771C4FD1}">
      <dgm:prSet/>
      <dgm:spPr/>
      <dgm:t>
        <a:bodyPr/>
        <a:lstStyle/>
        <a:p>
          <a:endParaRPr lang="en-GB"/>
        </a:p>
      </dgm:t>
    </dgm:pt>
    <dgm:pt modelId="{89A735A8-9169-4B53-A7CA-570207B87FCC}" type="parTrans" cxnId="{5F4C6CA0-97D7-4B2F-8030-0CC6771C4FD1}">
      <dgm:prSet/>
      <dgm:spPr/>
      <dgm:t>
        <a:bodyPr/>
        <a:lstStyle/>
        <a:p>
          <a:endParaRPr lang="en-GB"/>
        </a:p>
      </dgm:t>
    </dgm:pt>
    <dgm:pt modelId="{8CE5BD06-8A04-4CD3-B6A2-1E7A616B3DC0}">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GB" dirty="0"/>
            <a:t>Stitch multiple trajectories to generate a complete route</a:t>
          </a:r>
        </a:p>
      </dgm:t>
    </dgm:pt>
    <dgm:pt modelId="{2AE2CAE0-1E88-45DF-B807-5783738005B8}" type="parTrans" cxnId="{C5FAD5DA-EEA0-4D14-ACE2-9D4905D8671A}">
      <dgm:prSet/>
      <dgm:spPr/>
      <dgm:t>
        <a:bodyPr/>
        <a:lstStyle/>
        <a:p>
          <a:endParaRPr lang="en-GB"/>
        </a:p>
      </dgm:t>
    </dgm:pt>
    <dgm:pt modelId="{7E2C5A55-FA7A-48A8-8774-6BC634B38749}" type="sibTrans" cxnId="{C5FAD5DA-EEA0-4D14-ACE2-9D4905D8671A}">
      <dgm:prSet/>
      <dgm:spPr/>
      <dgm:t>
        <a:bodyPr/>
        <a:lstStyle/>
        <a:p>
          <a:endParaRPr lang="en-GB"/>
        </a:p>
      </dgm:t>
    </dgm:pt>
    <dgm:pt modelId="{9DEF2236-9FDF-4729-BDE0-8469FB8B920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a:t>Build Database</a:t>
          </a:r>
          <a:endParaRPr lang="en-GB" sz="1400" dirty="0"/>
        </a:p>
      </dgm:t>
    </dgm:pt>
    <dgm:pt modelId="{0BBC60FF-D77E-48BE-8677-B995D3E3F5F5}" type="sibTrans" cxnId="{A5AA6A3E-8357-43DD-B524-F1163D33CECE}">
      <dgm:prSet/>
      <dgm:spPr/>
      <dgm:t>
        <a:bodyPr/>
        <a:lstStyle/>
        <a:p>
          <a:endParaRPr lang="en-GB"/>
        </a:p>
      </dgm:t>
    </dgm:pt>
    <dgm:pt modelId="{7323CF6F-A84E-4807-83D4-E21B28C4A300}" type="parTrans" cxnId="{A5AA6A3E-8357-43DD-B524-F1163D33CECE}">
      <dgm:prSet/>
      <dgm:spPr/>
      <dgm:t>
        <a:bodyPr/>
        <a:lstStyle/>
        <a:p>
          <a:endParaRPr lang="en-GB"/>
        </a:p>
      </dgm:t>
    </dgm:pt>
    <dgm:pt modelId="{710AD54D-EE27-4F58-9233-65B595825046}" type="pres">
      <dgm:prSet presAssocID="{B2D302C2-647D-4113-B086-80CAF386749E}" presName="Name0" presStyleCnt="0">
        <dgm:presLayoutVars>
          <dgm:dir/>
          <dgm:animLvl val="lvl"/>
          <dgm:resizeHandles val="exact"/>
        </dgm:presLayoutVars>
      </dgm:prSet>
      <dgm:spPr/>
    </dgm:pt>
    <dgm:pt modelId="{4AE156E5-2B17-4D21-92EC-AFD0CB600ABB}" type="pres">
      <dgm:prSet presAssocID="{005AA527-EE78-412E-95B1-B34C80C0464C}" presName="parTxOnly" presStyleLbl="node1" presStyleIdx="0" presStyleCnt="4">
        <dgm:presLayoutVars>
          <dgm:chMax val="0"/>
          <dgm:chPref val="0"/>
          <dgm:bulletEnabled val="1"/>
        </dgm:presLayoutVars>
      </dgm:prSet>
      <dgm:spPr/>
      <dgm:t>
        <a:bodyPr/>
        <a:lstStyle/>
        <a:p>
          <a:endParaRPr lang="en-US"/>
        </a:p>
      </dgm:t>
    </dgm:pt>
    <dgm:pt modelId="{299732E1-AC9B-4CFA-A942-3680A4FB41A2}" type="pres">
      <dgm:prSet presAssocID="{1FF17BC4-444F-4604-82D4-7B834E0109AF}" presName="parTxOnlySpace" presStyleCnt="0"/>
      <dgm:spPr/>
    </dgm:pt>
    <dgm:pt modelId="{EC258CCE-0ADE-4892-8E80-BA1AB0C7328D}" type="pres">
      <dgm:prSet presAssocID="{9DEF2236-9FDF-4729-BDE0-8469FB8B9206}" presName="parTxOnly" presStyleLbl="node1" presStyleIdx="1" presStyleCnt="4">
        <dgm:presLayoutVars>
          <dgm:chMax val="0"/>
          <dgm:chPref val="0"/>
          <dgm:bulletEnabled val="1"/>
        </dgm:presLayoutVars>
      </dgm:prSet>
      <dgm:spPr/>
      <dgm:t>
        <a:bodyPr/>
        <a:lstStyle/>
        <a:p>
          <a:endParaRPr lang="en-US"/>
        </a:p>
      </dgm:t>
    </dgm:pt>
    <dgm:pt modelId="{29DE2950-4272-4541-A363-E6A5BB2218E1}" type="pres">
      <dgm:prSet presAssocID="{0BBC60FF-D77E-48BE-8677-B995D3E3F5F5}" presName="parTxOnlySpace" presStyleCnt="0"/>
      <dgm:spPr/>
    </dgm:pt>
    <dgm:pt modelId="{30241C52-62BE-4C61-A288-C1648CB1BCE2}" type="pres">
      <dgm:prSet presAssocID="{A71E1DDE-A66F-4133-AE49-8CE5C2C43EB5}" presName="parTxOnly" presStyleLbl="node1" presStyleIdx="2" presStyleCnt="4">
        <dgm:presLayoutVars>
          <dgm:chMax val="0"/>
          <dgm:chPref val="0"/>
          <dgm:bulletEnabled val="1"/>
        </dgm:presLayoutVars>
      </dgm:prSet>
      <dgm:spPr/>
      <dgm:t>
        <a:bodyPr/>
        <a:lstStyle/>
        <a:p>
          <a:endParaRPr lang="en-US"/>
        </a:p>
      </dgm:t>
    </dgm:pt>
    <dgm:pt modelId="{048057C6-82BB-41CC-AEDA-F4A8191ADC79}" type="pres">
      <dgm:prSet presAssocID="{C4A866E3-F866-4008-BC25-1C9B2AE36078}" presName="parTxOnlySpace" presStyleCnt="0"/>
      <dgm:spPr/>
    </dgm:pt>
    <dgm:pt modelId="{8C2D1578-38AC-4F2A-BBC4-827688178A82}" type="pres">
      <dgm:prSet presAssocID="{8CE5BD06-8A04-4CD3-B6A2-1E7A616B3DC0}" presName="parTxOnly" presStyleLbl="node1" presStyleIdx="3" presStyleCnt="4">
        <dgm:presLayoutVars>
          <dgm:chMax val="0"/>
          <dgm:chPref val="0"/>
          <dgm:bulletEnabled val="1"/>
        </dgm:presLayoutVars>
      </dgm:prSet>
      <dgm:spPr/>
      <dgm:t>
        <a:bodyPr/>
        <a:lstStyle/>
        <a:p>
          <a:endParaRPr lang="en-US"/>
        </a:p>
      </dgm:t>
    </dgm:pt>
  </dgm:ptLst>
  <dgm:cxnLst>
    <dgm:cxn modelId="{C5FAD5DA-EEA0-4D14-ACE2-9D4905D8671A}" srcId="{B2D302C2-647D-4113-B086-80CAF386749E}" destId="{8CE5BD06-8A04-4CD3-B6A2-1E7A616B3DC0}" srcOrd="3" destOrd="0" parTransId="{2AE2CAE0-1E88-45DF-B807-5783738005B8}" sibTransId="{7E2C5A55-FA7A-48A8-8774-6BC634B38749}"/>
    <dgm:cxn modelId="{BDEA04C6-6463-495D-B7CD-242149B5920A}" type="presOf" srcId="{8CE5BD06-8A04-4CD3-B6A2-1E7A616B3DC0}" destId="{8C2D1578-38AC-4F2A-BBC4-827688178A82}" srcOrd="0" destOrd="0" presId="urn:microsoft.com/office/officeart/2005/8/layout/chevron1"/>
    <dgm:cxn modelId="{A5AA6A3E-8357-43DD-B524-F1163D33CECE}" srcId="{B2D302C2-647D-4113-B086-80CAF386749E}" destId="{9DEF2236-9FDF-4729-BDE0-8469FB8B9206}" srcOrd="1" destOrd="0" parTransId="{7323CF6F-A84E-4807-83D4-E21B28C4A300}" sibTransId="{0BBC60FF-D77E-48BE-8677-B995D3E3F5F5}"/>
    <dgm:cxn modelId="{C6B1606D-1F63-45A2-A9BD-725A624887CC}" srcId="{B2D302C2-647D-4113-B086-80CAF386749E}" destId="{005AA527-EE78-412E-95B1-B34C80C0464C}" srcOrd="0" destOrd="0" parTransId="{704E1335-C689-4948-A37D-823F38F0B1F4}" sibTransId="{1FF17BC4-444F-4604-82D4-7B834E0109AF}"/>
    <dgm:cxn modelId="{BA54E12C-C96C-4C59-8E1C-19E52CE0A6E8}" type="presOf" srcId="{005AA527-EE78-412E-95B1-B34C80C0464C}" destId="{4AE156E5-2B17-4D21-92EC-AFD0CB600ABB}" srcOrd="0" destOrd="0" presId="urn:microsoft.com/office/officeart/2005/8/layout/chevron1"/>
    <dgm:cxn modelId="{C9F5C636-F146-4997-9776-EF8E72BB2353}" type="presOf" srcId="{B2D302C2-647D-4113-B086-80CAF386749E}" destId="{710AD54D-EE27-4F58-9233-65B595825046}" srcOrd="0" destOrd="0" presId="urn:microsoft.com/office/officeart/2005/8/layout/chevron1"/>
    <dgm:cxn modelId="{9F9CAB5C-3577-4224-9BA5-110B7F0ACBD1}" type="presOf" srcId="{9DEF2236-9FDF-4729-BDE0-8469FB8B9206}" destId="{EC258CCE-0ADE-4892-8E80-BA1AB0C7328D}" srcOrd="0" destOrd="0" presId="urn:microsoft.com/office/officeart/2005/8/layout/chevron1"/>
    <dgm:cxn modelId="{2BA91024-7229-4EAB-89F7-8C68432D7D23}" type="presOf" srcId="{A71E1DDE-A66F-4133-AE49-8CE5C2C43EB5}" destId="{30241C52-62BE-4C61-A288-C1648CB1BCE2}" srcOrd="0" destOrd="0" presId="urn:microsoft.com/office/officeart/2005/8/layout/chevron1"/>
    <dgm:cxn modelId="{5F4C6CA0-97D7-4B2F-8030-0CC6771C4FD1}" srcId="{B2D302C2-647D-4113-B086-80CAF386749E}" destId="{A71E1DDE-A66F-4133-AE49-8CE5C2C43EB5}" srcOrd="2" destOrd="0" parTransId="{89A735A8-9169-4B53-A7CA-570207B87FCC}" sibTransId="{C4A866E3-F866-4008-BC25-1C9B2AE36078}"/>
    <dgm:cxn modelId="{CBCC3669-2308-4712-A21B-5CB407D408BE}" type="presParOf" srcId="{710AD54D-EE27-4F58-9233-65B595825046}" destId="{4AE156E5-2B17-4D21-92EC-AFD0CB600ABB}" srcOrd="0" destOrd="0" presId="urn:microsoft.com/office/officeart/2005/8/layout/chevron1"/>
    <dgm:cxn modelId="{8C758274-EA46-4506-9BA7-DE165908E91F}" type="presParOf" srcId="{710AD54D-EE27-4F58-9233-65B595825046}" destId="{299732E1-AC9B-4CFA-A942-3680A4FB41A2}" srcOrd="1" destOrd="0" presId="urn:microsoft.com/office/officeart/2005/8/layout/chevron1"/>
    <dgm:cxn modelId="{ED885BAA-54DF-4F11-97D1-2179BE58691A}" type="presParOf" srcId="{710AD54D-EE27-4F58-9233-65B595825046}" destId="{EC258CCE-0ADE-4892-8E80-BA1AB0C7328D}" srcOrd="2" destOrd="0" presId="urn:microsoft.com/office/officeart/2005/8/layout/chevron1"/>
    <dgm:cxn modelId="{7F7050C8-FC5D-4FA4-8932-3B52481D9B41}" type="presParOf" srcId="{710AD54D-EE27-4F58-9233-65B595825046}" destId="{29DE2950-4272-4541-A363-E6A5BB2218E1}" srcOrd="3" destOrd="0" presId="urn:microsoft.com/office/officeart/2005/8/layout/chevron1"/>
    <dgm:cxn modelId="{C8767656-8FE2-467F-97E3-C4D42A09E029}" type="presParOf" srcId="{710AD54D-EE27-4F58-9233-65B595825046}" destId="{30241C52-62BE-4C61-A288-C1648CB1BCE2}" srcOrd="4" destOrd="0" presId="urn:microsoft.com/office/officeart/2005/8/layout/chevron1"/>
    <dgm:cxn modelId="{39B09CD1-3A42-486B-9DF4-A166761639B0}" type="presParOf" srcId="{710AD54D-EE27-4F58-9233-65B595825046}" destId="{048057C6-82BB-41CC-AEDA-F4A8191ADC79}" srcOrd="5" destOrd="0" presId="urn:microsoft.com/office/officeart/2005/8/layout/chevron1"/>
    <dgm:cxn modelId="{7B796A2B-6F3E-4AA4-8E0C-7DCCBF187E66}" type="presParOf" srcId="{710AD54D-EE27-4F58-9233-65B595825046}" destId="{8C2D1578-38AC-4F2A-BBC4-827688178A8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D302C2-647D-4113-B086-80CAF386749E}" type="doc">
      <dgm:prSet loTypeId="urn:microsoft.com/office/officeart/2005/8/layout/chevron1" loCatId="process" qsTypeId="urn:microsoft.com/office/officeart/2005/8/quickstyle/simple1" qsCatId="simple" csTypeId="urn:microsoft.com/office/officeart/2005/8/colors/accent1_2" csCatId="accent1" phldr="1"/>
      <dgm:spPr/>
    </dgm:pt>
    <dgm:pt modelId="{005AA527-EE78-412E-95B1-B34C80C0464C}">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Collect</a:t>
          </a:r>
          <a:endParaRPr lang="en-GB" dirty="0"/>
        </a:p>
      </dgm:t>
    </dgm:pt>
    <dgm:pt modelId="{704E1335-C689-4948-A37D-823F38F0B1F4}" type="parTrans" cxnId="{C6B1606D-1F63-45A2-A9BD-725A624887CC}">
      <dgm:prSet/>
      <dgm:spPr/>
      <dgm:t>
        <a:bodyPr/>
        <a:lstStyle/>
        <a:p>
          <a:endParaRPr lang="en-GB"/>
        </a:p>
      </dgm:t>
    </dgm:pt>
    <dgm:pt modelId="{1FF17BC4-444F-4604-82D4-7B834E0109AF}" type="sibTrans" cxnId="{C6B1606D-1F63-45A2-A9BD-725A624887CC}">
      <dgm:prSet/>
      <dgm:spPr/>
      <dgm:t>
        <a:bodyPr/>
        <a:lstStyle/>
        <a:p>
          <a:endParaRPr lang="en-GB"/>
        </a:p>
      </dgm:t>
    </dgm:pt>
    <dgm:pt modelId="{A71E1DDE-A66F-4133-AE49-8CE5C2C43EB5}">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Generate Trajectory of user route</a:t>
          </a:r>
          <a:endParaRPr lang="en-GB" dirty="0"/>
        </a:p>
      </dgm:t>
    </dgm:pt>
    <dgm:pt modelId="{C4A866E3-F866-4008-BC25-1C9B2AE36078}" type="sibTrans" cxnId="{5F4C6CA0-97D7-4B2F-8030-0CC6771C4FD1}">
      <dgm:prSet/>
      <dgm:spPr/>
      <dgm:t>
        <a:bodyPr/>
        <a:lstStyle/>
        <a:p>
          <a:endParaRPr lang="en-GB"/>
        </a:p>
      </dgm:t>
    </dgm:pt>
    <dgm:pt modelId="{89A735A8-9169-4B53-A7CA-570207B87FCC}" type="parTrans" cxnId="{5F4C6CA0-97D7-4B2F-8030-0CC6771C4FD1}">
      <dgm:prSet/>
      <dgm:spPr/>
      <dgm:t>
        <a:bodyPr/>
        <a:lstStyle/>
        <a:p>
          <a:endParaRPr lang="en-GB"/>
        </a:p>
      </dgm:t>
    </dgm:pt>
    <dgm:pt modelId="{8CE5BD06-8A04-4CD3-B6A2-1E7A616B3DC0}">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GB" dirty="0"/>
            <a:t>Stitch multiple trajectories to generate a complete route</a:t>
          </a:r>
        </a:p>
      </dgm:t>
    </dgm:pt>
    <dgm:pt modelId="{2AE2CAE0-1E88-45DF-B807-5783738005B8}" type="parTrans" cxnId="{C5FAD5DA-EEA0-4D14-ACE2-9D4905D8671A}">
      <dgm:prSet/>
      <dgm:spPr/>
      <dgm:t>
        <a:bodyPr/>
        <a:lstStyle/>
        <a:p>
          <a:endParaRPr lang="en-GB"/>
        </a:p>
      </dgm:t>
    </dgm:pt>
    <dgm:pt modelId="{7E2C5A55-FA7A-48A8-8774-6BC634B38749}" type="sibTrans" cxnId="{C5FAD5DA-EEA0-4D14-ACE2-9D4905D8671A}">
      <dgm:prSet/>
      <dgm:spPr/>
      <dgm:t>
        <a:bodyPr/>
        <a:lstStyle/>
        <a:p>
          <a:endParaRPr lang="en-GB"/>
        </a:p>
      </dgm:t>
    </dgm:pt>
    <dgm:pt modelId="{9DEF2236-9FDF-4729-BDE0-8469FB8B920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a:t>Build Database</a:t>
          </a:r>
          <a:endParaRPr lang="en-GB" sz="1400" dirty="0"/>
        </a:p>
      </dgm:t>
    </dgm:pt>
    <dgm:pt modelId="{0BBC60FF-D77E-48BE-8677-B995D3E3F5F5}" type="sibTrans" cxnId="{A5AA6A3E-8357-43DD-B524-F1163D33CECE}">
      <dgm:prSet/>
      <dgm:spPr/>
      <dgm:t>
        <a:bodyPr/>
        <a:lstStyle/>
        <a:p>
          <a:endParaRPr lang="en-GB"/>
        </a:p>
      </dgm:t>
    </dgm:pt>
    <dgm:pt modelId="{7323CF6F-A84E-4807-83D4-E21B28C4A300}" type="parTrans" cxnId="{A5AA6A3E-8357-43DD-B524-F1163D33CECE}">
      <dgm:prSet/>
      <dgm:spPr/>
      <dgm:t>
        <a:bodyPr/>
        <a:lstStyle/>
        <a:p>
          <a:endParaRPr lang="en-GB"/>
        </a:p>
      </dgm:t>
    </dgm:pt>
    <dgm:pt modelId="{710AD54D-EE27-4F58-9233-65B595825046}" type="pres">
      <dgm:prSet presAssocID="{B2D302C2-647D-4113-B086-80CAF386749E}" presName="Name0" presStyleCnt="0">
        <dgm:presLayoutVars>
          <dgm:dir/>
          <dgm:animLvl val="lvl"/>
          <dgm:resizeHandles val="exact"/>
        </dgm:presLayoutVars>
      </dgm:prSet>
      <dgm:spPr/>
    </dgm:pt>
    <dgm:pt modelId="{4AE156E5-2B17-4D21-92EC-AFD0CB600ABB}" type="pres">
      <dgm:prSet presAssocID="{005AA527-EE78-412E-95B1-B34C80C0464C}" presName="parTxOnly" presStyleLbl="node1" presStyleIdx="0" presStyleCnt="4">
        <dgm:presLayoutVars>
          <dgm:chMax val="0"/>
          <dgm:chPref val="0"/>
          <dgm:bulletEnabled val="1"/>
        </dgm:presLayoutVars>
      </dgm:prSet>
      <dgm:spPr/>
      <dgm:t>
        <a:bodyPr/>
        <a:lstStyle/>
        <a:p>
          <a:endParaRPr lang="en-US"/>
        </a:p>
      </dgm:t>
    </dgm:pt>
    <dgm:pt modelId="{299732E1-AC9B-4CFA-A942-3680A4FB41A2}" type="pres">
      <dgm:prSet presAssocID="{1FF17BC4-444F-4604-82D4-7B834E0109AF}" presName="parTxOnlySpace" presStyleCnt="0"/>
      <dgm:spPr/>
    </dgm:pt>
    <dgm:pt modelId="{EC258CCE-0ADE-4892-8E80-BA1AB0C7328D}" type="pres">
      <dgm:prSet presAssocID="{9DEF2236-9FDF-4729-BDE0-8469FB8B9206}" presName="parTxOnly" presStyleLbl="node1" presStyleIdx="1" presStyleCnt="4">
        <dgm:presLayoutVars>
          <dgm:chMax val="0"/>
          <dgm:chPref val="0"/>
          <dgm:bulletEnabled val="1"/>
        </dgm:presLayoutVars>
      </dgm:prSet>
      <dgm:spPr/>
      <dgm:t>
        <a:bodyPr/>
        <a:lstStyle/>
        <a:p>
          <a:endParaRPr lang="en-US"/>
        </a:p>
      </dgm:t>
    </dgm:pt>
    <dgm:pt modelId="{29DE2950-4272-4541-A363-E6A5BB2218E1}" type="pres">
      <dgm:prSet presAssocID="{0BBC60FF-D77E-48BE-8677-B995D3E3F5F5}" presName="parTxOnlySpace" presStyleCnt="0"/>
      <dgm:spPr/>
    </dgm:pt>
    <dgm:pt modelId="{30241C52-62BE-4C61-A288-C1648CB1BCE2}" type="pres">
      <dgm:prSet presAssocID="{A71E1DDE-A66F-4133-AE49-8CE5C2C43EB5}" presName="parTxOnly" presStyleLbl="node1" presStyleIdx="2" presStyleCnt="4">
        <dgm:presLayoutVars>
          <dgm:chMax val="0"/>
          <dgm:chPref val="0"/>
          <dgm:bulletEnabled val="1"/>
        </dgm:presLayoutVars>
      </dgm:prSet>
      <dgm:spPr/>
      <dgm:t>
        <a:bodyPr/>
        <a:lstStyle/>
        <a:p>
          <a:endParaRPr lang="en-US"/>
        </a:p>
      </dgm:t>
    </dgm:pt>
    <dgm:pt modelId="{048057C6-82BB-41CC-AEDA-F4A8191ADC79}" type="pres">
      <dgm:prSet presAssocID="{C4A866E3-F866-4008-BC25-1C9B2AE36078}" presName="parTxOnlySpace" presStyleCnt="0"/>
      <dgm:spPr/>
    </dgm:pt>
    <dgm:pt modelId="{8C2D1578-38AC-4F2A-BBC4-827688178A82}" type="pres">
      <dgm:prSet presAssocID="{8CE5BD06-8A04-4CD3-B6A2-1E7A616B3DC0}" presName="parTxOnly" presStyleLbl="node1" presStyleIdx="3" presStyleCnt="4">
        <dgm:presLayoutVars>
          <dgm:chMax val="0"/>
          <dgm:chPref val="0"/>
          <dgm:bulletEnabled val="1"/>
        </dgm:presLayoutVars>
      </dgm:prSet>
      <dgm:spPr/>
      <dgm:t>
        <a:bodyPr/>
        <a:lstStyle/>
        <a:p>
          <a:endParaRPr lang="en-US"/>
        </a:p>
      </dgm:t>
    </dgm:pt>
  </dgm:ptLst>
  <dgm:cxnLst>
    <dgm:cxn modelId="{40006A5B-1BCC-4D5B-9959-A71981AB33C7}" type="presOf" srcId="{A71E1DDE-A66F-4133-AE49-8CE5C2C43EB5}" destId="{30241C52-62BE-4C61-A288-C1648CB1BCE2}" srcOrd="0" destOrd="0" presId="urn:microsoft.com/office/officeart/2005/8/layout/chevron1"/>
    <dgm:cxn modelId="{70F115A5-702C-43FF-A08C-87EACDB35959}" type="presOf" srcId="{B2D302C2-647D-4113-B086-80CAF386749E}" destId="{710AD54D-EE27-4F58-9233-65B595825046}" srcOrd="0" destOrd="0" presId="urn:microsoft.com/office/officeart/2005/8/layout/chevron1"/>
    <dgm:cxn modelId="{C5FAD5DA-EEA0-4D14-ACE2-9D4905D8671A}" srcId="{B2D302C2-647D-4113-B086-80CAF386749E}" destId="{8CE5BD06-8A04-4CD3-B6A2-1E7A616B3DC0}" srcOrd="3" destOrd="0" parTransId="{2AE2CAE0-1E88-45DF-B807-5783738005B8}" sibTransId="{7E2C5A55-FA7A-48A8-8774-6BC634B38749}"/>
    <dgm:cxn modelId="{A5AA6A3E-8357-43DD-B524-F1163D33CECE}" srcId="{B2D302C2-647D-4113-B086-80CAF386749E}" destId="{9DEF2236-9FDF-4729-BDE0-8469FB8B9206}" srcOrd="1" destOrd="0" parTransId="{7323CF6F-A84E-4807-83D4-E21B28C4A300}" sibTransId="{0BBC60FF-D77E-48BE-8677-B995D3E3F5F5}"/>
    <dgm:cxn modelId="{900338E9-7C4D-4D44-8AFB-316B0B733FFC}" type="presOf" srcId="{8CE5BD06-8A04-4CD3-B6A2-1E7A616B3DC0}" destId="{8C2D1578-38AC-4F2A-BBC4-827688178A82}" srcOrd="0" destOrd="0" presId="urn:microsoft.com/office/officeart/2005/8/layout/chevron1"/>
    <dgm:cxn modelId="{C6B1606D-1F63-45A2-A9BD-725A624887CC}" srcId="{B2D302C2-647D-4113-B086-80CAF386749E}" destId="{005AA527-EE78-412E-95B1-B34C80C0464C}" srcOrd="0" destOrd="0" parTransId="{704E1335-C689-4948-A37D-823F38F0B1F4}" sibTransId="{1FF17BC4-444F-4604-82D4-7B834E0109AF}"/>
    <dgm:cxn modelId="{718CC0E3-6D5C-401E-8AD2-A2217F16DDA8}" type="presOf" srcId="{005AA527-EE78-412E-95B1-B34C80C0464C}" destId="{4AE156E5-2B17-4D21-92EC-AFD0CB600ABB}" srcOrd="0" destOrd="0" presId="urn:microsoft.com/office/officeart/2005/8/layout/chevron1"/>
    <dgm:cxn modelId="{E06FBB54-5C06-4C0A-ADE4-B9625EBB9232}" type="presOf" srcId="{9DEF2236-9FDF-4729-BDE0-8469FB8B9206}" destId="{EC258CCE-0ADE-4892-8E80-BA1AB0C7328D}" srcOrd="0" destOrd="0" presId="urn:microsoft.com/office/officeart/2005/8/layout/chevron1"/>
    <dgm:cxn modelId="{5F4C6CA0-97D7-4B2F-8030-0CC6771C4FD1}" srcId="{B2D302C2-647D-4113-B086-80CAF386749E}" destId="{A71E1DDE-A66F-4133-AE49-8CE5C2C43EB5}" srcOrd="2" destOrd="0" parTransId="{89A735A8-9169-4B53-A7CA-570207B87FCC}" sibTransId="{C4A866E3-F866-4008-BC25-1C9B2AE36078}"/>
    <dgm:cxn modelId="{E6B2B758-5BAC-49EA-BE50-221FC3B07A45}" type="presParOf" srcId="{710AD54D-EE27-4F58-9233-65B595825046}" destId="{4AE156E5-2B17-4D21-92EC-AFD0CB600ABB}" srcOrd="0" destOrd="0" presId="urn:microsoft.com/office/officeart/2005/8/layout/chevron1"/>
    <dgm:cxn modelId="{26184E91-569D-4AD3-8160-7115B853FD0C}" type="presParOf" srcId="{710AD54D-EE27-4F58-9233-65B595825046}" destId="{299732E1-AC9B-4CFA-A942-3680A4FB41A2}" srcOrd="1" destOrd="0" presId="urn:microsoft.com/office/officeart/2005/8/layout/chevron1"/>
    <dgm:cxn modelId="{AD9D7B02-1E08-4CB4-8AD4-8585310AEAFA}" type="presParOf" srcId="{710AD54D-EE27-4F58-9233-65B595825046}" destId="{EC258CCE-0ADE-4892-8E80-BA1AB0C7328D}" srcOrd="2" destOrd="0" presId="urn:microsoft.com/office/officeart/2005/8/layout/chevron1"/>
    <dgm:cxn modelId="{5D2EF650-FCF6-4C9F-AADB-4A8D5BFB851F}" type="presParOf" srcId="{710AD54D-EE27-4F58-9233-65B595825046}" destId="{29DE2950-4272-4541-A363-E6A5BB2218E1}" srcOrd="3" destOrd="0" presId="urn:microsoft.com/office/officeart/2005/8/layout/chevron1"/>
    <dgm:cxn modelId="{5B8D8DD1-9699-4E63-8125-FC2C6CFE8ACE}" type="presParOf" srcId="{710AD54D-EE27-4F58-9233-65B595825046}" destId="{30241C52-62BE-4C61-A288-C1648CB1BCE2}" srcOrd="4" destOrd="0" presId="urn:microsoft.com/office/officeart/2005/8/layout/chevron1"/>
    <dgm:cxn modelId="{61A12E5F-A559-421D-A7B9-8166B8B16741}" type="presParOf" srcId="{710AD54D-EE27-4F58-9233-65B595825046}" destId="{048057C6-82BB-41CC-AEDA-F4A8191ADC79}" srcOrd="5" destOrd="0" presId="urn:microsoft.com/office/officeart/2005/8/layout/chevron1"/>
    <dgm:cxn modelId="{3F6C0254-1821-4993-9DBA-2A8F04A8AAE4}" type="presParOf" srcId="{710AD54D-EE27-4F58-9233-65B595825046}" destId="{8C2D1578-38AC-4F2A-BBC4-827688178A8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1ACE3C-8F68-4987-8C6C-50747C498D8B}" type="doc">
      <dgm:prSet loTypeId="urn:diagrams.loki3.com/BracketList" loCatId="list" qsTypeId="urn:microsoft.com/office/officeart/2005/8/quickstyle/simple1" qsCatId="simple" csTypeId="urn:microsoft.com/office/officeart/2005/8/colors/accent3_5" csCatId="accent3" phldr="1"/>
      <dgm:spPr/>
      <dgm:t>
        <a:bodyPr/>
        <a:lstStyle/>
        <a:p>
          <a:endParaRPr lang="en-IN"/>
        </a:p>
      </dgm:t>
    </dgm:pt>
    <dgm:pt modelId="{03A1F485-8806-40AA-AB76-8F40EC65A79A}">
      <dgm:prSet phldrT="[Text]"/>
      <dgm:spPr/>
      <dgm:t>
        <a:bodyPr/>
        <a:lstStyle/>
        <a:p>
          <a:r>
            <a:rPr lang="en-US" b="1" dirty="0" err="1">
              <a:solidFill>
                <a:schemeClr val="accent1"/>
              </a:solidFill>
            </a:rPr>
            <a:t>UrbanEye</a:t>
          </a:r>
          <a:endParaRPr lang="en-IN" b="1" dirty="0">
            <a:solidFill>
              <a:schemeClr val="accent1"/>
            </a:solidFill>
          </a:endParaRPr>
        </a:p>
      </dgm:t>
    </dgm:pt>
    <dgm:pt modelId="{3F066FCE-4322-4F10-BECA-D958006FAFD9}" type="parTrans" cxnId="{04FAD493-5D20-472F-8DB6-464EA2599B41}">
      <dgm:prSet/>
      <dgm:spPr/>
      <dgm:t>
        <a:bodyPr/>
        <a:lstStyle/>
        <a:p>
          <a:endParaRPr lang="en-IN"/>
        </a:p>
      </dgm:t>
    </dgm:pt>
    <dgm:pt modelId="{23934E4D-BEF0-4386-8E9B-41DBDF244B50}" type="sibTrans" cxnId="{04FAD493-5D20-472F-8DB6-464EA2599B41}">
      <dgm:prSet/>
      <dgm:spPr/>
      <dgm:t>
        <a:bodyPr/>
        <a:lstStyle/>
        <a:p>
          <a:endParaRPr lang="en-IN"/>
        </a:p>
      </dgm:t>
    </dgm:pt>
    <dgm:pt modelId="{5824C003-73AD-425D-B5D0-2DE3267DEAA2}">
      <dgm:prSet phldrT="[Text]"/>
      <dgm:spPr/>
      <dgm:t>
        <a:bodyPr/>
        <a:lstStyle/>
        <a:p>
          <a:r>
            <a:rPr lang="en-US" dirty="0"/>
            <a:t>First work which gives proper data structure and framework for </a:t>
          </a:r>
          <a:r>
            <a:rPr lang="en-US" b="1" dirty="0"/>
            <a:t>localization under uncertainty</a:t>
          </a:r>
          <a:endParaRPr lang="en-IN" dirty="0"/>
        </a:p>
      </dgm:t>
    </dgm:pt>
    <dgm:pt modelId="{46C111DB-D79C-4E7D-B4B3-312304F880A3}" type="parTrans" cxnId="{A6E5CB04-EC90-439D-9EA9-3B4EA1A43519}">
      <dgm:prSet/>
      <dgm:spPr/>
      <dgm:t>
        <a:bodyPr/>
        <a:lstStyle/>
        <a:p>
          <a:endParaRPr lang="en-IN"/>
        </a:p>
      </dgm:t>
    </dgm:pt>
    <dgm:pt modelId="{89134AEC-50F4-474A-9BFE-0AC0B67043B9}" type="sibTrans" cxnId="{A6E5CB04-EC90-439D-9EA9-3B4EA1A43519}">
      <dgm:prSet/>
      <dgm:spPr/>
      <dgm:t>
        <a:bodyPr/>
        <a:lstStyle/>
        <a:p>
          <a:endParaRPr lang="en-IN"/>
        </a:p>
      </dgm:t>
    </dgm:pt>
    <dgm:pt modelId="{02AAACEE-2240-4A45-AC4B-BF8E8FBEDCB8}">
      <dgm:prSet phldrT="[Text]"/>
      <dgm:spPr/>
      <dgm:t>
        <a:bodyPr/>
        <a:lstStyle/>
        <a:p>
          <a:r>
            <a:rPr lang="en-US" b="1" dirty="0" err="1">
              <a:solidFill>
                <a:srgbClr val="D34817"/>
              </a:solidFill>
            </a:rPr>
            <a:t>CityMap</a:t>
          </a:r>
          <a:endParaRPr lang="en-IN" b="1" dirty="0">
            <a:solidFill>
              <a:srgbClr val="D34817"/>
            </a:solidFill>
          </a:endParaRPr>
        </a:p>
      </dgm:t>
    </dgm:pt>
    <dgm:pt modelId="{AAC5D830-9757-4563-B6D9-42E233E21A59}" type="parTrans" cxnId="{C27CA256-8896-47DD-B6C7-14E6EEAD99DD}">
      <dgm:prSet/>
      <dgm:spPr/>
      <dgm:t>
        <a:bodyPr/>
        <a:lstStyle/>
        <a:p>
          <a:endParaRPr lang="en-IN"/>
        </a:p>
      </dgm:t>
    </dgm:pt>
    <dgm:pt modelId="{98CC69EB-213E-4895-ADFC-FE87B8A5EC4A}" type="sibTrans" cxnId="{C27CA256-8896-47DD-B6C7-14E6EEAD99DD}">
      <dgm:prSet/>
      <dgm:spPr/>
      <dgm:t>
        <a:bodyPr/>
        <a:lstStyle/>
        <a:p>
          <a:endParaRPr lang="en-IN"/>
        </a:p>
      </dgm:t>
    </dgm:pt>
    <dgm:pt modelId="{BAC50B57-E8A1-4D04-AEB9-F9290B491CD2}">
      <dgm:prSet phldrT="[Text]"/>
      <dgm:spPr/>
      <dgm:t>
        <a:bodyPr/>
        <a:lstStyle/>
        <a:p>
          <a:r>
            <a:rPr lang="en-IN" dirty="0"/>
            <a:t>First of its kind implementation for city transit map generation using smartphone sensors.</a:t>
          </a:r>
        </a:p>
      </dgm:t>
    </dgm:pt>
    <dgm:pt modelId="{8FB2F87A-E0CC-4A6F-BAA9-B28C8E9731C4}" type="parTrans" cxnId="{DBBC2229-C5E1-4C74-B312-4368FD17F5A2}">
      <dgm:prSet/>
      <dgm:spPr/>
      <dgm:t>
        <a:bodyPr/>
        <a:lstStyle/>
        <a:p>
          <a:endParaRPr lang="en-IN"/>
        </a:p>
      </dgm:t>
    </dgm:pt>
    <dgm:pt modelId="{62A85412-35D5-4008-888A-A3B86D1DDC94}" type="sibTrans" cxnId="{DBBC2229-C5E1-4C74-B312-4368FD17F5A2}">
      <dgm:prSet/>
      <dgm:spPr/>
      <dgm:t>
        <a:bodyPr/>
        <a:lstStyle/>
        <a:p>
          <a:endParaRPr lang="en-IN"/>
        </a:p>
      </dgm:t>
    </dgm:pt>
    <dgm:pt modelId="{1B0D34FF-67D8-4AA2-A9D7-9D97ABC11C6D}">
      <dgm:prSet phldrT="[Text]" custT="1"/>
      <dgm:spPr/>
      <dgm:t>
        <a:bodyPr/>
        <a:lstStyle/>
        <a:p>
          <a:r>
            <a:rPr lang="en-IN" sz="2700" b="1" kern="1200" dirty="0">
              <a:solidFill>
                <a:srgbClr val="D34817"/>
              </a:solidFill>
              <a:latin typeface="Rockwell"/>
              <a:ea typeface="+mn-ea"/>
              <a:cs typeface="+mn-cs"/>
            </a:rPr>
            <a:t>ComfRide</a:t>
          </a:r>
        </a:p>
      </dgm:t>
    </dgm:pt>
    <dgm:pt modelId="{5E283862-F8FF-4E25-8939-2B009CB1FE4F}" type="parTrans" cxnId="{160C3145-D554-445D-A546-D0AD37070EE4}">
      <dgm:prSet/>
      <dgm:spPr/>
      <dgm:t>
        <a:bodyPr/>
        <a:lstStyle/>
        <a:p>
          <a:endParaRPr lang="en-US"/>
        </a:p>
      </dgm:t>
    </dgm:pt>
    <dgm:pt modelId="{03E4F1FB-5198-419D-9922-6B4EC9A19342}" type="sibTrans" cxnId="{160C3145-D554-445D-A546-D0AD37070EE4}">
      <dgm:prSet/>
      <dgm:spPr/>
      <dgm:t>
        <a:bodyPr/>
        <a:lstStyle/>
        <a:p>
          <a:endParaRPr lang="en-US"/>
        </a:p>
      </dgm:t>
    </dgm:pt>
    <dgm:pt modelId="{E7B9B959-05F2-45D6-B49F-3983B24023AC}">
      <dgm:prSet phldrT="[Text]" custT="1"/>
      <dgm:spPr/>
      <dgm:t>
        <a:bodyPr/>
        <a:lstStyle/>
        <a:p>
          <a:r>
            <a:rPr lang="en-IN" sz="2700" kern="1200" dirty="0">
              <a:solidFill>
                <a:prstClr val="white"/>
              </a:solidFill>
              <a:latin typeface="Rockwell"/>
              <a:ea typeface="+mn-ea"/>
              <a:cs typeface="+mn-cs"/>
            </a:rPr>
            <a:t>First of its kind recommender for public buses which takes comfort parameters into account.</a:t>
          </a:r>
        </a:p>
      </dgm:t>
    </dgm:pt>
    <dgm:pt modelId="{65D8B812-BF81-49EF-BF5C-F420C9BFEA0A}" type="parTrans" cxnId="{73F92C18-C1DB-4680-B9E4-9008987E5567}">
      <dgm:prSet/>
      <dgm:spPr/>
      <dgm:t>
        <a:bodyPr/>
        <a:lstStyle/>
        <a:p>
          <a:endParaRPr lang="en-US"/>
        </a:p>
      </dgm:t>
    </dgm:pt>
    <dgm:pt modelId="{F2C6CF62-EB04-4F4B-A022-12D22A53A982}" type="sibTrans" cxnId="{73F92C18-C1DB-4680-B9E4-9008987E5567}">
      <dgm:prSet/>
      <dgm:spPr/>
      <dgm:t>
        <a:bodyPr/>
        <a:lstStyle/>
        <a:p>
          <a:endParaRPr lang="en-US"/>
        </a:p>
      </dgm:t>
    </dgm:pt>
    <dgm:pt modelId="{A9E463DC-F5F2-4493-8155-8330B6E56661}" type="pres">
      <dgm:prSet presAssocID="{5E1ACE3C-8F68-4987-8C6C-50747C498D8B}" presName="Name0" presStyleCnt="0">
        <dgm:presLayoutVars>
          <dgm:dir/>
          <dgm:animLvl val="lvl"/>
          <dgm:resizeHandles val="exact"/>
        </dgm:presLayoutVars>
      </dgm:prSet>
      <dgm:spPr/>
      <dgm:t>
        <a:bodyPr/>
        <a:lstStyle/>
        <a:p>
          <a:endParaRPr lang="en-US"/>
        </a:p>
      </dgm:t>
    </dgm:pt>
    <dgm:pt modelId="{07A2126C-8264-4C32-9320-1F5AD2884413}" type="pres">
      <dgm:prSet presAssocID="{03A1F485-8806-40AA-AB76-8F40EC65A79A}" presName="linNode" presStyleCnt="0"/>
      <dgm:spPr/>
    </dgm:pt>
    <dgm:pt modelId="{D9D55012-38E0-4B71-BF9B-9916E576C96D}" type="pres">
      <dgm:prSet presAssocID="{03A1F485-8806-40AA-AB76-8F40EC65A79A}" presName="parTx" presStyleLbl="revTx" presStyleIdx="0" presStyleCnt="3">
        <dgm:presLayoutVars>
          <dgm:chMax val="1"/>
          <dgm:bulletEnabled val="1"/>
        </dgm:presLayoutVars>
      </dgm:prSet>
      <dgm:spPr/>
      <dgm:t>
        <a:bodyPr/>
        <a:lstStyle/>
        <a:p>
          <a:endParaRPr lang="en-US"/>
        </a:p>
      </dgm:t>
    </dgm:pt>
    <dgm:pt modelId="{45DB4C14-040C-40A6-BE68-AAC6282BD016}" type="pres">
      <dgm:prSet presAssocID="{03A1F485-8806-40AA-AB76-8F40EC65A79A}" presName="bracket" presStyleLbl="parChTrans1D1" presStyleIdx="0" presStyleCnt="3"/>
      <dgm:spPr/>
    </dgm:pt>
    <dgm:pt modelId="{5C6B321C-E241-4D22-9911-01CFB71F3697}" type="pres">
      <dgm:prSet presAssocID="{03A1F485-8806-40AA-AB76-8F40EC65A79A}" presName="spH" presStyleCnt="0"/>
      <dgm:spPr/>
    </dgm:pt>
    <dgm:pt modelId="{0BE6ADC8-391B-434E-AC54-F3095B0884C7}" type="pres">
      <dgm:prSet presAssocID="{03A1F485-8806-40AA-AB76-8F40EC65A79A}" presName="desTx" presStyleLbl="node1" presStyleIdx="0" presStyleCnt="3">
        <dgm:presLayoutVars>
          <dgm:bulletEnabled val="1"/>
        </dgm:presLayoutVars>
      </dgm:prSet>
      <dgm:spPr/>
      <dgm:t>
        <a:bodyPr/>
        <a:lstStyle/>
        <a:p>
          <a:endParaRPr lang="en-US"/>
        </a:p>
      </dgm:t>
    </dgm:pt>
    <dgm:pt modelId="{2BA81632-DF9B-448D-873C-F314B567EEE5}" type="pres">
      <dgm:prSet presAssocID="{23934E4D-BEF0-4386-8E9B-41DBDF244B50}" presName="spV" presStyleCnt="0"/>
      <dgm:spPr/>
    </dgm:pt>
    <dgm:pt modelId="{CCA2CF61-DE3A-49AA-8F0B-4D0867B55F9A}" type="pres">
      <dgm:prSet presAssocID="{02AAACEE-2240-4A45-AC4B-BF8E8FBEDCB8}" presName="linNode" presStyleCnt="0"/>
      <dgm:spPr/>
    </dgm:pt>
    <dgm:pt modelId="{1999CFF8-3D41-4C87-BB43-7DDE192F8361}" type="pres">
      <dgm:prSet presAssocID="{02AAACEE-2240-4A45-AC4B-BF8E8FBEDCB8}" presName="parTx" presStyleLbl="revTx" presStyleIdx="1" presStyleCnt="3">
        <dgm:presLayoutVars>
          <dgm:chMax val="1"/>
          <dgm:bulletEnabled val="1"/>
        </dgm:presLayoutVars>
      </dgm:prSet>
      <dgm:spPr/>
      <dgm:t>
        <a:bodyPr/>
        <a:lstStyle/>
        <a:p>
          <a:endParaRPr lang="en-US"/>
        </a:p>
      </dgm:t>
    </dgm:pt>
    <dgm:pt modelId="{4F1EF4A5-3A76-466B-A3CC-82FF6377B1C2}" type="pres">
      <dgm:prSet presAssocID="{02AAACEE-2240-4A45-AC4B-BF8E8FBEDCB8}" presName="bracket" presStyleLbl="parChTrans1D1" presStyleIdx="1" presStyleCnt="3"/>
      <dgm:spPr/>
    </dgm:pt>
    <dgm:pt modelId="{88E00477-D8F4-45C2-8BC6-839AD75D2E10}" type="pres">
      <dgm:prSet presAssocID="{02AAACEE-2240-4A45-AC4B-BF8E8FBEDCB8}" presName="spH" presStyleCnt="0"/>
      <dgm:spPr/>
    </dgm:pt>
    <dgm:pt modelId="{A44F98A0-738B-49C2-90BD-86DBF40E7009}" type="pres">
      <dgm:prSet presAssocID="{02AAACEE-2240-4A45-AC4B-BF8E8FBEDCB8}" presName="desTx" presStyleLbl="node1" presStyleIdx="1" presStyleCnt="3">
        <dgm:presLayoutVars>
          <dgm:bulletEnabled val="1"/>
        </dgm:presLayoutVars>
      </dgm:prSet>
      <dgm:spPr/>
      <dgm:t>
        <a:bodyPr/>
        <a:lstStyle/>
        <a:p>
          <a:endParaRPr lang="en-US"/>
        </a:p>
      </dgm:t>
    </dgm:pt>
    <dgm:pt modelId="{F2DD12AC-8698-483E-B429-069242FD1A92}" type="pres">
      <dgm:prSet presAssocID="{98CC69EB-213E-4895-ADFC-FE87B8A5EC4A}" presName="spV" presStyleCnt="0"/>
      <dgm:spPr/>
    </dgm:pt>
    <dgm:pt modelId="{A3EFF371-A3EC-4228-B2FC-085DCEE9F078}" type="pres">
      <dgm:prSet presAssocID="{1B0D34FF-67D8-4AA2-A9D7-9D97ABC11C6D}" presName="linNode" presStyleCnt="0"/>
      <dgm:spPr/>
    </dgm:pt>
    <dgm:pt modelId="{EDBB64A1-7688-4801-B6CF-7C71A1E99E28}" type="pres">
      <dgm:prSet presAssocID="{1B0D34FF-67D8-4AA2-A9D7-9D97ABC11C6D}" presName="parTx" presStyleLbl="revTx" presStyleIdx="2" presStyleCnt="3">
        <dgm:presLayoutVars>
          <dgm:chMax val="1"/>
          <dgm:bulletEnabled val="1"/>
        </dgm:presLayoutVars>
      </dgm:prSet>
      <dgm:spPr/>
      <dgm:t>
        <a:bodyPr/>
        <a:lstStyle/>
        <a:p>
          <a:endParaRPr lang="en-US"/>
        </a:p>
      </dgm:t>
    </dgm:pt>
    <dgm:pt modelId="{CFA7659F-2A08-4E99-9985-69F8574A81AC}" type="pres">
      <dgm:prSet presAssocID="{1B0D34FF-67D8-4AA2-A9D7-9D97ABC11C6D}" presName="bracket" presStyleLbl="parChTrans1D1" presStyleIdx="2" presStyleCnt="3"/>
      <dgm:spPr/>
    </dgm:pt>
    <dgm:pt modelId="{7914EB4C-86C5-4968-86F7-D2BD6D233D38}" type="pres">
      <dgm:prSet presAssocID="{1B0D34FF-67D8-4AA2-A9D7-9D97ABC11C6D}" presName="spH" presStyleCnt="0"/>
      <dgm:spPr/>
    </dgm:pt>
    <dgm:pt modelId="{AB21E728-0980-4C9F-8DFC-9370FC29D985}" type="pres">
      <dgm:prSet presAssocID="{1B0D34FF-67D8-4AA2-A9D7-9D97ABC11C6D}" presName="desTx" presStyleLbl="node1" presStyleIdx="2" presStyleCnt="3">
        <dgm:presLayoutVars>
          <dgm:bulletEnabled val="1"/>
        </dgm:presLayoutVars>
      </dgm:prSet>
      <dgm:spPr/>
      <dgm:t>
        <a:bodyPr/>
        <a:lstStyle/>
        <a:p>
          <a:endParaRPr lang="en-US"/>
        </a:p>
      </dgm:t>
    </dgm:pt>
  </dgm:ptLst>
  <dgm:cxnLst>
    <dgm:cxn modelId="{A6E5CB04-EC90-439D-9EA9-3B4EA1A43519}" srcId="{03A1F485-8806-40AA-AB76-8F40EC65A79A}" destId="{5824C003-73AD-425D-B5D0-2DE3267DEAA2}" srcOrd="0" destOrd="0" parTransId="{46C111DB-D79C-4E7D-B4B3-312304F880A3}" sibTransId="{89134AEC-50F4-474A-9BFE-0AC0B67043B9}"/>
    <dgm:cxn modelId="{04FAD493-5D20-472F-8DB6-464EA2599B41}" srcId="{5E1ACE3C-8F68-4987-8C6C-50747C498D8B}" destId="{03A1F485-8806-40AA-AB76-8F40EC65A79A}" srcOrd="0" destOrd="0" parTransId="{3F066FCE-4322-4F10-BECA-D958006FAFD9}" sibTransId="{23934E4D-BEF0-4386-8E9B-41DBDF244B50}"/>
    <dgm:cxn modelId="{BEFE1E8A-EA95-4DCD-B50F-E5CE7ECE9E54}" type="presOf" srcId="{E7B9B959-05F2-45D6-B49F-3983B24023AC}" destId="{AB21E728-0980-4C9F-8DFC-9370FC29D985}" srcOrd="0" destOrd="0" presId="urn:diagrams.loki3.com/BracketList"/>
    <dgm:cxn modelId="{BE46D275-26FD-4482-8556-DBABAE4697CE}" type="presOf" srcId="{02AAACEE-2240-4A45-AC4B-BF8E8FBEDCB8}" destId="{1999CFF8-3D41-4C87-BB43-7DDE192F8361}" srcOrd="0" destOrd="0" presId="urn:diagrams.loki3.com/BracketList"/>
    <dgm:cxn modelId="{DBBC2229-C5E1-4C74-B312-4368FD17F5A2}" srcId="{02AAACEE-2240-4A45-AC4B-BF8E8FBEDCB8}" destId="{BAC50B57-E8A1-4D04-AEB9-F9290B491CD2}" srcOrd="0" destOrd="0" parTransId="{8FB2F87A-E0CC-4A6F-BAA9-B28C8E9731C4}" sibTransId="{62A85412-35D5-4008-888A-A3B86D1DDC94}"/>
    <dgm:cxn modelId="{73F92C18-C1DB-4680-B9E4-9008987E5567}" srcId="{1B0D34FF-67D8-4AA2-A9D7-9D97ABC11C6D}" destId="{E7B9B959-05F2-45D6-B49F-3983B24023AC}" srcOrd="0" destOrd="0" parTransId="{65D8B812-BF81-49EF-BF5C-F420C9BFEA0A}" sibTransId="{F2C6CF62-EB04-4F4B-A022-12D22A53A982}"/>
    <dgm:cxn modelId="{160C3145-D554-445D-A546-D0AD37070EE4}" srcId="{5E1ACE3C-8F68-4987-8C6C-50747C498D8B}" destId="{1B0D34FF-67D8-4AA2-A9D7-9D97ABC11C6D}" srcOrd="2" destOrd="0" parTransId="{5E283862-F8FF-4E25-8939-2B009CB1FE4F}" sibTransId="{03E4F1FB-5198-419D-9922-6B4EC9A19342}"/>
    <dgm:cxn modelId="{8A9F77FE-EAFD-4A63-80D1-A19A8C8B2FB3}" type="presOf" srcId="{5E1ACE3C-8F68-4987-8C6C-50747C498D8B}" destId="{A9E463DC-F5F2-4493-8155-8330B6E56661}" srcOrd="0" destOrd="0" presId="urn:diagrams.loki3.com/BracketList"/>
    <dgm:cxn modelId="{F490A58D-B73C-4017-A33A-1E9127F3C579}" type="presOf" srcId="{BAC50B57-E8A1-4D04-AEB9-F9290B491CD2}" destId="{A44F98A0-738B-49C2-90BD-86DBF40E7009}" srcOrd="0" destOrd="0" presId="urn:diagrams.loki3.com/BracketList"/>
    <dgm:cxn modelId="{E861E363-342B-4702-8048-691A513DB36B}" type="presOf" srcId="{1B0D34FF-67D8-4AA2-A9D7-9D97ABC11C6D}" destId="{EDBB64A1-7688-4801-B6CF-7C71A1E99E28}" srcOrd="0" destOrd="0" presId="urn:diagrams.loki3.com/BracketList"/>
    <dgm:cxn modelId="{55E368B3-1CD4-4EE1-9EF5-FE0BA6C066FB}" type="presOf" srcId="{5824C003-73AD-425D-B5D0-2DE3267DEAA2}" destId="{0BE6ADC8-391B-434E-AC54-F3095B0884C7}" srcOrd="0" destOrd="0" presId="urn:diagrams.loki3.com/BracketList"/>
    <dgm:cxn modelId="{9AE05DCE-E336-4823-A33D-72D0C7C4EEC7}" type="presOf" srcId="{03A1F485-8806-40AA-AB76-8F40EC65A79A}" destId="{D9D55012-38E0-4B71-BF9B-9916E576C96D}" srcOrd="0" destOrd="0" presId="urn:diagrams.loki3.com/BracketList"/>
    <dgm:cxn modelId="{C27CA256-8896-47DD-B6C7-14E6EEAD99DD}" srcId="{5E1ACE3C-8F68-4987-8C6C-50747C498D8B}" destId="{02AAACEE-2240-4A45-AC4B-BF8E8FBEDCB8}" srcOrd="1" destOrd="0" parTransId="{AAC5D830-9757-4563-B6D9-42E233E21A59}" sibTransId="{98CC69EB-213E-4895-ADFC-FE87B8A5EC4A}"/>
    <dgm:cxn modelId="{E159C48D-9F4D-405B-BB66-A6687C073FDD}" type="presParOf" srcId="{A9E463DC-F5F2-4493-8155-8330B6E56661}" destId="{07A2126C-8264-4C32-9320-1F5AD2884413}" srcOrd="0" destOrd="0" presId="urn:diagrams.loki3.com/BracketList"/>
    <dgm:cxn modelId="{404061E9-2085-41CE-B80C-C5ACF5B934E3}" type="presParOf" srcId="{07A2126C-8264-4C32-9320-1F5AD2884413}" destId="{D9D55012-38E0-4B71-BF9B-9916E576C96D}" srcOrd="0" destOrd="0" presId="urn:diagrams.loki3.com/BracketList"/>
    <dgm:cxn modelId="{DDC17C7F-3793-4DEB-9F48-F3159702B9ED}" type="presParOf" srcId="{07A2126C-8264-4C32-9320-1F5AD2884413}" destId="{45DB4C14-040C-40A6-BE68-AAC6282BD016}" srcOrd="1" destOrd="0" presId="urn:diagrams.loki3.com/BracketList"/>
    <dgm:cxn modelId="{116DA868-F161-47D1-9C74-AD90C1622865}" type="presParOf" srcId="{07A2126C-8264-4C32-9320-1F5AD2884413}" destId="{5C6B321C-E241-4D22-9911-01CFB71F3697}" srcOrd="2" destOrd="0" presId="urn:diagrams.loki3.com/BracketList"/>
    <dgm:cxn modelId="{2B98EB28-B549-4BB2-AECC-07109583559A}" type="presParOf" srcId="{07A2126C-8264-4C32-9320-1F5AD2884413}" destId="{0BE6ADC8-391B-434E-AC54-F3095B0884C7}" srcOrd="3" destOrd="0" presId="urn:diagrams.loki3.com/BracketList"/>
    <dgm:cxn modelId="{B77FA668-321F-421C-AAAE-A37FDBF2C614}" type="presParOf" srcId="{A9E463DC-F5F2-4493-8155-8330B6E56661}" destId="{2BA81632-DF9B-448D-873C-F314B567EEE5}" srcOrd="1" destOrd="0" presId="urn:diagrams.loki3.com/BracketList"/>
    <dgm:cxn modelId="{3E7A7FDE-1356-4E56-BAF9-7C6823B9874A}" type="presParOf" srcId="{A9E463DC-F5F2-4493-8155-8330B6E56661}" destId="{CCA2CF61-DE3A-49AA-8F0B-4D0867B55F9A}" srcOrd="2" destOrd="0" presId="urn:diagrams.loki3.com/BracketList"/>
    <dgm:cxn modelId="{8FA14806-2C9F-486B-8591-93B6FAAFBE32}" type="presParOf" srcId="{CCA2CF61-DE3A-49AA-8F0B-4D0867B55F9A}" destId="{1999CFF8-3D41-4C87-BB43-7DDE192F8361}" srcOrd="0" destOrd="0" presId="urn:diagrams.loki3.com/BracketList"/>
    <dgm:cxn modelId="{1E1D64F3-0689-49F9-BC17-E7E0D030E906}" type="presParOf" srcId="{CCA2CF61-DE3A-49AA-8F0B-4D0867B55F9A}" destId="{4F1EF4A5-3A76-466B-A3CC-82FF6377B1C2}" srcOrd="1" destOrd="0" presId="urn:diagrams.loki3.com/BracketList"/>
    <dgm:cxn modelId="{4EDBEE91-EB2C-4B41-8591-8C3FD9D9C1A2}" type="presParOf" srcId="{CCA2CF61-DE3A-49AA-8F0B-4D0867B55F9A}" destId="{88E00477-D8F4-45C2-8BC6-839AD75D2E10}" srcOrd="2" destOrd="0" presId="urn:diagrams.loki3.com/BracketList"/>
    <dgm:cxn modelId="{9C6C57B0-F2A4-4583-9777-09A89BB06EED}" type="presParOf" srcId="{CCA2CF61-DE3A-49AA-8F0B-4D0867B55F9A}" destId="{A44F98A0-738B-49C2-90BD-86DBF40E7009}" srcOrd="3" destOrd="0" presId="urn:diagrams.loki3.com/BracketList"/>
    <dgm:cxn modelId="{174C55C3-1CEB-46F8-83CD-3B9159E66D95}" type="presParOf" srcId="{A9E463DC-F5F2-4493-8155-8330B6E56661}" destId="{F2DD12AC-8698-483E-B429-069242FD1A92}" srcOrd="3" destOrd="0" presId="urn:diagrams.loki3.com/BracketList"/>
    <dgm:cxn modelId="{A8F9F47B-83EA-450A-88CF-2F914801DBB4}" type="presParOf" srcId="{A9E463DC-F5F2-4493-8155-8330B6E56661}" destId="{A3EFF371-A3EC-4228-B2FC-085DCEE9F078}" srcOrd="4" destOrd="0" presId="urn:diagrams.loki3.com/BracketList"/>
    <dgm:cxn modelId="{DF4C4EFA-39D5-4285-81E6-93AB4ABD402F}" type="presParOf" srcId="{A3EFF371-A3EC-4228-B2FC-085DCEE9F078}" destId="{EDBB64A1-7688-4801-B6CF-7C71A1E99E28}" srcOrd="0" destOrd="0" presId="urn:diagrams.loki3.com/BracketList"/>
    <dgm:cxn modelId="{1A0A2C64-DAE3-4800-98E9-6B8048134F64}" type="presParOf" srcId="{A3EFF371-A3EC-4228-B2FC-085DCEE9F078}" destId="{CFA7659F-2A08-4E99-9985-69F8574A81AC}" srcOrd="1" destOrd="0" presId="urn:diagrams.loki3.com/BracketList"/>
    <dgm:cxn modelId="{A45B473F-9F23-445C-90EB-B21AB0F16B1C}" type="presParOf" srcId="{A3EFF371-A3EC-4228-B2FC-085DCEE9F078}" destId="{7914EB4C-86C5-4968-86F7-D2BD6D233D38}" srcOrd="2" destOrd="0" presId="urn:diagrams.loki3.com/BracketList"/>
    <dgm:cxn modelId="{36E43446-334C-4F77-87D8-7A6EF17CBD91}" type="presParOf" srcId="{A3EFF371-A3EC-4228-B2FC-085DCEE9F078}" destId="{AB21E728-0980-4C9F-8DFC-9370FC29D985}"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D302C2-647D-4113-B086-80CAF386749E}" type="doc">
      <dgm:prSet loTypeId="urn:microsoft.com/office/officeart/2005/8/layout/chevron1" loCatId="process" qsTypeId="urn:microsoft.com/office/officeart/2005/8/quickstyle/simple1" qsCatId="simple" csTypeId="urn:microsoft.com/office/officeart/2005/8/colors/accent1_2" csCatId="accent1" phldr="1"/>
      <dgm:spPr/>
    </dgm:pt>
    <dgm:pt modelId="{005AA527-EE78-412E-95B1-B34C80C0464C}">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Collect</a:t>
          </a:r>
          <a:endParaRPr lang="en-GB" dirty="0"/>
        </a:p>
      </dgm:t>
    </dgm:pt>
    <dgm:pt modelId="{704E1335-C689-4948-A37D-823F38F0B1F4}" type="parTrans" cxnId="{C6B1606D-1F63-45A2-A9BD-725A624887CC}">
      <dgm:prSet/>
      <dgm:spPr/>
      <dgm:t>
        <a:bodyPr/>
        <a:lstStyle/>
        <a:p>
          <a:endParaRPr lang="en-GB"/>
        </a:p>
      </dgm:t>
    </dgm:pt>
    <dgm:pt modelId="{1FF17BC4-444F-4604-82D4-7B834E0109AF}" type="sibTrans" cxnId="{C6B1606D-1F63-45A2-A9BD-725A624887CC}">
      <dgm:prSet/>
      <dgm:spPr/>
      <dgm:t>
        <a:bodyPr/>
        <a:lstStyle/>
        <a:p>
          <a:endParaRPr lang="en-GB"/>
        </a:p>
      </dgm:t>
    </dgm:pt>
    <dgm:pt modelId="{A71E1DDE-A66F-4133-AE49-8CE5C2C43EB5}">
      <dgm:prSet phldrT="[Text]"/>
      <dgm:spPr/>
      <dgm:t>
        <a:bodyPr/>
        <a:lstStyle/>
        <a:p>
          <a:r>
            <a:rPr lang="en-US" dirty="0"/>
            <a:t>Detect Landmark using Sensors</a:t>
          </a:r>
          <a:endParaRPr lang="en-GB" dirty="0"/>
        </a:p>
      </dgm:t>
    </dgm:pt>
    <dgm:pt modelId="{C4A866E3-F866-4008-BC25-1C9B2AE36078}" type="sibTrans" cxnId="{5F4C6CA0-97D7-4B2F-8030-0CC6771C4FD1}">
      <dgm:prSet/>
      <dgm:spPr/>
      <dgm:t>
        <a:bodyPr/>
        <a:lstStyle/>
        <a:p>
          <a:endParaRPr lang="en-GB"/>
        </a:p>
      </dgm:t>
    </dgm:pt>
    <dgm:pt modelId="{89A735A8-9169-4B53-A7CA-570207B87FCC}" type="parTrans" cxnId="{5F4C6CA0-97D7-4B2F-8030-0CC6771C4FD1}">
      <dgm:prSet/>
      <dgm:spPr/>
      <dgm:t>
        <a:bodyPr/>
        <a:lstStyle/>
        <a:p>
          <a:endParaRPr lang="en-GB"/>
        </a:p>
      </dgm:t>
    </dgm:pt>
    <dgm:pt modelId="{9DEF2236-9FDF-4729-BDE0-8469FB8B920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a:t>Build Database &amp; Traversal Graph (Automata)</a:t>
          </a:r>
          <a:endParaRPr lang="en-GB" sz="1400" dirty="0"/>
        </a:p>
      </dgm:t>
    </dgm:pt>
    <dgm:pt modelId="{0BBC60FF-D77E-48BE-8677-B995D3E3F5F5}" type="sibTrans" cxnId="{A5AA6A3E-8357-43DD-B524-F1163D33CECE}">
      <dgm:prSet/>
      <dgm:spPr/>
      <dgm:t>
        <a:bodyPr/>
        <a:lstStyle/>
        <a:p>
          <a:endParaRPr lang="en-GB"/>
        </a:p>
      </dgm:t>
    </dgm:pt>
    <dgm:pt modelId="{7323CF6F-A84E-4807-83D4-E21B28C4A300}" type="parTrans" cxnId="{A5AA6A3E-8357-43DD-B524-F1163D33CECE}">
      <dgm:prSet/>
      <dgm:spPr/>
      <dgm:t>
        <a:bodyPr/>
        <a:lstStyle/>
        <a:p>
          <a:endParaRPr lang="en-GB"/>
        </a:p>
      </dgm:t>
    </dgm:pt>
    <dgm:pt modelId="{8CE5BD06-8A04-4CD3-B6A2-1E7A616B3DC0}">
      <dgm:prSet phldrT="[Text]"/>
      <dgm:spPr/>
      <dgm:t>
        <a:bodyPr/>
        <a:lstStyle/>
        <a:p>
          <a:r>
            <a:rPr lang="en-US" dirty="0"/>
            <a:t>Localize</a:t>
          </a:r>
          <a:endParaRPr lang="en-GB" dirty="0"/>
        </a:p>
      </dgm:t>
    </dgm:pt>
    <dgm:pt modelId="{2AE2CAE0-1E88-45DF-B807-5783738005B8}" type="parTrans" cxnId="{C5FAD5DA-EEA0-4D14-ACE2-9D4905D8671A}">
      <dgm:prSet/>
      <dgm:spPr/>
      <dgm:t>
        <a:bodyPr/>
        <a:lstStyle/>
        <a:p>
          <a:endParaRPr lang="en-GB"/>
        </a:p>
      </dgm:t>
    </dgm:pt>
    <dgm:pt modelId="{7E2C5A55-FA7A-48A8-8774-6BC634B38749}" type="sibTrans" cxnId="{C5FAD5DA-EEA0-4D14-ACE2-9D4905D8671A}">
      <dgm:prSet/>
      <dgm:spPr/>
      <dgm:t>
        <a:bodyPr/>
        <a:lstStyle/>
        <a:p>
          <a:endParaRPr lang="en-GB"/>
        </a:p>
      </dgm:t>
    </dgm:pt>
    <dgm:pt modelId="{710AD54D-EE27-4F58-9233-65B595825046}" type="pres">
      <dgm:prSet presAssocID="{B2D302C2-647D-4113-B086-80CAF386749E}" presName="Name0" presStyleCnt="0">
        <dgm:presLayoutVars>
          <dgm:dir/>
          <dgm:animLvl val="lvl"/>
          <dgm:resizeHandles val="exact"/>
        </dgm:presLayoutVars>
      </dgm:prSet>
      <dgm:spPr/>
    </dgm:pt>
    <dgm:pt modelId="{4AE156E5-2B17-4D21-92EC-AFD0CB600ABB}" type="pres">
      <dgm:prSet presAssocID="{005AA527-EE78-412E-95B1-B34C80C0464C}" presName="parTxOnly" presStyleLbl="node1" presStyleIdx="0" presStyleCnt="4">
        <dgm:presLayoutVars>
          <dgm:chMax val="0"/>
          <dgm:chPref val="0"/>
          <dgm:bulletEnabled val="1"/>
        </dgm:presLayoutVars>
      </dgm:prSet>
      <dgm:spPr/>
      <dgm:t>
        <a:bodyPr/>
        <a:lstStyle/>
        <a:p>
          <a:endParaRPr lang="en-US"/>
        </a:p>
      </dgm:t>
    </dgm:pt>
    <dgm:pt modelId="{299732E1-AC9B-4CFA-A942-3680A4FB41A2}" type="pres">
      <dgm:prSet presAssocID="{1FF17BC4-444F-4604-82D4-7B834E0109AF}" presName="parTxOnlySpace" presStyleCnt="0"/>
      <dgm:spPr/>
    </dgm:pt>
    <dgm:pt modelId="{EC258CCE-0ADE-4892-8E80-BA1AB0C7328D}" type="pres">
      <dgm:prSet presAssocID="{9DEF2236-9FDF-4729-BDE0-8469FB8B9206}" presName="parTxOnly" presStyleLbl="node1" presStyleIdx="1" presStyleCnt="4">
        <dgm:presLayoutVars>
          <dgm:chMax val="0"/>
          <dgm:chPref val="0"/>
          <dgm:bulletEnabled val="1"/>
        </dgm:presLayoutVars>
      </dgm:prSet>
      <dgm:spPr/>
      <dgm:t>
        <a:bodyPr/>
        <a:lstStyle/>
        <a:p>
          <a:endParaRPr lang="en-US"/>
        </a:p>
      </dgm:t>
    </dgm:pt>
    <dgm:pt modelId="{29DE2950-4272-4541-A363-E6A5BB2218E1}" type="pres">
      <dgm:prSet presAssocID="{0BBC60FF-D77E-48BE-8677-B995D3E3F5F5}" presName="parTxOnlySpace" presStyleCnt="0"/>
      <dgm:spPr/>
    </dgm:pt>
    <dgm:pt modelId="{30241C52-62BE-4C61-A288-C1648CB1BCE2}" type="pres">
      <dgm:prSet presAssocID="{A71E1DDE-A66F-4133-AE49-8CE5C2C43EB5}" presName="parTxOnly" presStyleLbl="node1" presStyleIdx="2" presStyleCnt="4">
        <dgm:presLayoutVars>
          <dgm:chMax val="0"/>
          <dgm:chPref val="0"/>
          <dgm:bulletEnabled val="1"/>
        </dgm:presLayoutVars>
      </dgm:prSet>
      <dgm:spPr/>
      <dgm:t>
        <a:bodyPr/>
        <a:lstStyle/>
        <a:p>
          <a:endParaRPr lang="en-US"/>
        </a:p>
      </dgm:t>
    </dgm:pt>
    <dgm:pt modelId="{048057C6-82BB-41CC-AEDA-F4A8191ADC79}" type="pres">
      <dgm:prSet presAssocID="{C4A866E3-F866-4008-BC25-1C9B2AE36078}" presName="parTxOnlySpace" presStyleCnt="0"/>
      <dgm:spPr/>
    </dgm:pt>
    <dgm:pt modelId="{8C2D1578-38AC-4F2A-BBC4-827688178A82}" type="pres">
      <dgm:prSet presAssocID="{8CE5BD06-8A04-4CD3-B6A2-1E7A616B3DC0}" presName="parTxOnly" presStyleLbl="node1" presStyleIdx="3" presStyleCnt="4">
        <dgm:presLayoutVars>
          <dgm:chMax val="0"/>
          <dgm:chPref val="0"/>
          <dgm:bulletEnabled val="1"/>
        </dgm:presLayoutVars>
      </dgm:prSet>
      <dgm:spPr/>
      <dgm:t>
        <a:bodyPr/>
        <a:lstStyle/>
        <a:p>
          <a:endParaRPr lang="en-US"/>
        </a:p>
      </dgm:t>
    </dgm:pt>
  </dgm:ptLst>
  <dgm:cxnLst>
    <dgm:cxn modelId="{9297FF03-F287-42F2-9D0D-8330B084ACC5}" type="presOf" srcId="{A71E1DDE-A66F-4133-AE49-8CE5C2C43EB5}" destId="{30241C52-62BE-4C61-A288-C1648CB1BCE2}" srcOrd="0" destOrd="0" presId="urn:microsoft.com/office/officeart/2005/8/layout/chevron1"/>
    <dgm:cxn modelId="{AACB10A5-B964-4F1C-B32D-B705E48BDFB2}" type="presOf" srcId="{005AA527-EE78-412E-95B1-B34C80C0464C}" destId="{4AE156E5-2B17-4D21-92EC-AFD0CB600ABB}" srcOrd="0" destOrd="0" presId="urn:microsoft.com/office/officeart/2005/8/layout/chevron1"/>
    <dgm:cxn modelId="{C5FAD5DA-EEA0-4D14-ACE2-9D4905D8671A}" srcId="{B2D302C2-647D-4113-B086-80CAF386749E}" destId="{8CE5BD06-8A04-4CD3-B6A2-1E7A616B3DC0}" srcOrd="3" destOrd="0" parTransId="{2AE2CAE0-1E88-45DF-B807-5783738005B8}" sibTransId="{7E2C5A55-FA7A-48A8-8774-6BC634B38749}"/>
    <dgm:cxn modelId="{A5AA6A3E-8357-43DD-B524-F1163D33CECE}" srcId="{B2D302C2-647D-4113-B086-80CAF386749E}" destId="{9DEF2236-9FDF-4729-BDE0-8469FB8B9206}" srcOrd="1" destOrd="0" parTransId="{7323CF6F-A84E-4807-83D4-E21B28C4A300}" sibTransId="{0BBC60FF-D77E-48BE-8677-B995D3E3F5F5}"/>
    <dgm:cxn modelId="{C6B1606D-1F63-45A2-A9BD-725A624887CC}" srcId="{B2D302C2-647D-4113-B086-80CAF386749E}" destId="{005AA527-EE78-412E-95B1-B34C80C0464C}" srcOrd="0" destOrd="0" parTransId="{704E1335-C689-4948-A37D-823F38F0B1F4}" sibTransId="{1FF17BC4-444F-4604-82D4-7B834E0109AF}"/>
    <dgm:cxn modelId="{25B7E032-4767-4ED9-AFAC-FCFE897AB3EA}" type="presOf" srcId="{8CE5BD06-8A04-4CD3-B6A2-1E7A616B3DC0}" destId="{8C2D1578-38AC-4F2A-BBC4-827688178A82}" srcOrd="0" destOrd="0" presId="urn:microsoft.com/office/officeart/2005/8/layout/chevron1"/>
    <dgm:cxn modelId="{98DD484B-D869-48AF-98DA-BD2F58B458B7}" type="presOf" srcId="{B2D302C2-647D-4113-B086-80CAF386749E}" destId="{710AD54D-EE27-4F58-9233-65B595825046}" srcOrd="0" destOrd="0" presId="urn:microsoft.com/office/officeart/2005/8/layout/chevron1"/>
    <dgm:cxn modelId="{5F4C6CA0-97D7-4B2F-8030-0CC6771C4FD1}" srcId="{B2D302C2-647D-4113-B086-80CAF386749E}" destId="{A71E1DDE-A66F-4133-AE49-8CE5C2C43EB5}" srcOrd="2" destOrd="0" parTransId="{89A735A8-9169-4B53-A7CA-570207B87FCC}" sibTransId="{C4A866E3-F866-4008-BC25-1C9B2AE36078}"/>
    <dgm:cxn modelId="{3D257D84-ABE5-4B14-9EE4-0F9D06D07F50}" type="presOf" srcId="{9DEF2236-9FDF-4729-BDE0-8469FB8B9206}" destId="{EC258CCE-0ADE-4892-8E80-BA1AB0C7328D}" srcOrd="0" destOrd="0" presId="urn:microsoft.com/office/officeart/2005/8/layout/chevron1"/>
    <dgm:cxn modelId="{7A8BFF57-A725-4CEB-9C4F-5E488C5F7571}" type="presParOf" srcId="{710AD54D-EE27-4F58-9233-65B595825046}" destId="{4AE156E5-2B17-4D21-92EC-AFD0CB600ABB}" srcOrd="0" destOrd="0" presId="urn:microsoft.com/office/officeart/2005/8/layout/chevron1"/>
    <dgm:cxn modelId="{99AC79B1-1169-48A1-B373-57C67BFFD8F9}" type="presParOf" srcId="{710AD54D-EE27-4F58-9233-65B595825046}" destId="{299732E1-AC9B-4CFA-A942-3680A4FB41A2}" srcOrd="1" destOrd="0" presId="urn:microsoft.com/office/officeart/2005/8/layout/chevron1"/>
    <dgm:cxn modelId="{9C14302E-1AFC-4FBD-B634-114192AF6110}" type="presParOf" srcId="{710AD54D-EE27-4F58-9233-65B595825046}" destId="{EC258CCE-0ADE-4892-8E80-BA1AB0C7328D}" srcOrd="2" destOrd="0" presId="urn:microsoft.com/office/officeart/2005/8/layout/chevron1"/>
    <dgm:cxn modelId="{0C7AAD55-C175-47DB-8BDA-F6DB143AD634}" type="presParOf" srcId="{710AD54D-EE27-4F58-9233-65B595825046}" destId="{29DE2950-4272-4541-A363-E6A5BB2218E1}" srcOrd="3" destOrd="0" presId="urn:microsoft.com/office/officeart/2005/8/layout/chevron1"/>
    <dgm:cxn modelId="{7DE4F3CA-AFB9-420F-A8A1-2B5B9A5AC33D}" type="presParOf" srcId="{710AD54D-EE27-4F58-9233-65B595825046}" destId="{30241C52-62BE-4C61-A288-C1648CB1BCE2}" srcOrd="4" destOrd="0" presId="urn:microsoft.com/office/officeart/2005/8/layout/chevron1"/>
    <dgm:cxn modelId="{5FBA9941-E955-44FE-8DDA-413A8B33B05D}" type="presParOf" srcId="{710AD54D-EE27-4F58-9233-65B595825046}" destId="{048057C6-82BB-41CC-AEDA-F4A8191ADC79}" srcOrd="5" destOrd="0" presId="urn:microsoft.com/office/officeart/2005/8/layout/chevron1"/>
    <dgm:cxn modelId="{B15BA7D4-9E1D-49B2-AF56-8056D2FB997C}" type="presParOf" srcId="{710AD54D-EE27-4F58-9233-65B595825046}" destId="{8C2D1578-38AC-4F2A-BBC4-827688178A8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D302C2-647D-4113-B086-80CAF386749E}" type="doc">
      <dgm:prSet loTypeId="urn:microsoft.com/office/officeart/2005/8/layout/chevron1" loCatId="process" qsTypeId="urn:microsoft.com/office/officeart/2005/8/quickstyle/simple1" qsCatId="simple" csTypeId="urn:microsoft.com/office/officeart/2005/8/colors/accent1_2" csCatId="accent1" phldr="1"/>
      <dgm:spPr/>
    </dgm:pt>
    <dgm:pt modelId="{005AA527-EE78-412E-95B1-B34C80C0464C}">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Collect</a:t>
          </a:r>
          <a:endParaRPr lang="en-GB" dirty="0"/>
        </a:p>
      </dgm:t>
    </dgm:pt>
    <dgm:pt modelId="{704E1335-C689-4948-A37D-823F38F0B1F4}" type="parTrans" cxnId="{C6B1606D-1F63-45A2-A9BD-725A624887CC}">
      <dgm:prSet/>
      <dgm:spPr/>
      <dgm:t>
        <a:bodyPr/>
        <a:lstStyle/>
        <a:p>
          <a:endParaRPr lang="en-GB"/>
        </a:p>
      </dgm:t>
    </dgm:pt>
    <dgm:pt modelId="{1FF17BC4-444F-4604-82D4-7B834E0109AF}" type="sibTrans" cxnId="{C6B1606D-1F63-45A2-A9BD-725A624887CC}">
      <dgm:prSet/>
      <dgm:spPr/>
      <dgm:t>
        <a:bodyPr/>
        <a:lstStyle/>
        <a:p>
          <a:endParaRPr lang="en-GB"/>
        </a:p>
      </dgm:t>
    </dgm:pt>
    <dgm:pt modelId="{A71E1DDE-A66F-4133-AE49-8CE5C2C43EB5}">
      <dgm:prSet phldrT="[Text]"/>
      <dgm:spPr/>
      <dgm:t>
        <a:bodyPr/>
        <a:lstStyle/>
        <a:p>
          <a:r>
            <a:rPr lang="en-US" dirty="0"/>
            <a:t>Detect Landmark using Sensors</a:t>
          </a:r>
          <a:endParaRPr lang="en-GB" dirty="0"/>
        </a:p>
      </dgm:t>
    </dgm:pt>
    <dgm:pt modelId="{C4A866E3-F866-4008-BC25-1C9B2AE36078}" type="sibTrans" cxnId="{5F4C6CA0-97D7-4B2F-8030-0CC6771C4FD1}">
      <dgm:prSet/>
      <dgm:spPr/>
      <dgm:t>
        <a:bodyPr/>
        <a:lstStyle/>
        <a:p>
          <a:endParaRPr lang="en-GB"/>
        </a:p>
      </dgm:t>
    </dgm:pt>
    <dgm:pt modelId="{89A735A8-9169-4B53-A7CA-570207B87FCC}" type="parTrans" cxnId="{5F4C6CA0-97D7-4B2F-8030-0CC6771C4FD1}">
      <dgm:prSet/>
      <dgm:spPr/>
      <dgm:t>
        <a:bodyPr/>
        <a:lstStyle/>
        <a:p>
          <a:endParaRPr lang="en-GB"/>
        </a:p>
      </dgm:t>
    </dgm:pt>
    <dgm:pt modelId="{9DEF2236-9FDF-4729-BDE0-8469FB8B9206}">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400" dirty="0"/>
            <a:t>Build Database &amp; Traversal Graph (Automata)</a:t>
          </a:r>
          <a:endParaRPr lang="en-GB" sz="1400" dirty="0"/>
        </a:p>
      </dgm:t>
    </dgm:pt>
    <dgm:pt modelId="{0BBC60FF-D77E-48BE-8677-B995D3E3F5F5}" type="sibTrans" cxnId="{A5AA6A3E-8357-43DD-B524-F1163D33CECE}">
      <dgm:prSet/>
      <dgm:spPr/>
      <dgm:t>
        <a:bodyPr/>
        <a:lstStyle/>
        <a:p>
          <a:endParaRPr lang="en-GB"/>
        </a:p>
      </dgm:t>
    </dgm:pt>
    <dgm:pt modelId="{7323CF6F-A84E-4807-83D4-E21B28C4A300}" type="parTrans" cxnId="{A5AA6A3E-8357-43DD-B524-F1163D33CECE}">
      <dgm:prSet/>
      <dgm:spPr/>
      <dgm:t>
        <a:bodyPr/>
        <a:lstStyle/>
        <a:p>
          <a:endParaRPr lang="en-GB"/>
        </a:p>
      </dgm:t>
    </dgm:pt>
    <dgm:pt modelId="{8CE5BD06-8A04-4CD3-B6A2-1E7A616B3DC0}">
      <dgm:prSet phldrT="[Text]"/>
      <dgm:spPr/>
      <dgm:t>
        <a:bodyPr/>
        <a:lstStyle/>
        <a:p>
          <a:r>
            <a:rPr lang="en-US" dirty="0"/>
            <a:t>Localize</a:t>
          </a:r>
          <a:endParaRPr lang="en-GB" dirty="0"/>
        </a:p>
      </dgm:t>
    </dgm:pt>
    <dgm:pt modelId="{2AE2CAE0-1E88-45DF-B807-5783738005B8}" type="parTrans" cxnId="{C5FAD5DA-EEA0-4D14-ACE2-9D4905D8671A}">
      <dgm:prSet/>
      <dgm:spPr/>
      <dgm:t>
        <a:bodyPr/>
        <a:lstStyle/>
        <a:p>
          <a:endParaRPr lang="en-GB"/>
        </a:p>
      </dgm:t>
    </dgm:pt>
    <dgm:pt modelId="{7E2C5A55-FA7A-48A8-8774-6BC634B38749}" type="sibTrans" cxnId="{C5FAD5DA-EEA0-4D14-ACE2-9D4905D8671A}">
      <dgm:prSet/>
      <dgm:spPr/>
      <dgm:t>
        <a:bodyPr/>
        <a:lstStyle/>
        <a:p>
          <a:endParaRPr lang="en-GB"/>
        </a:p>
      </dgm:t>
    </dgm:pt>
    <dgm:pt modelId="{710AD54D-EE27-4F58-9233-65B595825046}" type="pres">
      <dgm:prSet presAssocID="{B2D302C2-647D-4113-B086-80CAF386749E}" presName="Name0" presStyleCnt="0">
        <dgm:presLayoutVars>
          <dgm:dir/>
          <dgm:animLvl val="lvl"/>
          <dgm:resizeHandles val="exact"/>
        </dgm:presLayoutVars>
      </dgm:prSet>
      <dgm:spPr/>
    </dgm:pt>
    <dgm:pt modelId="{4AE156E5-2B17-4D21-92EC-AFD0CB600ABB}" type="pres">
      <dgm:prSet presAssocID="{005AA527-EE78-412E-95B1-B34C80C0464C}" presName="parTxOnly" presStyleLbl="node1" presStyleIdx="0" presStyleCnt="4">
        <dgm:presLayoutVars>
          <dgm:chMax val="0"/>
          <dgm:chPref val="0"/>
          <dgm:bulletEnabled val="1"/>
        </dgm:presLayoutVars>
      </dgm:prSet>
      <dgm:spPr/>
      <dgm:t>
        <a:bodyPr/>
        <a:lstStyle/>
        <a:p>
          <a:endParaRPr lang="en-US"/>
        </a:p>
      </dgm:t>
    </dgm:pt>
    <dgm:pt modelId="{299732E1-AC9B-4CFA-A942-3680A4FB41A2}" type="pres">
      <dgm:prSet presAssocID="{1FF17BC4-444F-4604-82D4-7B834E0109AF}" presName="parTxOnlySpace" presStyleCnt="0"/>
      <dgm:spPr/>
    </dgm:pt>
    <dgm:pt modelId="{EC258CCE-0ADE-4892-8E80-BA1AB0C7328D}" type="pres">
      <dgm:prSet presAssocID="{9DEF2236-9FDF-4729-BDE0-8469FB8B9206}" presName="parTxOnly" presStyleLbl="node1" presStyleIdx="1" presStyleCnt="4">
        <dgm:presLayoutVars>
          <dgm:chMax val="0"/>
          <dgm:chPref val="0"/>
          <dgm:bulletEnabled val="1"/>
        </dgm:presLayoutVars>
      </dgm:prSet>
      <dgm:spPr/>
      <dgm:t>
        <a:bodyPr/>
        <a:lstStyle/>
        <a:p>
          <a:endParaRPr lang="en-US"/>
        </a:p>
      </dgm:t>
    </dgm:pt>
    <dgm:pt modelId="{29DE2950-4272-4541-A363-E6A5BB2218E1}" type="pres">
      <dgm:prSet presAssocID="{0BBC60FF-D77E-48BE-8677-B995D3E3F5F5}" presName="parTxOnlySpace" presStyleCnt="0"/>
      <dgm:spPr/>
    </dgm:pt>
    <dgm:pt modelId="{30241C52-62BE-4C61-A288-C1648CB1BCE2}" type="pres">
      <dgm:prSet presAssocID="{A71E1DDE-A66F-4133-AE49-8CE5C2C43EB5}" presName="parTxOnly" presStyleLbl="node1" presStyleIdx="2" presStyleCnt="4">
        <dgm:presLayoutVars>
          <dgm:chMax val="0"/>
          <dgm:chPref val="0"/>
          <dgm:bulletEnabled val="1"/>
        </dgm:presLayoutVars>
      </dgm:prSet>
      <dgm:spPr/>
      <dgm:t>
        <a:bodyPr/>
        <a:lstStyle/>
        <a:p>
          <a:endParaRPr lang="en-US"/>
        </a:p>
      </dgm:t>
    </dgm:pt>
    <dgm:pt modelId="{048057C6-82BB-41CC-AEDA-F4A8191ADC79}" type="pres">
      <dgm:prSet presAssocID="{C4A866E3-F866-4008-BC25-1C9B2AE36078}" presName="parTxOnlySpace" presStyleCnt="0"/>
      <dgm:spPr/>
    </dgm:pt>
    <dgm:pt modelId="{8C2D1578-38AC-4F2A-BBC4-827688178A82}" type="pres">
      <dgm:prSet presAssocID="{8CE5BD06-8A04-4CD3-B6A2-1E7A616B3DC0}" presName="parTxOnly" presStyleLbl="node1" presStyleIdx="3" presStyleCnt="4">
        <dgm:presLayoutVars>
          <dgm:chMax val="0"/>
          <dgm:chPref val="0"/>
          <dgm:bulletEnabled val="1"/>
        </dgm:presLayoutVars>
      </dgm:prSet>
      <dgm:spPr/>
      <dgm:t>
        <a:bodyPr/>
        <a:lstStyle/>
        <a:p>
          <a:endParaRPr lang="en-US"/>
        </a:p>
      </dgm:t>
    </dgm:pt>
  </dgm:ptLst>
  <dgm:cxnLst>
    <dgm:cxn modelId="{5F4C6CA0-97D7-4B2F-8030-0CC6771C4FD1}" srcId="{B2D302C2-647D-4113-B086-80CAF386749E}" destId="{A71E1DDE-A66F-4133-AE49-8CE5C2C43EB5}" srcOrd="2" destOrd="0" parTransId="{89A735A8-9169-4B53-A7CA-570207B87FCC}" sibTransId="{C4A866E3-F866-4008-BC25-1C9B2AE36078}"/>
    <dgm:cxn modelId="{FFED5CD0-1EEF-4FFB-AD31-209F2B71EA5B}" type="presOf" srcId="{9DEF2236-9FDF-4729-BDE0-8469FB8B9206}" destId="{EC258CCE-0ADE-4892-8E80-BA1AB0C7328D}" srcOrd="0" destOrd="0" presId="urn:microsoft.com/office/officeart/2005/8/layout/chevron1"/>
    <dgm:cxn modelId="{8D25B28F-CFD9-4891-8F8D-3C3D4B3DCBF8}" type="presOf" srcId="{8CE5BD06-8A04-4CD3-B6A2-1E7A616B3DC0}" destId="{8C2D1578-38AC-4F2A-BBC4-827688178A82}" srcOrd="0" destOrd="0" presId="urn:microsoft.com/office/officeart/2005/8/layout/chevron1"/>
    <dgm:cxn modelId="{86A92B6D-F076-4DB5-A999-F2C4BFED14BD}" type="presOf" srcId="{A71E1DDE-A66F-4133-AE49-8CE5C2C43EB5}" destId="{30241C52-62BE-4C61-A288-C1648CB1BCE2}" srcOrd="0" destOrd="0" presId="urn:microsoft.com/office/officeart/2005/8/layout/chevron1"/>
    <dgm:cxn modelId="{C56812B8-4999-4DB4-8E33-880CBA2C20C1}" type="presOf" srcId="{B2D302C2-647D-4113-B086-80CAF386749E}" destId="{710AD54D-EE27-4F58-9233-65B595825046}" srcOrd="0" destOrd="0" presId="urn:microsoft.com/office/officeart/2005/8/layout/chevron1"/>
    <dgm:cxn modelId="{96959DFE-9056-406B-BB36-FFEA68C11C34}" type="presOf" srcId="{005AA527-EE78-412E-95B1-B34C80C0464C}" destId="{4AE156E5-2B17-4D21-92EC-AFD0CB600ABB}" srcOrd="0" destOrd="0" presId="urn:microsoft.com/office/officeart/2005/8/layout/chevron1"/>
    <dgm:cxn modelId="{A5AA6A3E-8357-43DD-B524-F1163D33CECE}" srcId="{B2D302C2-647D-4113-B086-80CAF386749E}" destId="{9DEF2236-9FDF-4729-BDE0-8469FB8B9206}" srcOrd="1" destOrd="0" parTransId="{7323CF6F-A84E-4807-83D4-E21B28C4A300}" sibTransId="{0BBC60FF-D77E-48BE-8677-B995D3E3F5F5}"/>
    <dgm:cxn modelId="{C6B1606D-1F63-45A2-A9BD-725A624887CC}" srcId="{B2D302C2-647D-4113-B086-80CAF386749E}" destId="{005AA527-EE78-412E-95B1-B34C80C0464C}" srcOrd="0" destOrd="0" parTransId="{704E1335-C689-4948-A37D-823F38F0B1F4}" sibTransId="{1FF17BC4-444F-4604-82D4-7B834E0109AF}"/>
    <dgm:cxn modelId="{C5FAD5DA-EEA0-4D14-ACE2-9D4905D8671A}" srcId="{B2D302C2-647D-4113-B086-80CAF386749E}" destId="{8CE5BD06-8A04-4CD3-B6A2-1E7A616B3DC0}" srcOrd="3" destOrd="0" parTransId="{2AE2CAE0-1E88-45DF-B807-5783738005B8}" sibTransId="{7E2C5A55-FA7A-48A8-8774-6BC634B38749}"/>
    <dgm:cxn modelId="{1B424737-B3AE-489D-BEDD-20DE36CDF82A}" type="presParOf" srcId="{710AD54D-EE27-4F58-9233-65B595825046}" destId="{4AE156E5-2B17-4D21-92EC-AFD0CB600ABB}" srcOrd="0" destOrd="0" presId="urn:microsoft.com/office/officeart/2005/8/layout/chevron1"/>
    <dgm:cxn modelId="{70A2E6DC-B628-433C-B07C-A1D6D326C3E7}" type="presParOf" srcId="{710AD54D-EE27-4F58-9233-65B595825046}" destId="{299732E1-AC9B-4CFA-A942-3680A4FB41A2}" srcOrd="1" destOrd="0" presId="urn:microsoft.com/office/officeart/2005/8/layout/chevron1"/>
    <dgm:cxn modelId="{C90084AD-F650-4FCA-BCD4-7B3CB26C7BE1}" type="presParOf" srcId="{710AD54D-EE27-4F58-9233-65B595825046}" destId="{EC258CCE-0ADE-4892-8E80-BA1AB0C7328D}" srcOrd="2" destOrd="0" presId="urn:microsoft.com/office/officeart/2005/8/layout/chevron1"/>
    <dgm:cxn modelId="{2DA5AC1A-A8E9-4FF7-AC76-86E2EF57848B}" type="presParOf" srcId="{710AD54D-EE27-4F58-9233-65B595825046}" destId="{29DE2950-4272-4541-A363-E6A5BB2218E1}" srcOrd="3" destOrd="0" presId="urn:microsoft.com/office/officeart/2005/8/layout/chevron1"/>
    <dgm:cxn modelId="{8DB83F53-854A-42BF-96B6-497322B0A468}" type="presParOf" srcId="{710AD54D-EE27-4F58-9233-65B595825046}" destId="{30241C52-62BE-4C61-A288-C1648CB1BCE2}" srcOrd="4" destOrd="0" presId="urn:microsoft.com/office/officeart/2005/8/layout/chevron1"/>
    <dgm:cxn modelId="{634794BC-F3D2-457E-9E08-A9686B97846D}" type="presParOf" srcId="{710AD54D-EE27-4F58-9233-65B595825046}" destId="{048057C6-82BB-41CC-AEDA-F4A8191ADC79}" srcOrd="5" destOrd="0" presId="urn:microsoft.com/office/officeart/2005/8/layout/chevron1"/>
    <dgm:cxn modelId="{B3E59BC0-BAB7-41E5-ACFF-62C302416FBE}" type="presParOf" srcId="{710AD54D-EE27-4F58-9233-65B595825046}" destId="{8C2D1578-38AC-4F2A-BBC4-827688178A8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D302C2-647D-4113-B086-80CAF386749E}" type="doc">
      <dgm:prSet loTypeId="urn:microsoft.com/office/officeart/2005/8/layout/chevron1" loCatId="process" qsTypeId="urn:microsoft.com/office/officeart/2005/8/quickstyle/simple1" qsCatId="simple" csTypeId="urn:microsoft.com/office/officeart/2005/8/colors/accent1_2" csCatId="accent1" phldr="1"/>
      <dgm:spPr/>
    </dgm:pt>
    <dgm:pt modelId="{005AA527-EE78-412E-95B1-B34C80C0464C}">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Collect</a:t>
          </a:r>
          <a:endParaRPr lang="en-GB" dirty="0"/>
        </a:p>
      </dgm:t>
    </dgm:pt>
    <dgm:pt modelId="{704E1335-C689-4948-A37D-823F38F0B1F4}" type="parTrans" cxnId="{C6B1606D-1F63-45A2-A9BD-725A624887CC}">
      <dgm:prSet/>
      <dgm:spPr/>
      <dgm:t>
        <a:bodyPr/>
        <a:lstStyle/>
        <a:p>
          <a:endParaRPr lang="en-GB"/>
        </a:p>
      </dgm:t>
    </dgm:pt>
    <dgm:pt modelId="{1FF17BC4-444F-4604-82D4-7B834E0109AF}" type="sibTrans" cxnId="{C6B1606D-1F63-45A2-A9BD-725A624887CC}">
      <dgm:prSet/>
      <dgm:spPr/>
      <dgm:t>
        <a:bodyPr/>
        <a:lstStyle/>
        <a:p>
          <a:endParaRPr lang="en-GB"/>
        </a:p>
      </dgm:t>
    </dgm:pt>
    <dgm:pt modelId="{A71E1DDE-A66F-4133-AE49-8CE5C2C43EB5}">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Detect Landmark using Sensors</a:t>
          </a:r>
          <a:endParaRPr lang="en-GB" dirty="0"/>
        </a:p>
      </dgm:t>
    </dgm:pt>
    <dgm:pt modelId="{C4A866E3-F866-4008-BC25-1C9B2AE36078}" type="sibTrans" cxnId="{5F4C6CA0-97D7-4B2F-8030-0CC6771C4FD1}">
      <dgm:prSet/>
      <dgm:spPr/>
      <dgm:t>
        <a:bodyPr/>
        <a:lstStyle/>
        <a:p>
          <a:endParaRPr lang="en-GB"/>
        </a:p>
      </dgm:t>
    </dgm:pt>
    <dgm:pt modelId="{89A735A8-9169-4B53-A7CA-570207B87FCC}" type="parTrans" cxnId="{5F4C6CA0-97D7-4B2F-8030-0CC6771C4FD1}">
      <dgm:prSet/>
      <dgm:spPr/>
      <dgm:t>
        <a:bodyPr/>
        <a:lstStyle/>
        <a:p>
          <a:endParaRPr lang="en-GB"/>
        </a:p>
      </dgm:t>
    </dgm:pt>
    <dgm:pt modelId="{9DEF2236-9FDF-4729-BDE0-8469FB8B920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a:t>Build Database &amp; Traversal Graph (Automata)</a:t>
          </a:r>
          <a:endParaRPr lang="en-GB" sz="1400" dirty="0"/>
        </a:p>
      </dgm:t>
    </dgm:pt>
    <dgm:pt modelId="{0BBC60FF-D77E-48BE-8677-B995D3E3F5F5}" type="sibTrans" cxnId="{A5AA6A3E-8357-43DD-B524-F1163D33CECE}">
      <dgm:prSet/>
      <dgm:spPr/>
      <dgm:t>
        <a:bodyPr/>
        <a:lstStyle/>
        <a:p>
          <a:endParaRPr lang="en-GB"/>
        </a:p>
      </dgm:t>
    </dgm:pt>
    <dgm:pt modelId="{7323CF6F-A84E-4807-83D4-E21B28C4A300}" type="parTrans" cxnId="{A5AA6A3E-8357-43DD-B524-F1163D33CECE}">
      <dgm:prSet/>
      <dgm:spPr/>
      <dgm:t>
        <a:bodyPr/>
        <a:lstStyle/>
        <a:p>
          <a:endParaRPr lang="en-GB"/>
        </a:p>
      </dgm:t>
    </dgm:pt>
    <dgm:pt modelId="{8CE5BD06-8A04-4CD3-B6A2-1E7A616B3DC0}">
      <dgm:prSet phldrT="[Text]"/>
      <dgm:spPr/>
      <dgm:t>
        <a:bodyPr/>
        <a:lstStyle/>
        <a:p>
          <a:r>
            <a:rPr lang="en-US" dirty="0"/>
            <a:t>Localize</a:t>
          </a:r>
          <a:endParaRPr lang="en-GB" dirty="0"/>
        </a:p>
      </dgm:t>
    </dgm:pt>
    <dgm:pt modelId="{2AE2CAE0-1E88-45DF-B807-5783738005B8}" type="parTrans" cxnId="{C5FAD5DA-EEA0-4D14-ACE2-9D4905D8671A}">
      <dgm:prSet/>
      <dgm:spPr/>
      <dgm:t>
        <a:bodyPr/>
        <a:lstStyle/>
        <a:p>
          <a:endParaRPr lang="en-GB"/>
        </a:p>
      </dgm:t>
    </dgm:pt>
    <dgm:pt modelId="{7E2C5A55-FA7A-48A8-8774-6BC634B38749}" type="sibTrans" cxnId="{C5FAD5DA-EEA0-4D14-ACE2-9D4905D8671A}">
      <dgm:prSet/>
      <dgm:spPr/>
      <dgm:t>
        <a:bodyPr/>
        <a:lstStyle/>
        <a:p>
          <a:endParaRPr lang="en-GB"/>
        </a:p>
      </dgm:t>
    </dgm:pt>
    <dgm:pt modelId="{710AD54D-EE27-4F58-9233-65B595825046}" type="pres">
      <dgm:prSet presAssocID="{B2D302C2-647D-4113-B086-80CAF386749E}" presName="Name0" presStyleCnt="0">
        <dgm:presLayoutVars>
          <dgm:dir/>
          <dgm:animLvl val="lvl"/>
          <dgm:resizeHandles val="exact"/>
        </dgm:presLayoutVars>
      </dgm:prSet>
      <dgm:spPr/>
    </dgm:pt>
    <dgm:pt modelId="{4AE156E5-2B17-4D21-92EC-AFD0CB600ABB}" type="pres">
      <dgm:prSet presAssocID="{005AA527-EE78-412E-95B1-B34C80C0464C}" presName="parTxOnly" presStyleLbl="node1" presStyleIdx="0" presStyleCnt="4">
        <dgm:presLayoutVars>
          <dgm:chMax val="0"/>
          <dgm:chPref val="0"/>
          <dgm:bulletEnabled val="1"/>
        </dgm:presLayoutVars>
      </dgm:prSet>
      <dgm:spPr/>
      <dgm:t>
        <a:bodyPr/>
        <a:lstStyle/>
        <a:p>
          <a:endParaRPr lang="en-US"/>
        </a:p>
      </dgm:t>
    </dgm:pt>
    <dgm:pt modelId="{299732E1-AC9B-4CFA-A942-3680A4FB41A2}" type="pres">
      <dgm:prSet presAssocID="{1FF17BC4-444F-4604-82D4-7B834E0109AF}" presName="parTxOnlySpace" presStyleCnt="0"/>
      <dgm:spPr/>
    </dgm:pt>
    <dgm:pt modelId="{EC258CCE-0ADE-4892-8E80-BA1AB0C7328D}" type="pres">
      <dgm:prSet presAssocID="{9DEF2236-9FDF-4729-BDE0-8469FB8B9206}" presName="parTxOnly" presStyleLbl="node1" presStyleIdx="1" presStyleCnt="4">
        <dgm:presLayoutVars>
          <dgm:chMax val="0"/>
          <dgm:chPref val="0"/>
          <dgm:bulletEnabled val="1"/>
        </dgm:presLayoutVars>
      </dgm:prSet>
      <dgm:spPr/>
      <dgm:t>
        <a:bodyPr/>
        <a:lstStyle/>
        <a:p>
          <a:endParaRPr lang="en-US"/>
        </a:p>
      </dgm:t>
    </dgm:pt>
    <dgm:pt modelId="{29DE2950-4272-4541-A363-E6A5BB2218E1}" type="pres">
      <dgm:prSet presAssocID="{0BBC60FF-D77E-48BE-8677-B995D3E3F5F5}" presName="parTxOnlySpace" presStyleCnt="0"/>
      <dgm:spPr/>
    </dgm:pt>
    <dgm:pt modelId="{30241C52-62BE-4C61-A288-C1648CB1BCE2}" type="pres">
      <dgm:prSet presAssocID="{A71E1DDE-A66F-4133-AE49-8CE5C2C43EB5}" presName="parTxOnly" presStyleLbl="node1" presStyleIdx="2" presStyleCnt="4">
        <dgm:presLayoutVars>
          <dgm:chMax val="0"/>
          <dgm:chPref val="0"/>
          <dgm:bulletEnabled val="1"/>
        </dgm:presLayoutVars>
      </dgm:prSet>
      <dgm:spPr/>
      <dgm:t>
        <a:bodyPr/>
        <a:lstStyle/>
        <a:p>
          <a:endParaRPr lang="en-US"/>
        </a:p>
      </dgm:t>
    </dgm:pt>
    <dgm:pt modelId="{048057C6-82BB-41CC-AEDA-F4A8191ADC79}" type="pres">
      <dgm:prSet presAssocID="{C4A866E3-F866-4008-BC25-1C9B2AE36078}" presName="parTxOnlySpace" presStyleCnt="0"/>
      <dgm:spPr/>
    </dgm:pt>
    <dgm:pt modelId="{8C2D1578-38AC-4F2A-BBC4-827688178A82}" type="pres">
      <dgm:prSet presAssocID="{8CE5BD06-8A04-4CD3-B6A2-1E7A616B3DC0}" presName="parTxOnly" presStyleLbl="node1" presStyleIdx="3" presStyleCnt="4">
        <dgm:presLayoutVars>
          <dgm:chMax val="0"/>
          <dgm:chPref val="0"/>
          <dgm:bulletEnabled val="1"/>
        </dgm:presLayoutVars>
      </dgm:prSet>
      <dgm:spPr/>
      <dgm:t>
        <a:bodyPr/>
        <a:lstStyle/>
        <a:p>
          <a:endParaRPr lang="en-US"/>
        </a:p>
      </dgm:t>
    </dgm:pt>
  </dgm:ptLst>
  <dgm:cxnLst>
    <dgm:cxn modelId="{C5FAD5DA-EEA0-4D14-ACE2-9D4905D8671A}" srcId="{B2D302C2-647D-4113-B086-80CAF386749E}" destId="{8CE5BD06-8A04-4CD3-B6A2-1E7A616B3DC0}" srcOrd="3" destOrd="0" parTransId="{2AE2CAE0-1E88-45DF-B807-5783738005B8}" sibTransId="{7E2C5A55-FA7A-48A8-8774-6BC634B38749}"/>
    <dgm:cxn modelId="{5DA890CC-2C88-492F-8687-75BE6BB0E126}" type="presOf" srcId="{9DEF2236-9FDF-4729-BDE0-8469FB8B9206}" destId="{EC258CCE-0ADE-4892-8E80-BA1AB0C7328D}" srcOrd="0" destOrd="0" presId="urn:microsoft.com/office/officeart/2005/8/layout/chevron1"/>
    <dgm:cxn modelId="{A5AA6A3E-8357-43DD-B524-F1163D33CECE}" srcId="{B2D302C2-647D-4113-B086-80CAF386749E}" destId="{9DEF2236-9FDF-4729-BDE0-8469FB8B9206}" srcOrd="1" destOrd="0" parTransId="{7323CF6F-A84E-4807-83D4-E21B28C4A300}" sibTransId="{0BBC60FF-D77E-48BE-8677-B995D3E3F5F5}"/>
    <dgm:cxn modelId="{C6B1606D-1F63-45A2-A9BD-725A624887CC}" srcId="{B2D302C2-647D-4113-B086-80CAF386749E}" destId="{005AA527-EE78-412E-95B1-B34C80C0464C}" srcOrd="0" destOrd="0" parTransId="{704E1335-C689-4948-A37D-823F38F0B1F4}" sibTransId="{1FF17BC4-444F-4604-82D4-7B834E0109AF}"/>
    <dgm:cxn modelId="{097A7B5D-4012-4B74-9F84-EB00D9C7CF2B}" type="presOf" srcId="{005AA527-EE78-412E-95B1-B34C80C0464C}" destId="{4AE156E5-2B17-4D21-92EC-AFD0CB600ABB}" srcOrd="0" destOrd="0" presId="urn:microsoft.com/office/officeart/2005/8/layout/chevron1"/>
    <dgm:cxn modelId="{24C5B48B-E327-4C33-BDD8-916B2718F9C6}" type="presOf" srcId="{B2D302C2-647D-4113-B086-80CAF386749E}" destId="{710AD54D-EE27-4F58-9233-65B595825046}" srcOrd="0" destOrd="0" presId="urn:microsoft.com/office/officeart/2005/8/layout/chevron1"/>
    <dgm:cxn modelId="{539FD8F5-BBDC-44EE-8635-29D189DE9F43}" type="presOf" srcId="{A71E1DDE-A66F-4133-AE49-8CE5C2C43EB5}" destId="{30241C52-62BE-4C61-A288-C1648CB1BCE2}" srcOrd="0" destOrd="0" presId="urn:microsoft.com/office/officeart/2005/8/layout/chevron1"/>
    <dgm:cxn modelId="{5F4C6CA0-97D7-4B2F-8030-0CC6771C4FD1}" srcId="{B2D302C2-647D-4113-B086-80CAF386749E}" destId="{A71E1DDE-A66F-4133-AE49-8CE5C2C43EB5}" srcOrd="2" destOrd="0" parTransId="{89A735A8-9169-4B53-A7CA-570207B87FCC}" sibTransId="{C4A866E3-F866-4008-BC25-1C9B2AE36078}"/>
    <dgm:cxn modelId="{031FC07C-2390-4790-AFDC-DF4EC4E237F5}" type="presOf" srcId="{8CE5BD06-8A04-4CD3-B6A2-1E7A616B3DC0}" destId="{8C2D1578-38AC-4F2A-BBC4-827688178A82}" srcOrd="0" destOrd="0" presId="urn:microsoft.com/office/officeart/2005/8/layout/chevron1"/>
    <dgm:cxn modelId="{63F71CD8-D8C7-4503-9B5B-54165D75D076}" type="presParOf" srcId="{710AD54D-EE27-4F58-9233-65B595825046}" destId="{4AE156E5-2B17-4D21-92EC-AFD0CB600ABB}" srcOrd="0" destOrd="0" presId="urn:microsoft.com/office/officeart/2005/8/layout/chevron1"/>
    <dgm:cxn modelId="{D14FD236-3951-4DAA-826A-FC77600EE7F6}" type="presParOf" srcId="{710AD54D-EE27-4F58-9233-65B595825046}" destId="{299732E1-AC9B-4CFA-A942-3680A4FB41A2}" srcOrd="1" destOrd="0" presId="urn:microsoft.com/office/officeart/2005/8/layout/chevron1"/>
    <dgm:cxn modelId="{94C47CD5-D3D5-4F1A-9EAB-BCDE2AE7967E}" type="presParOf" srcId="{710AD54D-EE27-4F58-9233-65B595825046}" destId="{EC258CCE-0ADE-4892-8E80-BA1AB0C7328D}" srcOrd="2" destOrd="0" presId="urn:microsoft.com/office/officeart/2005/8/layout/chevron1"/>
    <dgm:cxn modelId="{A5BCBF8E-A7C0-4EC0-9867-4CFB9B471288}" type="presParOf" srcId="{710AD54D-EE27-4F58-9233-65B595825046}" destId="{29DE2950-4272-4541-A363-E6A5BB2218E1}" srcOrd="3" destOrd="0" presId="urn:microsoft.com/office/officeart/2005/8/layout/chevron1"/>
    <dgm:cxn modelId="{29D856ED-9146-4F35-8D7A-447A6D944241}" type="presParOf" srcId="{710AD54D-EE27-4F58-9233-65B595825046}" destId="{30241C52-62BE-4C61-A288-C1648CB1BCE2}" srcOrd="4" destOrd="0" presId="urn:microsoft.com/office/officeart/2005/8/layout/chevron1"/>
    <dgm:cxn modelId="{760D7B44-CD12-4404-9214-A0FF9205A252}" type="presParOf" srcId="{710AD54D-EE27-4F58-9233-65B595825046}" destId="{048057C6-82BB-41CC-AEDA-F4A8191ADC79}" srcOrd="5" destOrd="0" presId="urn:microsoft.com/office/officeart/2005/8/layout/chevron1"/>
    <dgm:cxn modelId="{4419B1A3-242C-45CA-BA72-DBC5CE375975}" type="presParOf" srcId="{710AD54D-EE27-4F58-9233-65B595825046}" destId="{8C2D1578-38AC-4F2A-BBC4-827688178A8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D302C2-647D-4113-B086-80CAF386749E}" type="doc">
      <dgm:prSet loTypeId="urn:microsoft.com/office/officeart/2005/8/layout/chevron1" loCatId="process" qsTypeId="urn:microsoft.com/office/officeart/2005/8/quickstyle/simple1" qsCatId="simple" csTypeId="urn:microsoft.com/office/officeart/2005/8/colors/accent1_2" csCatId="accent1" phldr="1"/>
      <dgm:spPr/>
    </dgm:pt>
    <dgm:pt modelId="{005AA527-EE78-412E-95B1-B34C80C0464C}">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Collect</a:t>
          </a:r>
          <a:endParaRPr lang="en-GB" dirty="0"/>
        </a:p>
      </dgm:t>
    </dgm:pt>
    <dgm:pt modelId="{704E1335-C689-4948-A37D-823F38F0B1F4}" type="parTrans" cxnId="{C6B1606D-1F63-45A2-A9BD-725A624887CC}">
      <dgm:prSet/>
      <dgm:spPr/>
      <dgm:t>
        <a:bodyPr/>
        <a:lstStyle/>
        <a:p>
          <a:endParaRPr lang="en-GB"/>
        </a:p>
      </dgm:t>
    </dgm:pt>
    <dgm:pt modelId="{1FF17BC4-444F-4604-82D4-7B834E0109AF}" type="sibTrans" cxnId="{C6B1606D-1F63-45A2-A9BD-725A624887CC}">
      <dgm:prSet/>
      <dgm:spPr/>
      <dgm:t>
        <a:bodyPr/>
        <a:lstStyle/>
        <a:p>
          <a:endParaRPr lang="en-GB"/>
        </a:p>
      </dgm:t>
    </dgm:pt>
    <dgm:pt modelId="{A71E1DDE-A66F-4133-AE49-8CE5C2C43EB5}">
      <dgm:prSet phldrT="[Text]"/>
      <dgm:spPr/>
      <dgm:t>
        <a:bodyPr/>
        <a:lstStyle/>
        <a:p>
          <a:r>
            <a:rPr lang="en-US" dirty="0"/>
            <a:t>Detect Landmark using Sensors</a:t>
          </a:r>
          <a:endParaRPr lang="en-GB" dirty="0"/>
        </a:p>
      </dgm:t>
    </dgm:pt>
    <dgm:pt modelId="{C4A866E3-F866-4008-BC25-1C9B2AE36078}" type="sibTrans" cxnId="{5F4C6CA0-97D7-4B2F-8030-0CC6771C4FD1}">
      <dgm:prSet/>
      <dgm:spPr/>
      <dgm:t>
        <a:bodyPr/>
        <a:lstStyle/>
        <a:p>
          <a:endParaRPr lang="en-GB"/>
        </a:p>
      </dgm:t>
    </dgm:pt>
    <dgm:pt modelId="{89A735A8-9169-4B53-A7CA-570207B87FCC}" type="parTrans" cxnId="{5F4C6CA0-97D7-4B2F-8030-0CC6771C4FD1}">
      <dgm:prSet/>
      <dgm:spPr/>
      <dgm:t>
        <a:bodyPr/>
        <a:lstStyle/>
        <a:p>
          <a:endParaRPr lang="en-GB"/>
        </a:p>
      </dgm:t>
    </dgm:pt>
    <dgm:pt modelId="{9DEF2236-9FDF-4729-BDE0-8469FB8B920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a:t>Build Database &amp; Traversal Graph (Automata)</a:t>
          </a:r>
          <a:endParaRPr lang="en-GB" sz="1400" dirty="0"/>
        </a:p>
      </dgm:t>
    </dgm:pt>
    <dgm:pt modelId="{0BBC60FF-D77E-48BE-8677-B995D3E3F5F5}" type="sibTrans" cxnId="{A5AA6A3E-8357-43DD-B524-F1163D33CECE}">
      <dgm:prSet/>
      <dgm:spPr/>
      <dgm:t>
        <a:bodyPr/>
        <a:lstStyle/>
        <a:p>
          <a:endParaRPr lang="en-GB"/>
        </a:p>
      </dgm:t>
    </dgm:pt>
    <dgm:pt modelId="{7323CF6F-A84E-4807-83D4-E21B28C4A300}" type="parTrans" cxnId="{A5AA6A3E-8357-43DD-B524-F1163D33CECE}">
      <dgm:prSet/>
      <dgm:spPr/>
      <dgm:t>
        <a:bodyPr/>
        <a:lstStyle/>
        <a:p>
          <a:endParaRPr lang="en-GB"/>
        </a:p>
      </dgm:t>
    </dgm:pt>
    <dgm:pt modelId="{8CE5BD06-8A04-4CD3-B6A2-1E7A616B3DC0}">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Localize</a:t>
          </a:r>
          <a:endParaRPr lang="en-GB" dirty="0"/>
        </a:p>
      </dgm:t>
    </dgm:pt>
    <dgm:pt modelId="{2AE2CAE0-1E88-45DF-B807-5783738005B8}" type="parTrans" cxnId="{C5FAD5DA-EEA0-4D14-ACE2-9D4905D8671A}">
      <dgm:prSet/>
      <dgm:spPr/>
      <dgm:t>
        <a:bodyPr/>
        <a:lstStyle/>
        <a:p>
          <a:endParaRPr lang="en-GB"/>
        </a:p>
      </dgm:t>
    </dgm:pt>
    <dgm:pt modelId="{7E2C5A55-FA7A-48A8-8774-6BC634B38749}" type="sibTrans" cxnId="{C5FAD5DA-EEA0-4D14-ACE2-9D4905D8671A}">
      <dgm:prSet/>
      <dgm:spPr/>
      <dgm:t>
        <a:bodyPr/>
        <a:lstStyle/>
        <a:p>
          <a:endParaRPr lang="en-GB"/>
        </a:p>
      </dgm:t>
    </dgm:pt>
    <dgm:pt modelId="{710AD54D-EE27-4F58-9233-65B595825046}" type="pres">
      <dgm:prSet presAssocID="{B2D302C2-647D-4113-B086-80CAF386749E}" presName="Name0" presStyleCnt="0">
        <dgm:presLayoutVars>
          <dgm:dir/>
          <dgm:animLvl val="lvl"/>
          <dgm:resizeHandles val="exact"/>
        </dgm:presLayoutVars>
      </dgm:prSet>
      <dgm:spPr/>
    </dgm:pt>
    <dgm:pt modelId="{4AE156E5-2B17-4D21-92EC-AFD0CB600ABB}" type="pres">
      <dgm:prSet presAssocID="{005AA527-EE78-412E-95B1-B34C80C0464C}" presName="parTxOnly" presStyleLbl="node1" presStyleIdx="0" presStyleCnt="4">
        <dgm:presLayoutVars>
          <dgm:chMax val="0"/>
          <dgm:chPref val="0"/>
          <dgm:bulletEnabled val="1"/>
        </dgm:presLayoutVars>
      </dgm:prSet>
      <dgm:spPr/>
      <dgm:t>
        <a:bodyPr/>
        <a:lstStyle/>
        <a:p>
          <a:endParaRPr lang="en-US"/>
        </a:p>
      </dgm:t>
    </dgm:pt>
    <dgm:pt modelId="{299732E1-AC9B-4CFA-A942-3680A4FB41A2}" type="pres">
      <dgm:prSet presAssocID="{1FF17BC4-444F-4604-82D4-7B834E0109AF}" presName="parTxOnlySpace" presStyleCnt="0"/>
      <dgm:spPr/>
    </dgm:pt>
    <dgm:pt modelId="{EC258CCE-0ADE-4892-8E80-BA1AB0C7328D}" type="pres">
      <dgm:prSet presAssocID="{9DEF2236-9FDF-4729-BDE0-8469FB8B9206}" presName="parTxOnly" presStyleLbl="node1" presStyleIdx="1" presStyleCnt="4">
        <dgm:presLayoutVars>
          <dgm:chMax val="0"/>
          <dgm:chPref val="0"/>
          <dgm:bulletEnabled val="1"/>
        </dgm:presLayoutVars>
      </dgm:prSet>
      <dgm:spPr/>
      <dgm:t>
        <a:bodyPr/>
        <a:lstStyle/>
        <a:p>
          <a:endParaRPr lang="en-US"/>
        </a:p>
      </dgm:t>
    </dgm:pt>
    <dgm:pt modelId="{29DE2950-4272-4541-A363-E6A5BB2218E1}" type="pres">
      <dgm:prSet presAssocID="{0BBC60FF-D77E-48BE-8677-B995D3E3F5F5}" presName="parTxOnlySpace" presStyleCnt="0"/>
      <dgm:spPr/>
    </dgm:pt>
    <dgm:pt modelId="{30241C52-62BE-4C61-A288-C1648CB1BCE2}" type="pres">
      <dgm:prSet presAssocID="{A71E1DDE-A66F-4133-AE49-8CE5C2C43EB5}" presName="parTxOnly" presStyleLbl="node1" presStyleIdx="2" presStyleCnt="4">
        <dgm:presLayoutVars>
          <dgm:chMax val="0"/>
          <dgm:chPref val="0"/>
          <dgm:bulletEnabled val="1"/>
        </dgm:presLayoutVars>
      </dgm:prSet>
      <dgm:spPr/>
      <dgm:t>
        <a:bodyPr/>
        <a:lstStyle/>
        <a:p>
          <a:endParaRPr lang="en-US"/>
        </a:p>
      </dgm:t>
    </dgm:pt>
    <dgm:pt modelId="{048057C6-82BB-41CC-AEDA-F4A8191ADC79}" type="pres">
      <dgm:prSet presAssocID="{C4A866E3-F866-4008-BC25-1C9B2AE36078}" presName="parTxOnlySpace" presStyleCnt="0"/>
      <dgm:spPr/>
    </dgm:pt>
    <dgm:pt modelId="{8C2D1578-38AC-4F2A-BBC4-827688178A82}" type="pres">
      <dgm:prSet presAssocID="{8CE5BD06-8A04-4CD3-B6A2-1E7A616B3DC0}" presName="parTxOnly" presStyleLbl="node1" presStyleIdx="3" presStyleCnt="4">
        <dgm:presLayoutVars>
          <dgm:chMax val="0"/>
          <dgm:chPref val="0"/>
          <dgm:bulletEnabled val="1"/>
        </dgm:presLayoutVars>
      </dgm:prSet>
      <dgm:spPr/>
      <dgm:t>
        <a:bodyPr/>
        <a:lstStyle/>
        <a:p>
          <a:endParaRPr lang="en-US"/>
        </a:p>
      </dgm:t>
    </dgm:pt>
  </dgm:ptLst>
  <dgm:cxnLst>
    <dgm:cxn modelId="{9E0A29A0-B556-48FC-9FBC-9B3A1E5FA430}" type="presOf" srcId="{005AA527-EE78-412E-95B1-B34C80C0464C}" destId="{4AE156E5-2B17-4D21-92EC-AFD0CB600ABB}" srcOrd="0" destOrd="0" presId="urn:microsoft.com/office/officeart/2005/8/layout/chevron1"/>
    <dgm:cxn modelId="{C5FAD5DA-EEA0-4D14-ACE2-9D4905D8671A}" srcId="{B2D302C2-647D-4113-B086-80CAF386749E}" destId="{8CE5BD06-8A04-4CD3-B6A2-1E7A616B3DC0}" srcOrd="3" destOrd="0" parTransId="{2AE2CAE0-1E88-45DF-B807-5783738005B8}" sibTransId="{7E2C5A55-FA7A-48A8-8774-6BC634B38749}"/>
    <dgm:cxn modelId="{A5AA6A3E-8357-43DD-B524-F1163D33CECE}" srcId="{B2D302C2-647D-4113-B086-80CAF386749E}" destId="{9DEF2236-9FDF-4729-BDE0-8469FB8B9206}" srcOrd="1" destOrd="0" parTransId="{7323CF6F-A84E-4807-83D4-E21B28C4A300}" sibTransId="{0BBC60FF-D77E-48BE-8677-B995D3E3F5F5}"/>
    <dgm:cxn modelId="{C6B1606D-1F63-45A2-A9BD-725A624887CC}" srcId="{B2D302C2-647D-4113-B086-80CAF386749E}" destId="{005AA527-EE78-412E-95B1-B34C80C0464C}" srcOrd="0" destOrd="0" parTransId="{704E1335-C689-4948-A37D-823F38F0B1F4}" sibTransId="{1FF17BC4-444F-4604-82D4-7B834E0109AF}"/>
    <dgm:cxn modelId="{97BD71B2-804A-4443-A52F-BD80547117B6}" type="presOf" srcId="{B2D302C2-647D-4113-B086-80CAF386749E}" destId="{710AD54D-EE27-4F58-9233-65B595825046}" srcOrd="0" destOrd="0" presId="urn:microsoft.com/office/officeart/2005/8/layout/chevron1"/>
    <dgm:cxn modelId="{D1EDAAFB-DAC9-46CE-95B2-1D9FA985DF99}" type="presOf" srcId="{A71E1DDE-A66F-4133-AE49-8CE5C2C43EB5}" destId="{30241C52-62BE-4C61-A288-C1648CB1BCE2}" srcOrd="0" destOrd="0" presId="urn:microsoft.com/office/officeart/2005/8/layout/chevron1"/>
    <dgm:cxn modelId="{FB44F684-9BBD-40DD-9098-7132FE82FDFB}" type="presOf" srcId="{9DEF2236-9FDF-4729-BDE0-8469FB8B9206}" destId="{EC258CCE-0ADE-4892-8E80-BA1AB0C7328D}" srcOrd="0" destOrd="0" presId="urn:microsoft.com/office/officeart/2005/8/layout/chevron1"/>
    <dgm:cxn modelId="{053362B9-C5E3-43F4-82E8-BE11C86BDCB7}" type="presOf" srcId="{8CE5BD06-8A04-4CD3-B6A2-1E7A616B3DC0}" destId="{8C2D1578-38AC-4F2A-BBC4-827688178A82}" srcOrd="0" destOrd="0" presId="urn:microsoft.com/office/officeart/2005/8/layout/chevron1"/>
    <dgm:cxn modelId="{5F4C6CA0-97D7-4B2F-8030-0CC6771C4FD1}" srcId="{B2D302C2-647D-4113-B086-80CAF386749E}" destId="{A71E1DDE-A66F-4133-AE49-8CE5C2C43EB5}" srcOrd="2" destOrd="0" parTransId="{89A735A8-9169-4B53-A7CA-570207B87FCC}" sibTransId="{C4A866E3-F866-4008-BC25-1C9B2AE36078}"/>
    <dgm:cxn modelId="{C23911FE-5FD4-4403-B2EC-0BFB9347DF47}" type="presParOf" srcId="{710AD54D-EE27-4F58-9233-65B595825046}" destId="{4AE156E5-2B17-4D21-92EC-AFD0CB600ABB}" srcOrd="0" destOrd="0" presId="urn:microsoft.com/office/officeart/2005/8/layout/chevron1"/>
    <dgm:cxn modelId="{867B49DB-90D0-4EB8-B016-19ECD2E9E27D}" type="presParOf" srcId="{710AD54D-EE27-4F58-9233-65B595825046}" destId="{299732E1-AC9B-4CFA-A942-3680A4FB41A2}" srcOrd="1" destOrd="0" presId="urn:microsoft.com/office/officeart/2005/8/layout/chevron1"/>
    <dgm:cxn modelId="{7B473C78-49C0-4BD6-A303-E31C01AABBEB}" type="presParOf" srcId="{710AD54D-EE27-4F58-9233-65B595825046}" destId="{EC258CCE-0ADE-4892-8E80-BA1AB0C7328D}" srcOrd="2" destOrd="0" presId="urn:microsoft.com/office/officeart/2005/8/layout/chevron1"/>
    <dgm:cxn modelId="{FE973FF0-35BC-4B18-AED1-478CCACFA2EE}" type="presParOf" srcId="{710AD54D-EE27-4F58-9233-65B595825046}" destId="{29DE2950-4272-4541-A363-E6A5BB2218E1}" srcOrd="3" destOrd="0" presId="urn:microsoft.com/office/officeart/2005/8/layout/chevron1"/>
    <dgm:cxn modelId="{B7868400-1311-4D5D-B32E-E49C55F93B57}" type="presParOf" srcId="{710AD54D-EE27-4F58-9233-65B595825046}" destId="{30241C52-62BE-4C61-A288-C1648CB1BCE2}" srcOrd="4" destOrd="0" presId="urn:microsoft.com/office/officeart/2005/8/layout/chevron1"/>
    <dgm:cxn modelId="{5B9EE599-DAF6-4511-ACDC-588FE9B4A885}" type="presParOf" srcId="{710AD54D-EE27-4F58-9233-65B595825046}" destId="{048057C6-82BB-41CC-AEDA-F4A8191ADC79}" srcOrd="5" destOrd="0" presId="urn:microsoft.com/office/officeart/2005/8/layout/chevron1"/>
    <dgm:cxn modelId="{F48BB825-08D0-49F9-8497-CF8B2507EE52}" type="presParOf" srcId="{710AD54D-EE27-4F58-9233-65B595825046}" destId="{8C2D1578-38AC-4F2A-BBC4-827688178A8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D302C2-647D-4113-B086-80CAF386749E}" type="doc">
      <dgm:prSet loTypeId="urn:microsoft.com/office/officeart/2005/8/layout/chevron1" loCatId="process" qsTypeId="urn:microsoft.com/office/officeart/2005/8/quickstyle/simple1" qsCatId="simple" csTypeId="urn:microsoft.com/office/officeart/2005/8/colors/accent1_2" csCatId="accent1" phldr="1"/>
      <dgm:spPr/>
    </dgm:pt>
    <dgm:pt modelId="{005AA527-EE78-412E-95B1-B34C80C0464C}">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Collect</a:t>
          </a:r>
          <a:endParaRPr lang="en-GB" dirty="0"/>
        </a:p>
      </dgm:t>
    </dgm:pt>
    <dgm:pt modelId="{704E1335-C689-4948-A37D-823F38F0B1F4}" type="parTrans" cxnId="{C6B1606D-1F63-45A2-A9BD-725A624887CC}">
      <dgm:prSet/>
      <dgm:spPr/>
      <dgm:t>
        <a:bodyPr/>
        <a:lstStyle/>
        <a:p>
          <a:endParaRPr lang="en-GB"/>
        </a:p>
      </dgm:t>
    </dgm:pt>
    <dgm:pt modelId="{1FF17BC4-444F-4604-82D4-7B834E0109AF}" type="sibTrans" cxnId="{C6B1606D-1F63-45A2-A9BD-725A624887CC}">
      <dgm:prSet/>
      <dgm:spPr/>
      <dgm:t>
        <a:bodyPr/>
        <a:lstStyle/>
        <a:p>
          <a:endParaRPr lang="en-GB"/>
        </a:p>
      </dgm:t>
    </dgm:pt>
    <dgm:pt modelId="{A71E1DDE-A66F-4133-AE49-8CE5C2C43EB5}">
      <dgm:prSet phldrT="[Text]"/>
      <dgm:spPr/>
      <dgm:t>
        <a:bodyPr/>
        <a:lstStyle/>
        <a:p>
          <a:r>
            <a:rPr lang="en-US" dirty="0"/>
            <a:t>Detect Landmark using Sensors</a:t>
          </a:r>
          <a:endParaRPr lang="en-GB" dirty="0"/>
        </a:p>
      </dgm:t>
    </dgm:pt>
    <dgm:pt modelId="{C4A866E3-F866-4008-BC25-1C9B2AE36078}" type="sibTrans" cxnId="{5F4C6CA0-97D7-4B2F-8030-0CC6771C4FD1}">
      <dgm:prSet/>
      <dgm:spPr/>
      <dgm:t>
        <a:bodyPr/>
        <a:lstStyle/>
        <a:p>
          <a:endParaRPr lang="en-GB"/>
        </a:p>
      </dgm:t>
    </dgm:pt>
    <dgm:pt modelId="{89A735A8-9169-4B53-A7CA-570207B87FCC}" type="parTrans" cxnId="{5F4C6CA0-97D7-4B2F-8030-0CC6771C4FD1}">
      <dgm:prSet/>
      <dgm:spPr/>
      <dgm:t>
        <a:bodyPr/>
        <a:lstStyle/>
        <a:p>
          <a:endParaRPr lang="en-GB"/>
        </a:p>
      </dgm:t>
    </dgm:pt>
    <dgm:pt modelId="{9DEF2236-9FDF-4729-BDE0-8469FB8B920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a:t>Build Database &amp; Traversal Graph (Automata)</a:t>
          </a:r>
          <a:endParaRPr lang="en-GB" sz="1400" dirty="0"/>
        </a:p>
      </dgm:t>
    </dgm:pt>
    <dgm:pt modelId="{0BBC60FF-D77E-48BE-8677-B995D3E3F5F5}" type="sibTrans" cxnId="{A5AA6A3E-8357-43DD-B524-F1163D33CECE}">
      <dgm:prSet/>
      <dgm:spPr/>
      <dgm:t>
        <a:bodyPr/>
        <a:lstStyle/>
        <a:p>
          <a:endParaRPr lang="en-GB"/>
        </a:p>
      </dgm:t>
    </dgm:pt>
    <dgm:pt modelId="{7323CF6F-A84E-4807-83D4-E21B28C4A300}" type="parTrans" cxnId="{A5AA6A3E-8357-43DD-B524-F1163D33CECE}">
      <dgm:prSet/>
      <dgm:spPr/>
      <dgm:t>
        <a:bodyPr/>
        <a:lstStyle/>
        <a:p>
          <a:endParaRPr lang="en-GB"/>
        </a:p>
      </dgm:t>
    </dgm:pt>
    <dgm:pt modelId="{8CE5BD06-8A04-4CD3-B6A2-1E7A616B3DC0}">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Localize</a:t>
          </a:r>
          <a:endParaRPr lang="en-GB" dirty="0"/>
        </a:p>
      </dgm:t>
    </dgm:pt>
    <dgm:pt modelId="{2AE2CAE0-1E88-45DF-B807-5783738005B8}" type="parTrans" cxnId="{C5FAD5DA-EEA0-4D14-ACE2-9D4905D8671A}">
      <dgm:prSet/>
      <dgm:spPr/>
      <dgm:t>
        <a:bodyPr/>
        <a:lstStyle/>
        <a:p>
          <a:endParaRPr lang="en-GB"/>
        </a:p>
      </dgm:t>
    </dgm:pt>
    <dgm:pt modelId="{7E2C5A55-FA7A-48A8-8774-6BC634B38749}" type="sibTrans" cxnId="{C5FAD5DA-EEA0-4D14-ACE2-9D4905D8671A}">
      <dgm:prSet/>
      <dgm:spPr/>
      <dgm:t>
        <a:bodyPr/>
        <a:lstStyle/>
        <a:p>
          <a:endParaRPr lang="en-GB"/>
        </a:p>
      </dgm:t>
    </dgm:pt>
    <dgm:pt modelId="{710AD54D-EE27-4F58-9233-65B595825046}" type="pres">
      <dgm:prSet presAssocID="{B2D302C2-647D-4113-B086-80CAF386749E}" presName="Name0" presStyleCnt="0">
        <dgm:presLayoutVars>
          <dgm:dir/>
          <dgm:animLvl val="lvl"/>
          <dgm:resizeHandles val="exact"/>
        </dgm:presLayoutVars>
      </dgm:prSet>
      <dgm:spPr/>
    </dgm:pt>
    <dgm:pt modelId="{4AE156E5-2B17-4D21-92EC-AFD0CB600ABB}" type="pres">
      <dgm:prSet presAssocID="{005AA527-EE78-412E-95B1-B34C80C0464C}" presName="parTxOnly" presStyleLbl="node1" presStyleIdx="0" presStyleCnt="4">
        <dgm:presLayoutVars>
          <dgm:chMax val="0"/>
          <dgm:chPref val="0"/>
          <dgm:bulletEnabled val="1"/>
        </dgm:presLayoutVars>
      </dgm:prSet>
      <dgm:spPr/>
      <dgm:t>
        <a:bodyPr/>
        <a:lstStyle/>
        <a:p>
          <a:endParaRPr lang="en-US"/>
        </a:p>
      </dgm:t>
    </dgm:pt>
    <dgm:pt modelId="{299732E1-AC9B-4CFA-A942-3680A4FB41A2}" type="pres">
      <dgm:prSet presAssocID="{1FF17BC4-444F-4604-82D4-7B834E0109AF}" presName="parTxOnlySpace" presStyleCnt="0"/>
      <dgm:spPr/>
    </dgm:pt>
    <dgm:pt modelId="{EC258CCE-0ADE-4892-8E80-BA1AB0C7328D}" type="pres">
      <dgm:prSet presAssocID="{9DEF2236-9FDF-4729-BDE0-8469FB8B9206}" presName="parTxOnly" presStyleLbl="node1" presStyleIdx="1" presStyleCnt="4">
        <dgm:presLayoutVars>
          <dgm:chMax val="0"/>
          <dgm:chPref val="0"/>
          <dgm:bulletEnabled val="1"/>
        </dgm:presLayoutVars>
      </dgm:prSet>
      <dgm:spPr/>
      <dgm:t>
        <a:bodyPr/>
        <a:lstStyle/>
        <a:p>
          <a:endParaRPr lang="en-US"/>
        </a:p>
      </dgm:t>
    </dgm:pt>
    <dgm:pt modelId="{29DE2950-4272-4541-A363-E6A5BB2218E1}" type="pres">
      <dgm:prSet presAssocID="{0BBC60FF-D77E-48BE-8677-B995D3E3F5F5}" presName="parTxOnlySpace" presStyleCnt="0"/>
      <dgm:spPr/>
    </dgm:pt>
    <dgm:pt modelId="{30241C52-62BE-4C61-A288-C1648CB1BCE2}" type="pres">
      <dgm:prSet presAssocID="{A71E1DDE-A66F-4133-AE49-8CE5C2C43EB5}" presName="parTxOnly" presStyleLbl="node1" presStyleIdx="2" presStyleCnt="4">
        <dgm:presLayoutVars>
          <dgm:chMax val="0"/>
          <dgm:chPref val="0"/>
          <dgm:bulletEnabled val="1"/>
        </dgm:presLayoutVars>
      </dgm:prSet>
      <dgm:spPr/>
      <dgm:t>
        <a:bodyPr/>
        <a:lstStyle/>
        <a:p>
          <a:endParaRPr lang="en-US"/>
        </a:p>
      </dgm:t>
    </dgm:pt>
    <dgm:pt modelId="{048057C6-82BB-41CC-AEDA-F4A8191ADC79}" type="pres">
      <dgm:prSet presAssocID="{C4A866E3-F866-4008-BC25-1C9B2AE36078}" presName="parTxOnlySpace" presStyleCnt="0"/>
      <dgm:spPr/>
    </dgm:pt>
    <dgm:pt modelId="{8C2D1578-38AC-4F2A-BBC4-827688178A82}" type="pres">
      <dgm:prSet presAssocID="{8CE5BD06-8A04-4CD3-B6A2-1E7A616B3DC0}" presName="parTxOnly" presStyleLbl="node1" presStyleIdx="3" presStyleCnt="4">
        <dgm:presLayoutVars>
          <dgm:chMax val="0"/>
          <dgm:chPref val="0"/>
          <dgm:bulletEnabled val="1"/>
        </dgm:presLayoutVars>
      </dgm:prSet>
      <dgm:spPr/>
      <dgm:t>
        <a:bodyPr/>
        <a:lstStyle/>
        <a:p>
          <a:endParaRPr lang="en-US"/>
        </a:p>
      </dgm:t>
    </dgm:pt>
  </dgm:ptLst>
  <dgm:cxnLst>
    <dgm:cxn modelId="{47405052-53E5-7E4A-924E-EAD0A6AE29A7}" type="presOf" srcId="{B2D302C2-647D-4113-B086-80CAF386749E}" destId="{710AD54D-EE27-4F58-9233-65B595825046}" srcOrd="0" destOrd="0" presId="urn:microsoft.com/office/officeart/2005/8/layout/chevron1"/>
    <dgm:cxn modelId="{C5FAD5DA-EEA0-4D14-ACE2-9D4905D8671A}" srcId="{B2D302C2-647D-4113-B086-80CAF386749E}" destId="{8CE5BD06-8A04-4CD3-B6A2-1E7A616B3DC0}" srcOrd="3" destOrd="0" parTransId="{2AE2CAE0-1E88-45DF-B807-5783738005B8}" sibTransId="{7E2C5A55-FA7A-48A8-8774-6BC634B38749}"/>
    <dgm:cxn modelId="{A5AA6A3E-8357-43DD-B524-F1163D33CECE}" srcId="{B2D302C2-647D-4113-B086-80CAF386749E}" destId="{9DEF2236-9FDF-4729-BDE0-8469FB8B9206}" srcOrd="1" destOrd="0" parTransId="{7323CF6F-A84E-4807-83D4-E21B28C4A300}" sibTransId="{0BBC60FF-D77E-48BE-8677-B995D3E3F5F5}"/>
    <dgm:cxn modelId="{9B23DE0C-BD1F-5141-B8AC-0D5C54CF54EB}" type="presOf" srcId="{005AA527-EE78-412E-95B1-B34C80C0464C}" destId="{4AE156E5-2B17-4D21-92EC-AFD0CB600ABB}" srcOrd="0" destOrd="0" presId="urn:microsoft.com/office/officeart/2005/8/layout/chevron1"/>
    <dgm:cxn modelId="{EE5A4D34-FB08-4644-B803-2DC75006BC3D}" type="presOf" srcId="{A71E1DDE-A66F-4133-AE49-8CE5C2C43EB5}" destId="{30241C52-62BE-4C61-A288-C1648CB1BCE2}" srcOrd="0" destOrd="0" presId="urn:microsoft.com/office/officeart/2005/8/layout/chevron1"/>
    <dgm:cxn modelId="{C6B1606D-1F63-45A2-A9BD-725A624887CC}" srcId="{B2D302C2-647D-4113-B086-80CAF386749E}" destId="{005AA527-EE78-412E-95B1-B34C80C0464C}" srcOrd="0" destOrd="0" parTransId="{704E1335-C689-4948-A37D-823F38F0B1F4}" sibTransId="{1FF17BC4-444F-4604-82D4-7B834E0109AF}"/>
    <dgm:cxn modelId="{D46405CC-EF69-5842-B8F5-95C92EB2E52B}" type="presOf" srcId="{8CE5BD06-8A04-4CD3-B6A2-1E7A616B3DC0}" destId="{8C2D1578-38AC-4F2A-BBC4-827688178A82}" srcOrd="0" destOrd="0" presId="urn:microsoft.com/office/officeart/2005/8/layout/chevron1"/>
    <dgm:cxn modelId="{EFF2D46E-A02A-4B41-863E-4397D5484196}" type="presOf" srcId="{9DEF2236-9FDF-4729-BDE0-8469FB8B9206}" destId="{EC258CCE-0ADE-4892-8E80-BA1AB0C7328D}" srcOrd="0" destOrd="0" presId="urn:microsoft.com/office/officeart/2005/8/layout/chevron1"/>
    <dgm:cxn modelId="{5F4C6CA0-97D7-4B2F-8030-0CC6771C4FD1}" srcId="{B2D302C2-647D-4113-B086-80CAF386749E}" destId="{A71E1DDE-A66F-4133-AE49-8CE5C2C43EB5}" srcOrd="2" destOrd="0" parTransId="{89A735A8-9169-4B53-A7CA-570207B87FCC}" sibTransId="{C4A866E3-F866-4008-BC25-1C9B2AE36078}"/>
    <dgm:cxn modelId="{CA584911-4C61-144F-9349-24CE97A60D2A}" type="presParOf" srcId="{710AD54D-EE27-4F58-9233-65B595825046}" destId="{4AE156E5-2B17-4D21-92EC-AFD0CB600ABB}" srcOrd="0" destOrd="0" presId="urn:microsoft.com/office/officeart/2005/8/layout/chevron1"/>
    <dgm:cxn modelId="{537AA1D2-708E-9541-8D4A-C491C1E90242}" type="presParOf" srcId="{710AD54D-EE27-4F58-9233-65B595825046}" destId="{299732E1-AC9B-4CFA-A942-3680A4FB41A2}" srcOrd="1" destOrd="0" presId="urn:microsoft.com/office/officeart/2005/8/layout/chevron1"/>
    <dgm:cxn modelId="{1A79821F-5889-B248-8E5E-EAFDD8DA2402}" type="presParOf" srcId="{710AD54D-EE27-4F58-9233-65B595825046}" destId="{EC258CCE-0ADE-4892-8E80-BA1AB0C7328D}" srcOrd="2" destOrd="0" presId="urn:microsoft.com/office/officeart/2005/8/layout/chevron1"/>
    <dgm:cxn modelId="{D0D8FE58-5386-164A-A8BE-239E78CA9EB2}" type="presParOf" srcId="{710AD54D-EE27-4F58-9233-65B595825046}" destId="{29DE2950-4272-4541-A363-E6A5BB2218E1}" srcOrd="3" destOrd="0" presId="urn:microsoft.com/office/officeart/2005/8/layout/chevron1"/>
    <dgm:cxn modelId="{E0D21F05-CD9B-1349-9A83-C305F913215B}" type="presParOf" srcId="{710AD54D-EE27-4F58-9233-65B595825046}" destId="{30241C52-62BE-4C61-A288-C1648CB1BCE2}" srcOrd="4" destOrd="0" presId="urn:microsoft.com/office/officeart/2005/8/layout/chevron1"/>
    <dgm:cxn modelId="{E45B38B9-7AD2-ED44-8189-FD56F3B30912}" type="presParOf" srcId="{710AD54D-EE27-4F58-9233-65B595825046}" destId="{048057C6-82BB-41CC-AEDA-F4A8191ADC79}" srcOrd="5" destOrd="0" presId="urn:microsoft.com/office/officeart/2005/8/layout/chevron1"/>
    <dgm:cxn modelId="{8ECAAADB-6B13-EB41-8BB9-617D52FAD8BC}" type="presParOf" srcId="{710AD54D-EE27-4F58-9233-65B595825046}" destId="{8C2D1578-38AC-4F2A-BBC4-827688178A8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D302C2-647D-4113-B086-80CAF386749E}" type="doc">
      <dgm:prSet loTypeId="urn:microsoft.com/office/officeart/2005/8/layout/chevron1" loCatId="process" qsTypeId="urn:microsoft.com/office/officeart/2005/8/quickstyle/simple1" qsCatId="simple" csTypeId="urn:microsoft.com/office/officeart/2005/8/colors/accent1_2" csCatId="accent1" phldr="1"/>
      <dgm:spPr/>
    </dgm:pt>
    <dgm:pt modelId="{005AA527-EE78-412E-95B1-B34C80C0464C}">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Collect</a:t>
          </a:r>
          <a:endParaRPr lang="en-GB" dirty="0"/>
        </a:p>
      </dgm:t>
    </dgm:pt>
    <dgm:pt modelId="{704E1335-C689-4948-A37D-823F38F0B1F4}" type="parTrans" cxnId="{C6B1606D-1F63-45A2-A9BD-725A624887CC}">
      <dgm:prSet/>
      <dgm:spPr/>
      <dgm:t>
        <a:bodyPr/>
        <a:lstStyle/>
        <a:p>
          <a:endParaRPr lang="en-GB"/>
        </a:p>
      </dgm:t>
    </dgm:pt>
    <dgm:pt modelId="{1FF17BC4-444F-4604-82D4-7B834E0109AF}" type="sibTrans" cxnId="{C6B1606D-1F63-45A2-A9BD-725A624887CC}">
      <dgm:prSet/>
      <dgm:spPr/>
      <dgm:t>
        <a:bodyPr/>
        <a:lstStyle/>
        <a:p>
          <a:endParaRPr lang="en-GB"/>
        </a:p>
      </dgm:t>
    </dgm:pt>
    <dgm:pt modelId="{A71E1DDE-A66F-4133-AE49-8CE5C2C43EB5}">
      <dgm:prSet phldrT="[Text]"/>
      <dgm:spPr/>
      <dgm:t>
        <a:bodyPr/>
        <a:lstStyle/>
        <a:p>
          <a:r>
            <a:rPr lang="en-US" dirty="0"/>
            <a:t>Generate Trajectory of user route</a:t>
          </a:r>
          <a:endParaRPr lang="en-GB" dirty="0"/>
        </a:p>
      </dgm:t>
    </dgm:pt>
    <dgm:pt modelId="{C4A866E3-F866-4008-BC25-1C9B2AE36078}" type="sibTrans" cxnId="{5F4C6CA0-97D7-4B2F-8030-0CC6771C4FD1}">
      <dgm:prSet/>
      <dgm:spPr/>
      <dgm:t>
        <a:bodyPr/>
        <a:lstStyle/>
        <a:p>
          <a:endParaRPr lang="en-GB"/>
        </a:p>
      </dgm:t>
    </dgm:pt>
    <dgm:pt modelId="{89A735A8-9169-4B53-A7CA-570207B87FCC}" type="parTrans" cxnId="{5F4C6CA0-97D7-4B2F-8030-0CC6771C4FD1}">
      <dgm:prSet/>
      <dgm:spPr/>
      <dgm:t>
        <a:bodyPr/>
        <a:lstStyle/>
        <a:p>
          <a:endParaRPr lang="en-GB"/>
        </a:p>
      </dgm:t>
    </dgm:pt>
    <dgm:pt modelId="{8CE5BD06-8A04-4CD3-B6A2-1E7A616B3DC0}">
      <dgm:prSet phldrT="[Text]"/>
      <dgm:spPr/>
      <dgm:t>
        <a:bodyPr/>
        <a:lstStyle/>
        <a:p>
          <a:r>
            <a:rPr lang="en-GB" dirty="0"/>
            <a:t>Stitch multiple trajectories to generate a complete route</a:t>
          </a:r>
        </a:p>
      </dgm:t>
    </dgm:pt>
    <dgm:pt modelId="{2AE2CAE0-1E88-45DF-B807-5783738005B8}" type="parTrans" cxnId="{C5FAD5DA-EEA0-4D14-ACE2-9D4905D8671A}">
      <dgm:prSet/>
      <dgm:spPr/>
      <dgm:t>
        <a:bodyPr/>
        <a:lstStyle/>
        <a:p>
          <a:endParaRPr lang="en-GB"/>
        </a:p>
      </dgm:t>
    </dgm:pt>
    <dgm:pt modelId="{7E2C5A55-FA7A-48A8-8774-6BC634B38749}" type="sibTrans" cxnId="{C5FAD5DA-EEA0-4D14-ACE2-9D4905D8671A}">
      <dgm:prSet/>
      <dgm:spPr/>
      <dgm:t>
        <a:bodyPr/>
        <a:lstStyle/>
        <a:p>
          <a:endParaRPr lang="en-GB"/>
        </a:p>
      </dgm:t>
    </dgm:pt>
    <dgm:pt modelId="{9DEF2236-9FDF-4729-BDE0-8469FB8B920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a:t>Build Database</a:t>
          </a:r>
          <a:endParaRPr lang="en-GB" sz="1400" dirty="0"/>
        </a:p>
      </dgm:t>
    </dgm:pt>
    <dgm:pt modelId="{0BBC60FF-D77E-48BE-8677-B995D3E3F5F5}" type="sibTrans" cxnId="{A5AA6A3E-8357-43DD-B524-F1163D33CECE}">
      <dgm:prSet/>
      <dgm:spPr/>
      <dgm:t>
        <a:bodyPr/>
        <a:lstStyle/>
        <a:p>
          <a:endParaRPr lang="en-GB"/>
        </a:p>
      </dgm:t>
    </dgm:pt>
    <dgm:pt modelId="{7323CF6F-A84E-4807-83D4-E21B28C4A300}" type="parTrans" cxnId="{A5AA6A3E-8357-43DD-B524-F1163D33CECE}">
      <dgm:prSet/>
      <dgm:spPr/>
      <dgm:t>
        <a:bodyPr/>
        <a:lstStyle/>
        <a:p>
          <a:endParaRPr lang="en-GB"/>
        </a:p>
      </dgm:t>
    </dgm:pt>
    <dgm:pt modelId="{710AD54D-EE27-4F58-9233-65B595825046}" type="pres">
      <dgm:prSet presAssocID="{B2D302C2-647D-4113-B086-80CAF386749E}" presName="Name0" presStyleCnt="0">
        <dgm:presLayoutVars>
          <dgm:dir/>
          <dgm:animLvl val="lvl"/>
          <dgm:resizeHandles val="exact"/>
        </dgm:presLayoutVars>
      </dgm:prSet>
      <dgm:spPr/>
    </dgm:pt>
    <dgm:pt modelId="{4AE156E5-2B17-4D21-92EC-AFD0CB600ABB}" type="pres">
      <dgm:prSet presAssocID="{005AA527-EE78-412E-95B1-B34C80C0464C}" presName="parTxOnly" presStyleLbl="node1" presStyleIdx="0" presStyleCnt="4">
        <dgm:presLayoutVars>
          <dgm:chMax val="0"/>
          <dgm:chPref val="0"/>
          <dgm:bulletEnabled val="1"/>
        </dgm:presLayoutVars>
      </dgm:prSet>
      <dgm:spPr/>
      <dgm:t>
        <a:bodyPr/>
        <a:lstStyle/>
        <a:p>
          <a:endParaRPr lang="en-US"/>
        </a:p>
      </dgm:t>
    </dgm:pt>
    <dgm:pt modelId="{299732E1-AC9B-4CFA-A942-3680A4FB41A2}" type="pres">
      <dgm:prSet presAssocID="{1FF17BC4-444F-4604-82D4-7B834E0109AF}" presName="parTxOnlySpace" presStyleCnt="0"/>
      <dgm:spPr/>
    </dgm:pt>
    <dgm:pt modelId="{EC258CCE-0ADE-4892-8E80-BA1AB0C7328D}" type="pres">
      <dgm:prSet presAssocID="{9DEF2236-9FDF-4729-BDE0-8469FB8B9206}" presName="parTxOnly" presStyleLbl="node1" presStyleIdx="1" presStyleCnt="4">
        <dgm:presLayoutVars>
          <dgm:chMax val="0"/>
          <dgm:chPref val="0"/>
          <dgm:bulletEnabled val="1"/>
        </dgm:presLayoutVars>
      </dgm:prSet>
      <dgm:spPr/>
      <dgm:t>
        <a:bodyPr/>
        <a:lstStyle/>
        <a:p>
          <a:endParaRPr lang="en-US"/>
        </a:p>
      </dgm:t>
    </dgm:pt>
    <dgm:pt modelId="{29DE2950-4272-4541-A363-E6A5BB2218E1}" type="pres">
      <dgm:prSet presAssocID="{0BBC60FF-D77E-48BE-8677-B995D3E3F5F5}" presName="parTxOnlySpace" presStyleCnt="0"/>
      <dgm:spPr/>
    </dgm:pt>
    <dgm:pt modelId="{30241C52-62BE-4C61-A288-C1648CB1BCE2}" type="pres">
      <dgm:prSet presAssocID="{A71E1DDE-A66F-4133-AE49-8CE5C2C43EB5}" presName="parTxOnly" presStyleLbl="node1" presStyleIdx="2" presStyleCnt="4">
        <dgm:presLayoutVars>
          <dgm:chMax val="0"/>
          <dgm:chPref val="0"/>
          <dgm:bulletEnabled val="1"/>
        </dgm:presLayoutVars>
      </dgm:prSet>
      <dgm:spPr/>
      <dgm:t>
        <a:bodyPr/>
        <a:lstStyle/>
        <a:p>
          <a:endParaRPr lang="en-US"/>
        </a:p>
      </dgm:t>
    </dgm:pt>
    <dgm:pt modelId="{048057C6-82BB-41CC-AEDA-F4A8191ADC79}" type="pres">
      <dgm:prSet presAssocID="{C4A866E3-F866-4008-BC25-1C9B2AE36078}" presName="parTxOnlySpace" presStyleCnt="0"/>
      <dgm:spPr/>
    </dgm:pt>
    <dgm:pt modelId="{8C2D1578-38AC-4F2A-BBC4-827688178A82}" type="pres">
      <dgm:prSet presAssocID="{8CE5BD06-8A04-4CD3-B6A2-1E7A616B3DC0}" presName="parTxOnly" presStyleLbl="node1" presStyleIdx="3" presStyleCnt="4">
        <dgm:presLayoutVars>
          <dgm:chMax val="0"/>
          <dgm:chPref val="0"/>
          <dgm:bulletEnabled val="1"/>
        </dgm:presLayoutVars>
      </dgm:prSet>
      <dgm:spPr/>
      <dgm:t>
        <a:bodyPr/>
        <a:lstStyle/>
        <a:p>
          <a:endParaRPr lang="en-US"/>
        </a:p>
      </dgm:t>
    </dgm:pt>
  </dgm:ptLst>
  <dgm:cxnLst>
    <dgm:cxn modelId="{C5FAD5DA-EEA0-4D14-ACE2-9D4905D8671A}" srcId="{B2D302C2-647D-4113-B086-80CAF386749E}" destId="{8CE5BD06-8A04-4CD3-B6A2-1E7A616B3DC0}" srcOrd="3" destOrd="0" parTransId="{2AE2CAE0-1E88-45DF-B807-5783738005B8}" sibTransId="{7E2C5A55-FA7A-48A8-8774-6BC634B38749}"/>
    <dgm:cxn modelId="{A5AA6A3E-8357-43DD-B524-F1163D33CECE}" srcId="{B2D302C2-647D-4113-B086-80CAF386749E}" destId="{9DEF2236-9FDF-4729-BDE0-8469FB8B9206}" srcOrd="1" destOrd="0" parTransId="{7323CF6F-A84E-4807-83D4-E21B28C4A300}" sibTransId="{0BBC60FF-D77E-48BE-8677-B995D3E3F5F5}"/>
    <dgm:cxn modelId="{E188EBB9-BA04-4C4A-99B8-398EEBF0AABE}" type="presOf" srcId="{9DEF2236-9FDF-4729-BDE0-8469FB8B9206}" destId="{EC258CCE-0ADE-4892-8E80-BA1AB0C7328D}" srcOrd="0" destOrd="0" presId="urn:microsoft.com/office/officeart/2005/8/layout/chevron1"/>
    <dgm:cxn modelId="{C6B1606D-1F63-45A2-A9BD-725A624887CC}" srcId="{B2D302C2-647D-4113-B086-80CAF386749E}" destId="{005AA527-EE78-412E-95B1-B34C80C0464C}" srcOrd="0" destOrd="0" parTransId="{704E1335-C689-4948-A37D-823F38F0B1F4}" sibTransId="{1FF17BC4-444F-4604-82D4-7B834E0109AF}"/>
    <dgm:cxn modelId="{496D4FFF-48AC-4CAD-B374-1EA5676DEABE}" type="presOf" srcId="{A71E1DDE-A66F-4133-AE49-8CE5C2C43EB5}" destId="{30241C52-62BE-4C61-A288-C1648CB1BCE2}" srcOrd="0" destOrd="0" presId="urn:microsoft.com/office/officeart/2005/8/layout/chevron1"/>
    <dgm:cxn modelId="{B0662C51-0028-48BD-9B90-F0BD6577D637}" type="presOf" srcId="{B2D302C2-647D-4113-B086-80CAF386749E}" destId="{710AD54D-EE27-4F58-9233-65B595825046}" srcOrd="0" destOrd="0" presId="urn:microsoft.com/office/officeart/2005/8/layout/chevron1"/>
    <dgm:cxn modelId="{61CB013B-3654-4ED8-BADA-135EB379FEF6}" type="presOf" srcId="{005AA527-EE78-412E-95B1-B34C80C0464C}" destId="{4AE156E5-2B17-4D21-92EC-AFD0CB600ABB}" srcOrd="0" destOrd="0" presId="urn:microsoft.com/office/officeart/2005/8/layout/chevron1"/>
    <dgm:cxn modelId="{FD385AA2-EAD9-4D7B-8B43-D2D1BC950F38}" type="presOf" srcId="{8CE5BD06-8A04-4CD3-B6A2-1E7A616B3DC0}" destId="{8C2D1578-38AC-4F2A-BBC4-827688178A82}" srcOrd="0" destOrd="0" presId="urn:microsoft.com/office/officeart/2005/8/layout/chevron1"/>
    <dgm:cxn modelId="{5F4C6CA0-97D7-4B2F-8030-0CC6771C4FD1}" srcId="{B2D302C2-647D-4113-B086-80CAF386749E}" destId="{A71E1DDE-A66F-4133-AE49-8CE5C2C43EB5}" srcOrd="2" destOrd="0" parTransId="{89A735A8-9169-4B53-A7CA-570207B87FCC}" sibTransId="{C4A866E3-F866-4008-BC25-1C9B2AE36078}"/>
    <dgm:cxn modelId="{9F82137A-0EBA-43D1-8D3D-605085CD414E}" type="presParOf" srcId="{710AD54D-EE27-4F58-9233-65B595825046}" destId="{4AE156E5-2B17-4D21-92EC-AFD0CB600ABB}" srcOrd="0" destOrd="0" presId="urn:microsoft.com/office/officeart/2005/8/layout/chevron1"/>
    <dgm:cxn modelId="{2B8E4DAC-4F1A-4FAC-8B7F-4989AF31C586}" type="presParOf" srcId="{710AD54D-EE27-4F58-9233-65B595825046}" destId="{299732E1-AC9B-4CFA-A942-3680A4FB41A2}" srcOrd="1" destOrd="0" presId="urn:microsoft.com/office/officeart/2005/8/layout/chevron1"/>
    <dgm:cxn modelId="{23A222A7-6777-45E7-B31D-0F65AB7D099F}" type="presParOf" srcId="{710AD54D-EE27-4F58-9233-65B595825046}" destId="{EC258CCE-0ADE-4892-8E80-BA1AB0C7328D}" srcOrd="2" destOrd="0" presId="urn:microsoft.com/office/officeart/2005/8/layout/chevron1"/>
    <dgm:cxn modelId="{C437E976-24B6-4084-B82E-40433321085C}" type="presParOf" srcId="{710AD54D-EE27-4F58-9233-65B595825046}" destId="{29DE2950-4272-4541-A363-E6A5BB2218E1}" srcOrd="3" destOrd="0" presId="urn:microsoft.com/office/officeart/2005/8/layout/chevron1"/>
    <dgm:cxn modelId="{2FD224AF-8BE6-476B-8C80-A80FE89454E8}" type="presParOf" srcId="{710AD54D-EE27-4F58-9233-65B595825046}" destId="{30241C52-62BE-4C61-A288-C1648CB1BCE2}" srcOrd="4" destOrd="0" presId="urn:microsoft.com/office/officeart/2005/8/layout/chevron1"/>
    <dgm:cxn modelId="{D693F2CC-CD45-420A-87DD-E8599A7C41D6}" type="presParOf" srcId="{710AD54D-EE27-4F58-9233-65B595825046}" destId="{048057C6-82BB-41CC-AEDA-F4A8191ADC79}" srcOrd="5" destOrd="0" presId="urn:microsoft.com/office/officeart/2005/8/layout/chevron1"/>
    <dgm:cxn modelId="{FC3D0B16-010F-47FD-A286-A2848AE42D54}" type="presParOf" srcId="{710AD54D-EE27-4F58-9233-65B595825046}" destId="{8C2D1578-38AC-4F2A-BBC4-827688178A8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D302C2-647D-4113-B086-80CAF386749E}" type="doc">
      <dgm:prSet loTypeId="urn:microsoft.com/office/officeart/2005/8/layout/chevron1" loCatId="process" qsTypeId="urn:microsoft.com/office/officeart/2005/8/quickstyle/simple1" qsCatId="simple" csTypeId="urn:microsoft.com/office/officeart/2005/8/colors/accent1_2" csCatId="accent1" phldr="1"/>
      <dgm:spPr/>
    </dgm:pt>
    <dgm:pt modelId="{005AA527-EE78-412E-95B1-B34C80C0464C}">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Collect</a:t>
          </a:r>
          <a:endParaRPr lang="en-GB" dirty="0"/>
        </a:p>
      </dgm:t>
    </dgm:pt>
    <dgm:pt modelId="{704E1335-C689-4948-A37D-823F38F0B1F4}" type="parTrans" cxnId="{C6B1606D-1F63-45A2-A9BD-725A624887CC}">
      <dgm:prSet/>
      <dgm:spPr/>
      <dgm:t>
        <a:bodyPr/>
        <a:lstStyle/>
        <a:p>
          <a:endParaRPr lang="en-GB"/>
        </a:p>
      </dgm:t>
    </dgm:pt>
    <dgm:pt modelId="{1FF17BC4-444F-4604-82D4-7B834E0109AF}" type="sibTrans" cxnId="{C6B1606D-1F63-45A2-A9BD-725A624887CC}">
      <dgm:prSet/>
      <dgm:spPr/>
      <dgm:t>
        <a:bodyPr/>
        <a:lstStyle/>
        <a:p>
          <a:endParaRPr lang="en-GB"/>
        </a:p>
      </dgm:t>
    </dgm:pt>
    <dgm:pt modelId="{A71E1DDE-A66F-4133-AE49-8CE5C2C43EB5}">
      <dgm:prSet phldrT="[Text]"/>
      <dgm:spPr/>
      <dgm:t>
        <a:bodyPr/>
        <a:lstStyle/>
        <a:p>
          <a:r>
            <a:rPr lang="en-US" dirty="0"/>
            <a:t>Generate Trajectory of user route</a:t>
          </a:r>
          <a:endParaRPr lang="en-GB" dirty="0"/>
        </a:p>
      </dgm:t>
    </dgm:pt>
    <dgm:pt modelId="{C4A866E3-F866-4008-BC25-1C9B2AE36078}" type="sibTrans" cxnId="{5F4C6CA0-97D7-4B2F-8030-0CC6771C4FD1}">
      <dgm:prSet/>
      <dgm:spPr/>
      <dgm:t>
        <a:bodyPr/>
        <a:lstStyle/>
        <a:p>
          <a:endParaRPr lang="en-GB"/>
        </a:p>
      </dgm:t>
    </dgm:pt>
    <dgm:pt modelId="{89A735A8-9169-4B53-A7CA-570207B87FCC}" type="parTrans" cxnId="{5F4C6CA0-97D7-4B2F-8030-0CC6771C4FD1}">
      <dgm:prSet/>
      <dgm:spPr/>
      <dgm:t>
        <a:bodyPr/>
        <a:lstStyle/>
        <a:p>
          <a:endParaRPr lang="en-GB"/>
        </a:p>
      </dgm:t>
    </dgm:pt>
    <dgm:pt modelId="{8CE5BD06-8A04-4CD3-B6A2-1E7A616B3DC0}">
      <dgm:prSet phldrT="[Text]"/>
      <dgm:spPr/>
      <dgm:t>
        <a:bodyPr/>
        <a:lstStyle/>
        <a:p>
          <a:r>
            <a:rPr lang="en-GB" dirty="0"/>
            <a:t>Stitch multiple trajectories to generate a complete route</a:t>
          </a:r>
        </a:p>
      </dgm:t>
    </dgm:pt>
    <dgm:pt modelId="{2AE2CAE0-1E88-45DF-B807-5783738005B8}" type="parTrans" cxnId="{C5FAD5DA-EEA0-4D14-ACE2-9D4905D8671A}">
      <dgm:prSet/>
      <dgm:spPr/>
      <dgm:t>
        <a:bodyPr/>
        <a:lstStyle/>
        <a:p>
          <a:endParaRPr lang="en-GB"/>
        </a:p>
      </dgm:t>
    </dgm:pt>
    <dgm:pt modelId="{7E2C5A55-FA7A-48A8-8774-6BC634B38749}" type="sibTrans" cxnId="{C5FAD5DA-EEA0-4D14-ACE2-9D4905D8671A}">
      <dgm:prSet/>
      <dgm:spPr/>
      <dgm:t>
        <a:bodyPr/>
        <a:lstStyle/>
        <a:p>
          <a:endParaRPr lang="en-GB"/>
        </a:p>
      </dgm:t>
    </dgm:pt>
    <dgm:pt modelId="{9DEF2236-9FDF-4729-BDE0-8469FB8B9206}">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400" dirty="0"/>
            <a:t>Build Database</a:t>
          </a:r>
          <a:endParaRPr lang="en-GB" sz="1400" dirty="0"/>
        </a:p>
      </dgm:t>
    </dgm:pt>
    <dgm:pt modelId="{0BBC60FF-D77E-48BE-8677-B995D3E3F5F5}" type="sibTrans" cxnId="{A5AA6A3E-8357-43DD-B524-F1163D33CECE}">
      <dgm:prSet/>
      <dgm:spPr/>
      <dgm:t>
        <a:bodyPr/>
        <a:lstStyle/>
        <a:p>
          <a:endParaRPr lang="en-GB"/>
        </a:p>
      </dgm:t>
    </dgm:pt>
    <dgm:pt modelId="{7323CF6F-A84E-4807-83D4-E21B28C4A300}" type="parTrans" cxnId="{A5AA6A3E-8357-43DD-B524-F1163D33CECE}">
      <dgm:prSet/>
      <dgm:spPr/>
      <dgm:t>
        <a:bodyPr/>
        <a:lstStyle/>
        <a:p>
          <a:endParaRPr lang="en-GB"/>
        </a:p>
      </dgm:t>
    </dgm:pt>
    <dgm:pt modelId="{710AD54D-EE27-4F58-9233-65B595825046}" type="pres">
      <dgm:prSet presAssocID="{B2D302C2-647D-4113-B086-80CAF386749E}" presName="Name0" presStyleCnt="0">
        <dgm:presLayoutVars>
          <dgm:dir/>
          <dgm:animLvl val="lvl"/>
          <dgm:resizeHandles val="exact"/>
        </dgm:presLayoutVars>
      </dgm:prSet>
      <dgm:spPr/>
    </dgm:pt>
    <dgm:pt modelId="{4AE156E5-2B17-4D21-92EC-AFD0CB600ABB}" type="pres">
      <dgm:prSet presAssocID="{005AA527-EE78-412E-95B1-B34C80C0464C}" presName="parTxOnly" presStyleLbl="node1" presStyleIdx="0" presStyleCnt="4">
        <dgm:presLayoutVars>
          <dgm:chMax val="0"/>
          <dgm:chPref val="0"/>
          <dgm:bulletEnabled val="1"/>
        </dgm:presLayoutVars>
      </dgm:prSet>
      <dgm:spPr/>
      <dgm:t>
        <a:bodyPr/>
        <a:lstStyle/>
        <a:p>
          <a:endParaRPr lang="en-US"/>
        </a:p>
      </dgm:t>
    </dgm:pt>
    <dgm:pt modelId="{299732E1-AC9B-4CFA-A942-3680A4FB41A2}" type="pres">
      <dgm:prSet presAssocID="{1FF17BC4-444F-4604-82D4-7B834E0109AF}" presName="parTxOnlySpace" presStyleCnt="0"/>
      <dgm:spPr/>
    </dgm:pt>
    <dgm:pt modelId="{EC258CCE-0ADE-4892-8E80-BA1AB0C7328D}" type="pres">
      <dgm:prSet presAssocID="{9DEF2236-9FDF-4729-BDE0-8469FB8B9206}" presName="parTxOnly" presStyleLbl="node1" presStyleIdx="1" presStyleCnt="4">
        <dgm:presLayoutVars>
          <dgm:chMax val="0"/>
          <dgm:chPref val="0"/>
          <dgm:bulletEnabled val="1"/>
        </dgm:presLayoutVars>
      </dgm:prSet>
      <dgm:spPr/>
      <dgm:t>
        <a:bodyPr/>
        <a:lstStyle/>
        <a:p>
          <a:endParaRPr lang="en-US"/>
        </a:p>
      </dgm:t>
    </dgm:pt>
    <dgm:pt modelId="{29DE2950-4272-4541-A363-E6A5BB2218E1}" type="pres">
      <dgm:prSet presAssocID="{0BBC60FF-D77E-48BE-8677-B995D3E3F5F5}" presName="parTxOnlySpace" presStyleCnt="0"/>
      <dgm:spPr/>
    </dgm:pt>
    <dgm:pt modelId="{30241C52-62BE-4C61-A288-C1648CB1BCE2}" type="pres">
      <dgm:prSet presAssocID="{A71E1DDE-A66F-4133-AE49-8CE5C2C43EB5}" presName="parTxOnly" presStyleLbl="node1" presStyleIdx="2" presStyleCnt="4">
        <dgm:presLayoutVars>
          <dgm:chMax val="0"/>
          <dgm:chPref val="0"/>
          <dgm:bulletEnabled val="1"/>
        </dgm:presLayoutVars>
      </dgm:prSet>
      <dgm:spPr/>
      <dgm:t>
        <a:bodyPr/>
        <a:lstStyle/>
        <a:p>
          <a:endParaRPr lang="en-US"/>
        </a:p>
      </dgm:t>
    </dgm:pt>
    <dgm:pt modelId="{048057C6-82BB-41CC-AEDA-F4A8191ADC79}" type="pres">
      <dgm:prSet presAssocID="{C4A866E3-F866-4008-BC25-1C9B2AE36078}" presName="parTxOnlySpace" presStyleCnt="0"/>
      <dgm:spPr/>
    </dgm:pt>
    <dgm:pt modelId="{8C2D1578-38AC-4F2A-BBC4-827688178A82}" type="pres">
      <dgm:prSet presAssocID="{8CE5BD06-8A04-4CD3-B6A2-1E7A616B3DC0}" presName="parTxOnly" presStyleLbl="node1" presStyleIdx="3" presStyleCnt="4">
        <dgm:presLayoutVars>
          <dgm:chMax val="0"/>
          <dgm:chPref val="0"/>
          <dgm:bulletEnabled val="1"/>
        </dgm:presLayoutVars>
      </dgm:prSet>
      <dgm:spPr/>
      <dgm:t>
        <a:bodyPr/>
        <a:lstStyle/>
        <a:p>
          <a:endParaRPr lang="en-US"/>
        </a:p>
      </dgm:t>
    </dgm:pt>
  </dgm:ptLst>
  <dgm:cxnLst>
    <dgm:cxn modelId="{4CAB2A10-2AE4-4F9D-A958-7977463850B3}" type="presOf" srcId="{8CE5BD06-8A04-4CD3-B6A2-1E7A616B3DC0}" destId="{8C2D1578-38AC-4F2A-BBC4-827688178A82}" srcOrd="0" destOrd="0" presId="urn:microsoft.com/office/officeart/2005/8/layout/chevron1"/>
    <dgm:cxn modelId="{E3CCB9DD-398C-4F75-B6A6-DF6764D05FE0}" type="presOf" srcId="{005AA527-EE78-412E-95B1-B34C80C0464C}" destId="{4AE156E5-2B17-4D21-92EC-AFD0CB600ABB}" srcOrd="0" destOrd="0" presId="urn:microsoft.com/office/officeart/2005/8/layout/chevron1"/>
    <dgm:cxn modelId="{C5FAD5DA-EEA0-4D14-ACE2-9D4905D8671A}" srcId="{B2D302C2-647D-4113-B086-80CAF386749E}" destId="{8CE5BD06-8A04-4CD3-B6A2-1E7A616B3DC0}" srcOrd="3" destOrd="0" parTransId="{2AE2CAE0-1E88-45DF-B807-5783738005B8}" sibTransId="{7E2C5A55-FA7A-48A8-8774-6BC634B38749}"/>
    <dgm:cxn modelId="{CE014B7A-9680-44F3-A7FD-F5D2893C35FF}" type="presOf" srcId="{A71E1DDE-A66F-4133-AE49-8CE5C2C43EB5}" destId="{30241C52-62BE-4C61-A288-C1648CB1BCE2}" srcOrd="0" destOrd="0" presId="urn:microsoft.com/office/officeart/2005/8/layout/chevron1"/>
    <dgm:cxn modelId="{A5AA6A3E-8357-43DD-B524-F1163D33CECE}" srcId="{B2D302C2-647D-4113-B086-80CAF386749E}" destId="{9DEF2236-9FDF-4729-BDE0-8469FB8B9206}" srcOrd="1" destOrd="0" parTransId="{7323CF6F-A84E-4807-83D4-E21B28C4A300}" sibTransId="{0BBC60FF-D77E-48BE-8677-B995D3E3F5F5}"/>
    <dgm:cxn modelId="{C6B1606D-1F63-45A2-A9BD-725A624887CC}" srcId="{B2D302C2-647D-4113-B086-80CAF386749E}" destId="{005AA527-EE78-412E-95B1-B34C80C0464C}" srcOrd="0" destOrd="0" parTransId="{704E1335-C689-4948-A37D-823F38F0B1F4}" sibTransId="{1FF17BC4-444F-4604-82D4-7B834E0109AF}"/>
    <dgm:cxn modelId="{4C66E5BC-2587-48E5-9824-A56A0BFEFD96}" type="presOf" srcId="{9DEF2236-9FDF-4729-BDE0-8469FB8B9206}" destId="{EC258CCE-0ADE-4892-8E80-BA1AB0C7328D}" srcOrd="0" destOrd="0" presId="urn:microsoft.com/office/officeart/2005/8/layout/chevron1"/>
    <dgm:cxn modelId="{C18B1E1C-F791-48B3-92FF-BECC66B05D98}" type="presOf" srcId="{B2D302C2-647D-4113-B086-80CAF386749E}" destId="{710AD54D-EE27-4F58-9233-65B595825046}" srcOrd="0" destOrd="0" presId="urn:microsoft.com/office/officeart/2005/8/layout/chevron1"/>
    <dgm:cxn modelId="{5F4C6CA0-97D7-4B2F-8030-0CC6771C4FD1}" srcId="{B2D302C2-647D-4113-B086-80CAF386749E}" destId="{A71E1DDE-A66F-4133-AE49-8CE5C2C43EB5}" srcOrd="2" destOrd="0" parTransId="{89A735A8-9169-4B53-A7CA-570207B87FCC}" sibTransId="{C4A866E3-F866-4008-BC25-1C9B2AE36078}"/>
    <dgm:cxn modelId="{D037396E-7CF3-41F1-A111-CF85A05C9FB6}" type="presParOf" srcId="{710AD54D-EE27-4F58-9233-65B595825046}" destId="{4AE156E5-2B17-4D21-92EC-AFD0CB600ABB}" srcOrd="0" destOrd="0" presId="urn:microsoft.com/office/officeart/2005/8/layout/chevron1"/>
    <dgm:cxn modelId="{17A0CE18-7CB6-4BC9-8A47-3AB55B8DDE88}" type="presParOf" srcId="{710AD54D-EE27-4F58-9233-65B595825046}" destId="{299732E1-AC9B-4CFA-A942-3680A4FB41A2}" srcOrd="1" destOrd="0" presId="urn:microsoft.com/office/officeart/2005/8/layout/chevron1"/>
    <dgm:cxn modelId="{A4BD5D16-9558-449E-8CB3-9C372EC5A314}" type="presParOf" srcId="{710AD54D-EE27-4F58-9233-65B595825046}" destId="{EC258CCE-0ADE-4892-8E80-BA1AB0C7328D}" srcOrd="2" destOrd="0" presId="urn:microsoft.com/office/officeart/2005/8/layout/chevron1"/>
    <dgm:cxn modelId="{3F632B4F-976F-4192-8E10-D3C5A74556DA}" type="presParOf" srcId="{710AD54D-EE27-4F58-9233-65B595825046}" destId="{29DE2950-4272-4541-A363-E6A5BB2218E1}" srcOrd="3" destOrd="0" presId="urn:microsoft.com/office/officeart/2005/8/layout/chevron1"/>
    <dgm:cxn modelId="{1EA9D323-AE67-4050-B762-69721DB8ED46}" type="presParOf" srcId="{710AD54D-EE27-4F58-9233-65B595825046}" destId="{30241C52-62BE-4C61-A288-C1648CB1BCE2}" srcOrd="4" destOrd="0" presId="urn:microsoft.com/office/officeart/2005/8/layout/chevron1"/>
    <dgm:cxn modelId="{B348AA8A-19E6-48C3-A06A-DEC914FFDA21}" type="presParOf" srcId="{710AD54D-EE27-4F58-9233-65B595825046}" destId="{048057C6-82BB-41CC-AEDA-F4A8191ADC79}" srcOrd="5" destOrd="0" presId="urn:microsoft.com/office/officeart/2005/8/layout/chevron1"/>
    <dgm:cxn modelId="{8C333B09-DBCE-4B70-BA92-4592F4DED8F6}" type="presParOf" srcId="{710AD54D-EE27-4F58-9233-65B595825046}" destId="{8C2D1578-38AC-4F2A-BBC4-827688178A8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D302C2-647D-4113-B086-80CAF386749E}" type="doc">
      <dgm:prSet loTypeId="urn:microsoft.com/office/officeart/2005/8/layout/chevron1" loCatId="process" qsTypeId="urn:microsoft.com/office/officeart/2005/8/quickstyle/simple1" qsCatId="simple" csTypeId="urn:microsoft.com/office/officeart/2005/8/colors/accent1_2" csCatId="accent1" phldr="1"/>
      <dgm:spPr/>
    </dgm:pt>
    <dgm:pt modelId="{005AA527-EE78-412E-95B1-B34C80C0464C}">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Collect</a:t>
          </a:r>
          <a:endParaRPr lang="en-GB" dirty="0"/>
        </a:p>
      </dgm:t>
    </dgm:pt>
    <dgm:pt modelId="{704E1335-C689-4948-A37D-823F38F0B1F4}" type="parTrans" cxnId="{C6B1606D-1F63-45A2-A9BD-725A624887CC}">
      <dgm:prSet/>
      <dgm:spPr/>
      <dgm:t>
        <a:bodyPr/>
        <a:lstStyle/>
        <a:p>
          <a:endParaRPr lang="en-GB"/>
        </a:p>
      </dgm:t>
    </dgm:pt>
    <dgm:pt modelId="{1FF17BC4-444F-4604-82D4-7B834E0109AF}" type="sibTrans" cxnId="{C6B1606D-1F63-45A2-A9BD-725A624887CC}">
      <dgm:prSet/>
      <dgm:spPr/>
      <dgm:t>
        <a:bodyPr/>
        <a:lstStyle/>
        <a:p>
          <a:endParaRPr lang="en-GB"/>
        </a:p>
      </dgm:t>
    </dgm:pt>
    <dgm:pt modelId="{A71E1DDE-A66F-4133-AE49-8CE5C2C43EB5}">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Generate Trajectory of user route</a:t>
          </a:r>
          <a:endParaRPr lang="en-GB" dirty="0"/>
        </a:p>
      </dgm:t>
    </dgm:pt>
    <dgm:pt modelId="{C4A866E3-F866-4008-BC25-1C9B2AE36078}" type="sibTrans" cxnId="{5F4C6CA0-97D7-4B2F-8030-0CC6771C4FD1}">
      <dgm:prSet/>
      <dgm:spPr/>
      <dgm:t>
        <a:bodyPr/>
        <a:lstStyle/>
        <a:p>
          <a:endParaRPr lang="en-GB"/>
        </a:p>
      </dgm:t>
    </dgm:pt>
    <dgm:pt modelId="{89A735A8-9169-4B53-A7CA-570207B87FCC}" type="parTrans" cxnId="{5F4C6CA0-97D7-4B2F-8030-0CC6771C4FD1}">
      <dgm:prSet/>
      <dgm:spPr/>
      <dgm:t>
        <a:bodyPr/>
        <a:lstStyle/>
        <a:p>
          <a:endParaRPr lang="en-GB"/>
        </a:p>
      </dgm:t>
    </dgm:pt>
    <dgm:pt modelId="{8CE5BD06-8A04-4CD3-B6A2-1E7A616B3DC0}">
      <dgm:prSet phldrT="[Text]"/>
      <dgm:spPr/>
      <dgm:t>
        <a:bodyPr/>
        <a:lstStyle/>
        <a:p>
          <a:r>
            <a:rPr lang="en-GB" dirty="0"/>
            <a:t>Stitch multiple trajectories to generate a complete route</a:t>
          </a:r>
        </a:p>
      </dgm:t>
    </dgm:pt>
    <dgm:pt modelId="{2AE2CAE0-1E88-45DF-B807-5783738005B8}" type="parTrans" cxnId="{C5FAD5DA-EEA0-4D14-ACE2-9D4905D8671A}">
      <dgm:prSet/>
      <dgm:spPr/>
      <dgm:t>
        <a:bodyPr/>
        <a:lstStyle/>
        <a:p>
          <a:endParaRPr lang="en-GB"/>
        </a:p>
      </dgm:t>
    </dgm:pt>
    <dgm:pt modelId="{7E2C5A55-FA7A-48A8-8774-6BC634B38749}" type="sibTrans" cxnId="{C5FAD5DA-EEA0-4D14-ACE2-9D4905D8671A}">
      <dgm:prSet/>
      <dgm:spPr/>
      <dgm:t>
        <a:bodyPr/>
        <a:lstStyle/>
        <a:p>
          <a:endParaRPr lang="en-GB"/>
        </a:p>
      </dgm:t>
    </dgm:pt>
    <dgm:pt modelId="{9DEF2236-9FDF-4729-BDE0-8469FB8B920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a:t>Build Database</a:t>
          </a:r>
          <a:endParaRPr lang="en-GB" sz="1400" dirty="0"/>
        </a:p>
      </dgm:t>
    </dgm:pt>
    <dgm:pt modelId="{0BBC60FF-D77E-48BE-8677-B995D3E3F5F5}" type="sibTrans" cxnId="{A5AA6A3E-8357-43DD-B524-F1163D33CECE}">
      <dgm:prSet/>
      <dgm:spPr/>
      <dgm:t>
        <a:bodyPr/>
        <a:lstStyle/>
        <a:p>
          <a:endParaRPr lang="en-GB"/>
        </a:p>
      </dgm:t>
    </dgm:pt>
    <dgm:pt modelId="{7323CF6F-A84E-4807-83D4-E21B28C4A300}" type="parTrans" cxnId="{A5AA6A3E-8357-43DD-B524-F1163D33CECE}">
      <dgm:prSet/>
      <dgm:spPr/>
      <dgm:t>
        <a:bodyPr/>
        <a:lstStyle/>
        <a:p>
          <a:endParaRPr lang="en-GB"/>
        </a:p>
      </dgm:t>
    </dgm:pt>
    <dgm:pt modelId="{710AD54D-EE27-4F58-9233-65B595825046}" type="pres">
      <dgm:prSet presAssocID="{B2D302C2-647D-4113-B086-80CAF386749E}" presName="Name0" presStyleCnt="0">
        <dgm:presLayoutVars>
          <dgm:dir/>
          <dgm:animLvl val="lvl"/>
          <dgm:resizeHandles val="exact"/>
        </dgm:presLayoutVars>
      </dgm:prSet>
      <dgm:spPr/>
    </dgm:pt>
    <dgm:pt modelId="{4AE156E5-2B17-4D21-92EC-AFD0CB600ABB}" type="pres">
      <dgm:prSet presAssocID="{005AA527-EE78-412E-95B1-B34C80C0464C}" presName="parTxOnly" presStyleLbl="node1" presStyleIdx="0" presStyleCnt="4">
        <dgm:presLayoutVars>
          <dgm:chMax val="0"/>
          <dgm:chPref val="0"/>
          <dgm:bulletEnabled val="1"/>
        </dgm:presLayoutVars>
      </dgm:prSet>
      <dgm:spPr/>
      <dgm:t>
        <a:bodyPr/>
        <a:lstStyle/>
        <a:p>
          <a:endParaRPr lang="en-US"/>
        </a:p>
      </dgm:t>
    </dgm:pt>
    <dgm:pt modelId="{299732E1-AC9B-4CFA-A942-3680A4FB41A2}" type="pres">
      <dgm:prSet presAssocID="{1FF17BC4-444F-4604-82D4-7B834E0109AF}" presName="parTxOnlySpace" presStyleCnt="0"/>
      <dgm:spPr/>
    </dgm:pt>
    <dgm:pt modelId="{EC258CCE-0ADE-4892-8E80-BA1AB0C7328D}" type="pres">
      <dgm:prSet presAssocID="{9DEF2236-9FDF-4729-BDE0-8469FB8B9206}" presName="parTxOnly" presStyleLbl="node1" presStyleIdx="1" presStyleCnt="4">
        <dgm:presLayoutVars>
          <dgm:chMax val="0"/>
          <dgm:chPref val="0"/>
          <dgm:bulletEnabled val="1"/>
        </dgm:presLayoutVars>
      </dgm:prSet>
      <dgm:spPr/>
      <dgm:t>
        <a:bodyPr/>
        <a:lstStyle/>
        <a:p>
          <a:endParaRPr lang="en-US"/>
        </a:p>
      </dgm:t>
    </dgm:pt>
    <dgm:pt modelId="{29DE2950-4272-4541-A363-E6A5BB2218E1}" type="pres">
      <dgm:prSet presAssocID="{0BBC60FF-D77E-48BE-8677-B995D3E3F5F5}" presName="parTxOnlySpace" presStyleCnt="0"/>
      <dgm:spPr/>
    </dgm:pt>
    <dgm:pt modelId="{30241C52-62BE-4C61-A288-C1648CB1BCE2}" type="pres">
      <dgm:prSet presAssocID="{A71E1DDE-A66F-4133-AE49-8CE5C2C43EB5}" presName="parTxOnly" presStyleLbl="node1" presStyleIdx="2" presStyleCnt="4">
        <dgm:presLayoutVars>
          <dgm:chMax val="0"/>
          <dgm:chPref val="0"/>
          <dgm:bulletEnabled val="1"/>
        </dgm:presLayoutVars>
      </dgm:prSet>
      <dgm:spPr/>
      <dgm:t>
        <a:bodyPr/>
        <a:lstStyle/>
        <a:p>
          <a:endParaRPr lang="en-US"/>
        </a:p>
      </dgm:t>
    </dgm:pt>
    <dgm:pt modelId="{048057C6-82BB-41CC-AEDA-F4A8191ADC79}" type="pres">
      <dgm:prSet presAssocID="{C4A866E3-F866-4008-BC25-1C9B2AE36078}" presName="parTxOnlySpace" presStyleCnt="0"/>
      <dgm:spPr/>
    </dgm:pt>
    <dgm:pt modelId="{8C2D1578-38AC-4F2A-BBC4-827688178A82}" type="pres">
      <dgm:prSet presAssocID="{8CE5BD06-8A04-4CD3-B6A2-1E7A616B3DC0}" presName="parTxOnly" presStyleLbl="node1" presStyleIdx="3" presStyleCnt="4">
        <dgm:presLayoutVars>
          <dgm:chMax val="0"/>
          <dgm:chPref val="0"/>
          <dgm:bulletEnabled val="1"/>
        </dgm:presLayoutVars>
      </dgm:prSet>
      <dgm:spPr/>
      <dgm:t>
        <a:bodyPr/>
        <a:lstStyle/>
        <a:p>
          <a:endParaRPr lang="en-US"/>
        </a:p>
      </dgm:t>
    </dgm:pt>
  </dgm:ptLst>
  <dgm:cxnLst>
    <dgm:cxn modelId="{C5FAD5DA-EEA0-4D14-ACE2-9D4905D8671A}" srcId="{B2D302C2-647D-4113-B086-80CAF386749E}" destId="{8CE5BD06-8A04-4CD3-B6A2-1E7A616B3DC0}" srcOrd="3" destOrd="0" parTransId="{2AE2CAE0-1E88-45DF-B807-5783738005B8}" sibTransId="{7E2C5A55-FA7A-48A8-8774-6BC634B38749}"/>
    <dgm:cxn modelId="{0607712B-A986-4DA3-8294-8897F0DC950E}" type="presOf" srcId="{A71E1DDE-A66F-4133-AE49-8CE5C2C43EB5}" destId="{30241C52-62BE-4C61-A288-C1648CB1BCE2}" srcOrd="0" destOrd="0" presId="urn:microsoft.com/office/officeart/2005/8/layout/chevron1"/>
    <dgm:cxn modelId="{7CF4FBF9-0F23-4CD6-80D3-2A2FC61A565B}" type="presOf" srcId="{9DEF2236-9FDF-4729-BDE0-8469FB8B9206}" destId="{EC258CCE-0ADE-4892-8E80-BA1AB0C7328D}" srcOrd="0" destOrd="0" presId="urn:microsoft.com/office/officeart/2005/8/layout/chevron1"/>
    <dgm:cxn modelId="{A5AA6A3E-8357-43DD-B524-F1163D33CECE}" srcId="{B2D302C2-647D-4113-B086-80CAF386749E}" destId="{9DEF2236-9FDF-4729-BDE0-8469FB8B9206}" srcOrd="1" destOrd="0" parTransId="{7323CF6F-A84E-4807-83D4-E21B28C4A300}" sibTransId="{0BBC60FF-D77E-48BE-8677-B995D3E3F5F5}"/>
    <dgm:cxn modelId="{6E28A440-15FD-47E8-AE20-02AD2B2449B2}" type="presOf" srcId="{005AA527-EE78-412E-95B1-B34C80C0464C}" destId="{4AE156E5-2B17-4D21-92EC-AFD0CB600ABB}" srcOrd="0" destOrd="0" presId="urn:microsoft.com/office/officeart/2005/8/layout/chevron1"/>
    <dgm:cxn modelId="{C6B1606D-1F63-45A2-A9BD-725A624887CC}" srcId="{B2D302C2-647D-4113-B086-80CAF386749E}" destId="{005AA527-EE78-412E-95B1-B34C80C0464C}" srcOrd="0" destOrd="0" parTransId="{704E1335-C689-4948-A37D-823F38F0B1F4}" sibTransId="{1FF17BC4-444F-4604-82D4-7B834E0109AF}"/>
    <dgm:cxn modelId="{A0AD5FD2-F21D-415D-BD4A-AD15284A3488}" type="presOf" srcId="{8CE5BD06-8A04-4CD3-B6A2-1E7A616B3DC0}" destId="{8C2D1578-38AC-4F2A-BBC4-827688178A82}" srcOrd="0" destOrd="0" presId="urn:microsoft.com/office/officeart/2005/8/layout/chevron1"/>
    <dgm:cxn modelId="{A289CDC9-6C42-43F6-93C9-23974FF2EC10}" type="presOf" srcId="{B2D302C2-647D-4113-B086-80CAF386749E}" destId="{710AD54D-EE27-4F58-9233-65B595825046}" srcOrd="0" destOrd="0" presId="urn:microsoft.com/office/officeart/2005/8/layout/chevron1"/>
    <dgm:cxn modelId="{5F4C6CA0-97D7-4B2F-8030-0CC6771C4FD1}" srcId="{B2D302C2-647D-4113-B086-80CAF386749E}" destId="{A71E1DDE-A66F-4133-AE49-8CE5C2C43EB5}" srcOrd="2" destOrd="0" parTransId="{89A735A8-9169-4B53-A7CA-570207B87FCC}" sibTransId="{C4A866E3-F866-4008-BC25-1C9B2AE36078}"/>
    <dgm:cxn modelId="{554B6DB0-BA3B-47E9-96BE-EC7F5ED1CDA6}" type="presParOf" srcId="{710AD54D-EE27-4F58-9233-65B595825046}" destId="{4AE156E5-2B17-4D21-92EC-AFD0CB600ABB}" srcOrd="0" destOrd="0" presId="urn:microsoft.com/office/officeart/2005/8/layout/chevron1"/>
    <dgm:cxn modelId="{37E92262-2240-461A-ADF4-21CEC04BC09B}" type="presParOf" srcId="{710AD54D-EE27-4F58-9233-65B595825046}" destId="{299732E1-AC9B-4CFA-A942-3680A4FB41A2}" srcOrd="1" destOrd="0" presId="urn:microsoft.com/office/officeart/2005/8/layout/chevron1"/>
    <dgm:cxn modelId="{0BEBD106-8C14-4347-925D-A9A31788166E}" type="presParOf" srcId="{710AD54D-EE27-4F58-9233-65B595825046}" destId="{EC258CCE-0ADE-4892-8E80-BA1AB0C7328D}" srcOrd="2" destOrd="0" presId="urn:microsoft.com/office/officeart/2005/8/layout/chevron1"/>
    <dgm:cxn modelId="{55EA9FBA-8042-4992-B71A-E3165852DD98}" type="presParOf" srcId="{710AD54D-EE27-4F58-9233-65B595825046}" destId="{29DE2950-4272-4541-A363-E6A5BB2218E1}" srcOrd="3" destOrd="0" presId="urn:microsoft.com/office/officeart/2005/8/layout/chevron1"/>
    <dgm:cxn modelId="{96CB8E45-CE44-438A-BE52-8B7EA720E980}" type="presParOf" srcId="{710AD54D-EE27-4F58-9233-65B595825046}" destId="{30241C52-62BE-4C61-A288-C1648CB1BCE2}" srcOrd="4" destOrd="0" presId="urn:microsoft.com/office/officeart/2005/8/layout/chevron1"/>
    <dgm:cxn modelId="{E1F62084-CDE5-483D-B476-DF80FC054D1E}" type="presParOf" srcId="{710AD54D-EE27-4F58-9233-65B595825046}" destId="{048057C6-82BB-41CC-AEDA-F4A8191ADC79}" srcOrd="5" destOrd="0" presId="urn:microsoft.com/office/officeart/2005/8/layout/chevron1"/>
    <dgm:cxn modelId="{933D73BD-4B23-48B2-BADB-9339EDFDC1CC}" type="presParOf" srcId="{710AD54D-EE27-4F58-9233-65B595825046}" destId="{8C2D1578-38AC-4F2A-BBC4-827688178A8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8AA40-6A71-4971-8D06-5C500AB55AF8}">
      <dsp:nvSpPr>
        <dsp:cNvPr id="0" name=""/>
        <dsp:cNvSpPr/>
      </dsp:nvSpPr>
      <dsp:spPr>
        <a:xfrm>
          <a:off x="767024" y="344118"/>
          <a:ext cx="1286853" cy="1711632"/>
        </a:xfrm>
        <a:prstGeom prst="roundRect">
          <a:avLst/>
        </a:prstGeom>
        <a:blipFill rotWithShape="1">
          <a:blip xmlns:r="http://schemas.openxmlformats.org/officeDocument/2006/relationships" r:embed="rId1"/>
          <a:stretch>
            <a:fillRect/>
          </a:stretch>
        </a:blip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28419-06DA-44ED-8DA5-8154AD2F056F}">
      <dsp:nvSpPr>
        <dsp:cNvPr id="0" name=""/>
        <dsp:cNvSpPr/>
      </dsp:nvSpPr>
      <dsp:spPr>
        <a:xfrm>
          <a:off x="1775" y="2170533"/>
          <a:ext cx="2817350" cy="10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Rockwell"/>
              <a:ea typeface="+mn-ea"/>
              <a:cs typeface="+mn-cs"/>
            </a:rPr>
            <a:t>Niloy Ganguly</a:t>
          </a:r>
          <a:endParaRPr lang="en-IN" sz="2000" kern="1200" dirty="0">
            <a:solidFill>
              <a:prstClr val="black">
                <a:hueOff val="0"/>
                <a:satOff val="0"/>
                <a:lumOff val="0"/>
                <a:alphaOff val="0"/>
              </a:prstClr>
            </a:solidFill>
            <a:latin typeface="Rockwell"/>
            <a:ea typeface="+mn-ea"/>
            <a:cs typeface="+mn-cs"/>
          </a:endParaRPr>
        </a:p>
      </dsp:txBody>
      <dsp:txXfrm>
        <a:off x="1775" y="2170533"/>
        <a:ext cx="2817350" cy="1045237"/>
      </dsp:txXfrm>
    </dsp:sp>
    <dsp:sp modelId="{31851723-98A3-4F91-A38B-57CFB05B5E4A}">
      <dsp:nvSpPr>
        <dsp:cNvPr id="0" name=""/>
        <dsp:cNvSpPr/>
      </dsp:nvSpPr>
      <dsp:spPr>
        <a:xfrm>
          <a:off x="3743546" y="337426"/>
          <a:ext cx="1532216" cy="1738400"/>
        </a:xfrm>
        <a:prstGeom prst="roundRect">
          <a:avLst/>
        </a:prstGeom>
        <a:blipFill rotWithShape="1">
          <a:blip xmlns:r="http://schemas.openxmlformats.org/officeDocument/2006/relationships" r:embed="rId2"/>
          <a:stretch>
            <a:fillRect/>
          </a:stretch>
        </a:blip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ABA589-99EB-44AC-BE3A-52FAA9F230EA}">
      <dsp:nvSpPr>
        <dsp:cNvPr id="0" name=""/>
        <dsp:cNvSpPr/>
      </dsp:nvSpPr>
      <dsp:spPr>
        <a:xfrm>
          <a:off x="3100979" y="2177204"/>
          <a:ext cx="2817350" cy="10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err="1">
              <a:solidFill>
                <a:prstClr val="black">
                  <a:hueOff val="0"/>
                  <a:satOff val="0"/>
                  <a:lumOff val="0"/>
                  <a:alphaOff val="0"/>
                </a:prstClr>
              </a:solidFill>
              <a:latin typeface="Rockwell"/>
              <a:ea typeface="+mn-ea"/>
              <a:cs typeface="+mn-cs"/>
            </a:rPr>
            <a:t>Bivas</a:t>
          </a:r>
          <a:r>
            <a:rPr lang="en-US" sz="2000" kern="1200" dirty="0">
              <a:solidFill>
                <a:prstClr val="black">
                  <a:hueOff val="0"/>
                  <a:satOff val="0"/>
                  <a:lumOff val="0"/>
                  <a:alphaOff val="0"/>
                </a:prstClr>
              </a:solidFill>
              <a:latin typeface="Rockwell"/>
              <a:ea typeface="+mn-ea"/>
              <a:cs typeface="+mn-cs"/>
            </a:rPr>
            <a:t> </a:t>
          </a:r>
          <a:r>
            <a:rPr lang="en-US" sz="2000" kern="1200" dirty="0" err="1">
              <a:solidFill>
                <a:prstClr val="black">
                  <a:hueOff val="0"/>
                  <a:satOff val="0"/>
                  <a:lumOff val="0"/>
                  <a:alphaOff val="0"/>
                </a:prstClr>
              </a:solidFill>
              <a:latin typeface="Rockwell"/>
              <a:ea typeface="+mn-ea"/>
              <a:cs typeface="+mn-cs"/>
            </a:rPr>
            <a:t>Mitra</a:t>
          </a:r>
          <a:endParaRPr lang="en-IN" sz="2000" kern="1200" dirty="0">
            <a:solidFill>
              <a:prstClr val="black">
                <a:hueOff val="0"/>
                <a:satOff val="0"/>
                <a:lumOff val="0"/>
                <a:alphaOff val="0"/>
              </a:prstClr>
            </a:solidFill>
            <a:latin typeface="Rockwell"/>
            <a:ea typeface="+mn-ea"/>
            <a:cs typeface="+mn-cs"/>
          </a:endParaRPr>
        </a:p>
      </dsp:txBody>
      <dsp:txXfrm>
        <a:off x="3100979" y="2177204"/>
        <a:ext cx="2817350" cy="1045237"/>
      </dsp:txXfrm>
    </dsp:sp>
    <dsp:sp modelId="{88F5A4C0-DDF3-4F02-9E46-3005F3212009}">
      <dsp:nvSpPr>
        <dsp:cNvPr id="0" name=""/>
        <dsp:cNvSpPr/>
      </dsp:nvSpPr>
      <dsp:spPr>
        <a:xfrm>
          <a:off x="6934131" y="297288"/>
          <a:ext cx="1349454" cy="1898953"/>
        </a:xfrm>
        <a:prstGeom prst="roundRect">
          <a:avLst/>
        </a:prstGeom>
        <a:blipFill rotWithShape="1">
          <a:blip xmlns:r="http://schemas.openxmlformats.org/officeDocument/2006/relationships" r:embed="rId3"/>
          <a:stretch>
            <a:fillRect/>
          </a:stretch>
        </a:blip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12323-5863-4CC3-BD9A-A777D1CAC576}">
      <dsp:nvSpPr>
        <dsp:cNvPr id="0" name=""/>
        <dsp:cNvSpPr/>
      </dsp:nvSpPr>
      <dsp:spPr>
        <a:xfrm>
          <a:off x="6200183" y="2217342"/>
          <a:ext cx="2817350" cy="10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a:t>Sandip Chakraborty</a:t>
          </a:r>
          <a:endParaRPr lang="en-IN" sz="2000" kern="1200" dirty="0"/>
        </a:p>
      </dsp:txBody>
      <dsp:txXfrm>
        <a:off x="6200183" y="2217342"/>
        <a:ext cx="2817350" cy="1045237"/>
      </dsp:txXfrm>
    </dsp:sp>
    <dsp:sp modelId="{E5F29F4B-C2AF-47C1-8A3A-D08F6605BA18}">
      <dsp:nvSpPr>
        <dsp:cNvPr id="0" name=""/>
        <dsp:cNvSpPr/>
      </dsp:nvSpPr>
      <dsp:spPr>
        <a:xfrm>
          <a:off x="2012423" y="3544314"/>
          <a:ext cx="1895259" cy="1613235"/>
        </a:xfrm>
        <a:prstGeom prst="roundRect">
          <a:avLst/>
        </a:prstGeom>
        <a:blipFill rotWithShape="1">
          <a:blip xmlns:r="http://schemas.openxmlformats.org/officeDocument/2006/relationships" r:embed="rId4"/>
          <a:stretch>
            <a:fillRect/>
          </a:stretch>
        </a:blip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A78B10-D00C-4A93-94B7-4134E89C6230}">
      <dsp:nvSpPr>
        <dsp:cNvPr id="0" name=""/>
        <dsp:cNvSpPr/>
      </dsp:nvSpPr>
      <dsp:spPr>
        <a:xfrm>
          <a:off x="1551377" y="5321509"/>
          <a:ext cx="2817350" cy="10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err="1">
              <a:solidFill>
                <a:prstClr val="black">
                  <a:hueOff val="0"/>
                  <a:satOff val="0"/>
                  <a:lumOff val="0"/>
                  <a:alphaOff val="0"/>
                </a:prstClr>
              </a:solidFill>
              <a:latin typeface="Rockwell"/>
              <a:ea typeface="+mn-ea"/>
              <a:cs typeface="+mn-cs"/>
            </a:rPr>
            <a:t>Surjya</a:t>
          </a:r>
          <a:r>
            <a:rPr lang="en-US" sz="2000" kern="1200" dirty="0">
              <a:solidFill>
                <a:prstClr val="black">
                  <a:hueOff val="0"/>
                  <a:satOff val="0"/>
                  <a:lumOff val="0"/>
                  <a:alphaOff val="0"/>
                </a:prstClr>
              </a:solidFill>
              <a:latin typeface="Rockwell"/>
              <a:ea typeface="+mn-ea"/>
              <a:cs typeface="+mn-cs"/>
            </a:rPr>
            <a:t> Ghosh</a:t>
          </a:r>
          <a:endParaRPr lang="en-IN" sz="2000" kern="1200" dirty="0">
            <a:solidFill>
              <a:prstClr val="black">
                <a:hueOff val="0"/>
                <a:satOff val="0"/>
                <a:lumOff val="0"/>
                <a:alphaOff val="0"/>
              </a:prstClr>
            </a:solidFill>
            <a:latin typeface="Rockwell"/>
            <a:ea typeface="+mn-ea"/>
            <a:cs typeface="+mn-cs"/>
          </a:endParaRPr>
        </a:p>
      </dsp:txBody>
      <dsp:txXfrm>
        <a:off x="1551377" y="5321509"/>
        <a:ext cx="2817350" cy="1045237"/>
      </dsp:txXfrm>
    </dsp:sp>
    <dsp:sp modelId="{C7343609-B82D-4A6E-A6BE-F92ABCAE25DB}">
      <dsp:nvSpPr>
        <dsp:cNvPr id="0" name=""/>
        <dsp:cNvSpPr/>
      </dsp:nvSpPr>
      <dsp:spPr>
        <a:xfrm>
          <a:off x="5127277" y="3571073"/>
          <a:ext cx="1863959" cy="1506200"/>
        </a:xfrm>
        <a:prstGeom prst="roundRect">
          <a:avLst/>
        </a:prstGeom>
        <a:blipFill rotWithShape="1">
          <a:blip xmlns:r="http://schemas.openxmlformats.org/officeDocument/2006/relationships" r:embed="rId5"/>
          <a:stretch>
            <a:fillRect/>
          </a:stretch>
        </a:blip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003FB8-4834-4DB7-86F5-C823E5907998}">
      <dsp:nvSpPr>
        <dsp:cNvPr id="0" name=""/>
        <dsp:cNvSpPr/>
      </dsp:nvSpPr>
      <dsp:spPr>
        <a:xfrm>
          <a:off x="4650581" y="5294750"/>
          <a:ext cx="2817350" cy="10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a:solidFill>
                <a:prstClr val="black">
                  <a:hueOff val="0"/>
                  <a:satOff val="0"/>
                  <a:lumOff val="0"/>
                  <a:alphaOff val="0"/>
                </a:prstClr>
              </a:solidFill>
              <a:latin typeface="Rockwell"/>
              <a:ea typeface="+mn-ea"/>
              <a:cs typeface="+mn-cs"/>
            </a:rPr>
            <a:t>Rohit </a:t>
          </a:r>
          <a:r>
            <a:rPr lang="en-US" sz="2000" kern="1200" dirty="0" err="1">
              <a:solidFill>
                <a:prstClr val="black">
                  <a:hueOff val="0"/>
                  <a:satOff val="0"/>
                  <a:lumOff val="0"/>
                  <a:alphaOff val="0"/>
                </a:prstClr>
              </a:solidFill>
              <a:latin typeface="Rockwell"/>
              <a:ea typeface="+mn-ea"/>
              <a:cs typeface="+mn-cs"/>
            </a:rPr>
            <a:t>Verma</a:t>
          </a:r>
          <a:endParaRPr lang="en-IN" sz="2000" kern="1200" dirty="0">
            <a:solidFill>
              <a:prstClr val="black">
                <a:hueOff val="0"/>
                <a:satOff val="0"/>
                <a:lumOff val="0"/>
                <a:alphaOff val="0"/>
              </a:prstClr>
            </a:solidFill>
            <a:latin typeface="Rockwell"/>
            <a:ea typeface="+mn-ea"/>
            <a:cs typeface="+mn-cs"/>
          </a:endParaRPr>
        </a:p>
      </dsp:txBody>
      <dsp:txXfrm>
        <a:off x="4650581" y="5294750"/>
        <a:ext cx="2817350" cy="10452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56E5-2B17-4D21-92EC-AFD0CB600ABB}">
      <dsp:nvSpPr>
        <dsp:cNvPr id="0" name=""/>
        <dsp:cNvSpPr/>
      </dsp:nvSpPr>
      <dsp:spPr>
        <a:xfrm>
          <a:off x="4026"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Collect</a:t>
          </a:r>
          <a:endParaRPr lang="en-GB" sz="1500" kern="1200" dirty="0"/>
        </a:p>
      </dsp:txBody>
      <dsp:txXfrm>
        <a:off x="472822" y="2784179"/>
        <a:ext cx="1406387" cy="937591"/>
      </dsp:txXfrm>
    </dsp:sp>
    <dsp:sp modelId="{EC258CCE-0ADE-4892-8E80-BA1AB0C7328D}">
      <dsp:nvSpPr>
        <dsp:cNvPr id="0" name=""/>
        <dsp:cNvSpPr/>
      </dsp:nvSpPr>
      <dsp:spPr>
        <a:xfrm>
          <a:off x="2113607"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Build Database</a:t>
          </a:r>
          <a:endParaRPr lang="en-GB" sz="1400" kern="1200" dirty="0"/>
        </a:p>
      </dsp:txBody>
      <dsp:txXfrm>
        <a:off x="2582403" y="2784179"/>
        <a:ext cx="1406387" cy="937591"/>
      </dsp:txXfrm>
    </dsp:sp>
    <dsp:sp modelId="{30241C52-62BE-4C61-A288-C1648CB1BCE2}">
      <dsp:nvSpPr>
        <dsp:cNvPr id="0" name=""/>
        <dsp:cNvSpPr/>
      </dsp:nvSpPr>
      <dsp:spPr>
        <a:xfrm>
          <a:off x="4223187"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Generate Trajectory of user route</a:t>
          </a:r>
          <a:endParaRPr lang="en-GB" sz="1500" kern="1200" dirty="0"/>
        </a:p>
      </dsp:txBody>
      <dsp:txXfrm>
        <a:off x="4691983" y="2784179"/>
        <a:ext cx="1406387" cy="937591"/>
      </dsp:txXfrm>
    </dsp:sp>
    <dsp:sp modelId="{8C2D1578-38AC-4F2A-BBC4-827688178A82}">
      <dsp:nvSpPr>
        <dsp:cNvPr id="0" name=""/>
        <dsp:cNvSpPr/>
      </dsp:nvSpPr>
      <dsp:spPr>
        <a:xfrm>
          <a:off x="6332768" y="2784179"/>
          <a:ext cx="2343978" cy="937591"/>
        </a:xfrm>
        <a:prstGeom prst="chevron">
          <a:avLst/>
        </a:prstGeom>
        <a:solidFill>
          <a:schemeClr val="accent3"/>
        </a:solidFill>
        <a:ln w="127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kern="1200" dirty="0"/>
            <a:t>Stitch multiple trajectories to generate a complete route</a:t>
          </a:r>
        </a:p>
      </dsp:txBody>
      <dsp:txXfrm>
        <a:off x="6801564" y="2784179"/>
        <a:ext cx="1406387" cy="9375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56E5-2B17-4D21-92EC-AFD0CB600ABB}">
      <dsp:nvSpPr>
        <dsp:cNvPr id="0" name=""/>
        <dsp:cNvSpPr/>
      </dsp:nvSpPr>
      <dsp:spPr>
        <a:xfrm>
          <a:off x="4026"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Collect</a:t>
          </a:r>
          <a:endParaRPr lang="en-GB" sz="1500" kern="1200" dirty="0"/>
        </a:p>
      </dsp:txBody>
      <dsp:txXfrm>
        <a:off x="472822" y="2784179"/>
        <a:ext cx="1406387" cy="937591"/>
      </dsp:txXfrm>
    </dsp:sp>
    <dsp:sp modelId="{EC258CCE-0ADE-4892-8E80-BA1AB0C7328D}">
      <dsp:nvSpPr>
        <dsp:cNvPr id="0" name=""/>
        <dsp:cNvSpPr/>
      </dsp:nvSpPr>
      <dsp:spPr>
        <a:xfrm>
          <a:off x="2113607"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Build Database</a:t>
          </a:r>
          <a:endParaRPr lang="en-GB" sz="1400" kern="1200" dirty="0"/>
        </a:p>
      </dsp:txBody>
      <dsp:txXfrm>
        <a:off x="2582403" y="2784179"/>
        <a:ext cx="1406387" cy="937591"/>
      </dsp:txXfrm>
    </dsp:sp>
    <dsp:sp modelId="{30241C52-62BE-4C61-A288-C1648CB1BCE2}">
      <dsp:nvSpPr>
        <dsp:cNvPr id="0" name=""/>
        <dsp:cNvSpPr/>
      </dsp:nvSpPr>
      <dsp:spPr>
        <a:xfrm>
          <a:off x="4223187"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Generate Trajectory of user route</a:t>
          </a:r>
          <a:endParaRPr lang="en-GB" sz="1500" kern="1200" dirty="0"/>
        </a:p>
      </dsp:txBody>
      <dsp:txXfrm>
        <a:off x="4691983" y="2784179"/>
        <a:ext cx="1406387" cy="937591"/>
      </dsp:txXfrm>
    </dsp:sp>
    <dsp:sp modelId="{8C2D1578-38AC-4F2A-BBC4-827688178A82}">
      <dsp:nvSpPr>
        <dsp:cNvPr id="0" name=""/>
        <dsp:cNvSpPr/>
      </dsp:nvSpPr>
      <dsp:spPr>
        <a:xfrm>
          <a:off x="6332768" y="2784179"/>
          <a:ext cx="2343978" cy="937591"/>
        </a:xfrm>
        <a:prstGeom prst="chevron">
          <a:avLst/>
        </a:prstGeom>
        <a:solidFill>
          <a:schemeClr val="accent3"/>
        </a:solidFill>
        <a:ln w="127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kern="1200" dirty="0"/>
            <a:t>Stitch multiple trajectories to generate a complete route</a:t>
          </a:r>
        </a:p>
      </dsp:txBody>
      <dsp:txXfrm>
        <a:off x="6801564" y="2784179"/>
        <a:ext cx="1406387" cy="9375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55012-38E0-4B71-BF9B-9916E576C96D}">
      <dsp:nvSpPr>
        <dsp:cNvPr id="0" name=""/>
        <dsp:cNvSpPr/>
      </dsp:nvSpPr>
      <dsp:spPr>
        <a:xfrm>
          <a:off x="0" y="955599"/>
          <a:ext cx="2205911"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lvl="0" algn="r" defTabSz="1289050">
            <a:lnSpc>
              <a:spcPct val="90000"/>
            </a:lnSpc>
            <a:spcBef>
              <a:spcPct val="0"/>
            </a:spcBef>
            <a:spcAft>
              <a:spcPct val="35000"/>
            </a:spcAft>
          </a:pPr>
          <a:r>
            <a:rPr lang="en-US" sz="2900" b="1" kern="1200" dirty="0" err="1">
              <a:solidFill>
                <a:schemeClr val="accent1"/>
              </a:solidFill>
            </a:rPr>
            <a:t>UrbanEye</a:t>
          </a:r>
          <a:endParaRPr lang="en-IN" sz="2900" b="1" kern="1200" dirty="0">
            <a:solidFill>
              <a:schemeClr val="accent1"/>
            </a:solidFill>
          </a:endParaRPr>
        </a:p>
      </dsp:txBody>
      <dsp:txXfrm>
        <a:off x="0" y="955599"/>
        <a:ext cx="2205911" cy="574200"/>
      </dsp:txXfrm>
    </dsp:sp>
    <dsp:sp modelId="{45DB4C14-040C-40A6-BE68-AAC6282BD016}">
      <dsp:nvSpPr>
        <dsp:cNvPr id="0" name=""/>
        <dsp:cNvSpPr/>
      </dsp:nvSpPr>
      <dsp:spPr>
        <a:xfrm>
          <a:off x="2205911" y="327568"/>
          <a:ext cx="441182" cy="1830262"/>
        </a:xfrm>
        <a:prstGeom prst="leftBrace">
          <a:avLst>
            <a:gd name="adj1" fmla="val 35000"/>
            <a:gd name="adj2" fmla="val 50000"/>
          </a:avLst>
        </a:pr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E6ADC8-391B-434E-AC54-F3095B0884C7}">
      <dsp:nvSpPr>
        <dsp:cNvPr id="0" name=""/>
        <dsp:cNvSpPr/>
      </dsp:nvSpPr>
      <dsp:spPr>
        <a:xfrm>
          <a:off x="2823566" y="327568"/>
          <a:ext cx="6000079" cy="1830262"/>
        </a:xfrm>
        <a:prstGeom prst="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First work which gives proper data structure and framework for </a:t>
          </a:r>
          <a:r>
            <a:rPr lang="en-US" sz="2900" b="1" kern="1200" dirty="0"/>
            <a:t>localization under uncertainty</a:t>
          </a:r>
          <a:endParaRPr lang="en-IN" sz="2900" kern="1200" dirty="0"/>
        </a:p>
      </dsp:txBody>
      <dsp:txXfrm>
        <a:off x="2823566" y="327568"/>
        <a:ext cx="6000079" cy="1830262"/>
      </dsp:txXfrm>
    </dsp:sp>
    <dsp:sp modelId="{1999CFF8-3D41-4C87-BB43-7DDE192F8361}">
      <dsp:nvSpPr>
        <dsp:cNvPr id="0" name=""/>
        <dsp:cNvSpPr/>
      </dsp:nvSpPr>
      <dsp:spPr>
        <a:xfrm>
          <a:off x="0" y="2692881"/>
          <a:ext cx="2205911"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lvl="0" algn="r" defTabSz="1289050">
            <a:lnSpc>
              <a:spcPct val="90000"/>
            </a:lnSpc>
            <a:spcBef>
              <a:spcPct val="0"/>
            </a:spcBef>
            <a:spcAft>
              <a:spcPct val="35000"/>
            </a:spcAft>
          </a:pPr>
          <a:r>
            <a:rPr lang="en-US" sz="2900" b="1" kern="1200" dirty="0" err="1">
              <a:solidFill>
                <a:srgbClr val="D34817"/>
              </a:solidFill>
            </a:rPr>
            <a:t>CityMap</a:t>
          </a:r>
          <a:endParaRPr lang="en-IN" sz="2900" b="1" kern="1200" dirty="0">
            <a:solidFill>
              <a:srgbClr val="D34817"/>
            </a:solidFill>
          </a:endParaRPr>
        </a:p>
      </dsp:txBody>
      <dsp:txXfrm>
        <a:off x="0" y="2692881"/>
        <a:ext cx="2205911" cy="574200"/>
      </dsp:txXfrm>
    </dsp:sp>
    <dsp:sp modelId="{4F1EF4A5-3A76-466B-A3CC-82FF6377B1C2}">
      <dsp:nvSpPr>
        <dsp:cNvPr id="0" name=""/>
        <dsp:cNvSpPr/>
      </dsp:nvSpPr>
      <dsp:spPr>
        <a:xfrm>
          <a:off x="2205911" y="2262231"/>
          <a:ext cx="441182" cy="1435500"/>
        </a:xfrm>
        <a:prstGeom prst="leftBrace">
          <a:avLst>
            <a:gd name="adj1" fmla="val 35000"/>
            <a:gd name="adj2" fmla="val 50000"/>
          </a:avLst>
        </a:pr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F98A0-738B-49C2-90BD-86DBF40E7009}">
      <dsp:nvSpPr>
        <dsp:cNvPr id="0" name=""/>
        <dsp:cNvSpPr/>
      </dsp:nvSpPr>
      <dsp:spPr>
        <a:xfrm>
          <a:off x="2823566" y="2262231"/>
          <a:ext cx="6000079" cy="1435500"/>
        </a:xfrm>
        <a:prstGeom prst="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IN" sz="2900" kern="1200" dirty="0"/>
            <a:t>First of its kind implementation for city transit map generation using smartphone sensors.</a:t>
          </a:r>
        </a:p>
      </dsp:txBody>
      <dsp:txXfrm>
        <a:off x="2823566" y="2262231"/>
        <a:ext cx="6000079" cy="1435500"/>
      </dsp:txXfrm>
    </dsp:sp>
    <dsp:sp modelId="{EDBB64A1-7688-4801-B6CF-7C71A1E99E28}">
      <dsp:nvSpPr>
        <dsp:cNvPr id="0" name=""/>
        <dsp:cNvSpPr/>
      </dsp:nvSpPr>
      <dsp:spPr>
        <a:xfrm>
          <a:off x="0" y="4178949"/>
          <a:ext cx="2208068"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lvl="0" algn="r" defTabSz="1200150">
            <a:lnSpc>
              <a:spcPct val="90000"/>
            </a:lnSpc>
            <a:spcBef>
              <a:spcPct val="0"/>
            </a:spcBef>
            <a:spcAft>
              <a:spcPct val="35000"/>
            </a:spcAft>
          </a:pPr>
          <a:r>
            <a:rPr lang="en-IN" sz="2700" b="1" kern="1200" dirty="0">
              <a:solidFill>
                <a:srgbClr val="D34817"/>
              </a:solidFill>
              <a:latin typeface="Rockwell"/>
              <a:ea typeface="+mn-ea"/>
              <a:cs typeface="+mn-cs"/>
            </a:rPr>
            <a:t>ComfRide</a:t>
          </a:r>
        </a:p>
      </dsp:txBody>
      <dsp:txXfrm>
        <a:off x="0" y="4178949"/>
        <a:ext cx="2208068" cy="574200"/>
      </dsp:txXfrm>
    </dsp:sp>
    <dsp:sp modelId="{CFA7659F-2A08-4E99-9985-69F8574A81AC}">
      <dsp:nvSpPr>
        <dsp:cNvPr id="0" name=""/>
        <dsp:cNvSpPr/>
      </dsp:nvSpPr>
      <dsp:spPr>
        <a:xfrm>
          <a:off x="2208067" y="3802131"/>
          <a:ext cx="441613" cy="1327837"/>
        </a:xfrm>
        <a:prstGeom prst="leftBrace">
          <a:avLst>
            <a:gd name="adj1" fmla="val 35000"/>
            <a:gd name="adj2" fmla="val 50000"/>
          </a:avLst>
        </a:pr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21E728-0980-4C9F-8DFC-9370FC29D985}">
      <dsp:nvSpPr>
        <dsp:cNvPr id="0" name=""/>
        <dsp:cNvSpPr/>
      </dsp:nvSpPr>
      <dsp:spPr>
        <a:xfrm>
          <a:off x="2826327" y="3802131"/>
          <a:ext cx="6005944" cy="1327837"/>
        </a:xfrm>
        <a:prstGeom prst="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IN" sz="2700" kern="1200" dirty="0">
              <a:solidFill>
                <a:prstClr val="white"/>
              </a:solidFill>
              <a:latin typeface="Rockwell"/>
              <a:ea typeface="+mn-ea"/>
              <a:cs typeface="+mn-cs"/>
            </a:rPr>
            <a:t>First of its kind recommender for public buses which takes comfort parameters into account.</a:t>
          </a:r>
        </a:p>
      </dsp:txBody>
      <dsp:txXfrm>
        <a:off x="2826327" y="3802131"/>
        <a:ext cx="6005944" cy="1327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56E5-2B17-4D21-92EC-AFD0CB600ABB}">
      <dsp:nvSpPr>
        <dsp:cNvPr id="0" name=""/>
        <dsp:cNvSpPr/>
      </dsp:nvSpPr>
      <dsp:spPr>
        <a:xfrm>
          <a:off x="4026" y="2784179"/>
          <a:ext cx="2343978" cy="937591"/>
        </a:xfrm>
        <a:prstGeom prst="chevron">
          <a:avLst/>
        </a:prstGeom>
        <a:solidFill>
          <a:schemeClr val="accent3"/>
        </a:solidFill>
        <a:ln w="127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Collect</a:t>
          </a:r>
          <a:endParaRPr lang="en-GB" sz="1600" kern="1200" dirty="0"/>
        </a:p>
      </dsp:txBody>
      <dsp:txXfrm>
        <a:off x="472822" y="2784179"/>
        <a:ext cx="1406387" cy="937591"/>
      </dsp:txXfrm>
    </dsp:sp>
    <dsp:sp modelId="{EC258CCE-0ADE-4892-8E80-BA1AB0C7328D}">
      <dsp:nvSpPr>
        <dsp:cNvPr id="0" name=""/>
        <dsp:cNvSpPr/>
      </dsp:nvSpPr>
      <dsp:spPr>
        <a:xfrm>
          <a:off x="2113607"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Build Database &amp; Traversal Graph (Automata)</a:t>
          </a:r>
          <a:endParaRPr lang="en-GB" sz="1400" kern="1200" dirty="0"/>
        </a:p>
      </dsp:txBody>
      <dsp:txXfrm>
        <a:off x="2582403" y="2784179"/>
        <a:ext cx="1406387" cy="937591"/>
      </dsp:txXfrm>
    </dsp:sp>
    <dsp:sp modelId="{30241C52-62BE-4C61-A288-C1648CB1BCE2}">
      <dsp:nvSpPr>
        <dsp:cNvPr id="0" name=""/>
        <dsp:cNvSpPr/>
      </dsp:nvSpPr>
      <dsp:spPr>
        <a:xfrm>
          <a:off x="4223187" y="2784179"/>
          <a:ext cx="2343978" cy="9375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Detect Landmark using Sensors</a:t>
          </a:r>
          <a:endParaRPr lang="en-GB" sz="1600" kern="1200" dirty="0"/>
        </a:p>
      </dsp:txBody>
      <dsp:txXfrm>
        <a:off x="4691983" y="2784179"/>
        <a:ext cx="1406387" cy="937591"/>
      </dsp:txXfrm>
    </dsp:sp>
    <dsp:sp modelId="{8C2D1578-38AC-4F2A-BBC4-827688178A82}">
      <dsp:nvSpPr>
        <dsp:cNvPr id="0" name=""/>
        <dsp:cNvSpPr/>
      </dsp:nvSpPr>
      <dsp:spPr>
        <a:xfrm>
          <a:off x="6332768" y="2784179"/>
          <a:ext cx="2343978" cy="9375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Localize</a:t>
          </a:r>
          <a:endParaRPr lang="en-GB" sz="1600" kern="1200" dirty="0"/>
        </a:p>
      </dsp:txBody>
      <dsp:txXfrm>
        <a:off x="6801564" y="2784179"/>
        <a:ext cx="1406387" cy="937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56E5-2B17-4D21-92EC-AFD0CB600ABB}">
      <dsp:nvSpPr>
        <dsp:cNvPr id="0" name=""/>
        <dsp:cNvSpPr/>
      </dsp:nvSpPr>
      <dsp:spPr>
        <a:xfrm>
          <a:off x="4026"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Collect</a:t>
          </a:r>
          <a:endParaRPr lang="en-GB" sz="1600" kern="1200" dirty="0"/>
        </a:p>
      </dsp:txBody>
      <dsp:txXfrm>
        <a:off x="472822" y="2784179"/>
        <a:ext cx="1406387" cy="937591"/>
      </dsp:txXfrm>
    </dsp:sp>
    <dsp:sp modelId="{EC258CCE-0ADE-4892-8E80-BA1AB0C7328D}">
      <dsp:nvSpPr>
        <dsp:cNvPr id="0" name=""/>
        <dsp:cNvSpPr/>
      </dsp:nvSpPr>
      <dsp:spPr>
        <a:xfrm>
          <a:off x="2113607" y="2784179"/>
          <a:ext cx="2343978" cy="937591"/>
        </a:xfrm>
        <a:prstGeom prst="chevron">
          <a:avLst/>
        </a:prstGeom>
        <a:solidFill>
          <a:schemeClr val="accent3"/>
        </a:solidFill>
        <a:ln w="127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Build Database &amp; Traversal Graph (Automata)</a:t>
          </a:r>
          <a:endParaRPr lang="en-GB" sz="1400" kern="1200" dirty="0"/>
        </a:p>
      </dsp:txBody>
      <dsp:txXfrm>
        <a:off x="2582403" y="2784179"/>
        <a:ext cx="1406387" cy="937591"/>
      </dsp:txXfrm>
    </dsp:sp>
    <dsp:sp modelId="{30241C52-62BE-4C61-A288-C1648CB1BCE2}">
      <dsp:nvSpPr>
        <dsp:cNvPr id="0" name=""/>
        <dsp:cNvSpPr/>
      </dsp:nvSpPr>
      <dsp:spPr>
        <a:xfrm>
          <a:off x="4223187" y="2784179"/>
          <a:ext cx="2343978" cy="9375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Detect Landmark using Sensors</a:t>
          </a:r>
          <a:endParaRPr lang="en-GB" sz="1600" kern="1200" dirty="0"/>
        </a:p>
      </dsp:txBody>
      <dsp:txXfrm>
        <a:off x="4691983" y="2784179"/>
        <a:ext cx="1406387" cy="937591"/>
      </dsp:txXfrm>
    </dsp:sp>
    <dsp:sp modelId="{8C2D1578-38AC-4F2A-BBC4-827688178A82}">
      <dsp:nvSpPr>
        <dsp:cNvPr id="0" name=""/>
        <dsp:cNvSpPr/>
      </dsp:nvSpPr>
      <dsp:spPr>
        <a:xfrm>
          <a:off x="6332768" y="2784179"/>
          <a:ext cx="2343978" cy="9375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Localize</a:t>
          </a:r>
          <a:endParaRPr lang="en-GB" sz="1600" kern="1200" dirty="0"/>
        </a:p>
      </dsp:txBody>
      <dsp:txXfrm>
        <a:off x="6801564" y="2784179"/>
        <a:ext cx="1406387" cy="937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56E5-2B17-4D21-92EC-AFD0CB600ABB}">
      <dsp:nvSpPr>
        <dsp:cNvPr id="0" name=""/>
        <dsp:cNvSpPr/>
      </dsp:nvSpPr>
      <dsp:spPr>
        <a:xfrm>
          <a:off x="4026"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Collect</a:t>
          </a:r>
          <a:endParaRPr lang="en-GB" sz="1600" kern="1200" dirty="0"/>
        </a:p>
      </dsp:txBody>
      <dsp:txXfrm>
        <a:off x="472822" y="2784179"/>
        <a:ext cx="1406387" cy="937591"/>
      </dsp:txXfrm>
    </dsp:sp>
    <dsp:sp modelId="{EC258CCE-0ADE-4892-8E80-BA1AB0C7328D}">
      <dsp:nvSpPr>
        <dsp:cNvPr id="0" name=""/>
        <dsp:cNvSpPr/>
      </dsp:nvSpPr>
      <dsp:spPr>
        <a:xfrm>
          <a:off x="2113607"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Build Database &amp; Traversal Graph (Automata)</a:t>
          </a:r>
          <a:endParaRPr lang="en-GB" sz="1400" kern="1200" dirty="0"/>
        </a:p>
      </dsp:txBody>
      <dsp:txXfrm>
        <a:off x="2582403" y="2784179"/>
        <a:ext cx="1406387" cy="937591"/>
      </dsp:txXfrm>
    </dsp:sp>
    <dsp:sp modelId="{30241C52-62BE-4C61-A288-C1648CB1BCE2}">
      <dsp:nvSpPr>
        <dsp:cNvPr id="0" name=""/>
        <dsp:cNvSpPr/>
      </dsp:nvSpPr>
      <dsp:spPr>
        <a:xfrm>
          <a:off x="4223187" y="2784179"/>
          <a:ext cx="2343978" cy="937591"/>
        </a:xfrm>
        <a:prstGeom prst="chevron">
          <a:avLst/>
        </a:prstGeom>
        <a:solidFill>
          <a:schemeClr val="accent3"/>
        </a:solidFill>
        <a:ln w="127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Detect Landmark using Sensors</a:t>
          </a:r>
          <a:endParaRPr lang="en-GB" sz="1600" kern="1200" dirty="0"/>
        </a:p>
      </dsp:txBody>
      <dsp:txXfrm>
        <a:off x="4691983" y="2784179"/>
        <a:ext cx="1406387" cy="937591"/>
      </dsp:txXfrm>
    </dsp:sp>
    <dsp:sp modelId="{8C2D1578-38AC-4F2A-BBC4-827688178A82}">
      <dsp:nvSpPr>
        <dsp:cNvPr id="0" name=""/>
        <dsp:cNvSpPr/>
      </dsp:nvSpPr>
      <dsp:spPr>
        <a:xfrm>
          <a:off x="6332768" y="2784179"/>
          <a:ext cx="2343978" cy="9375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Localize</a:t>
          </a:r>
          <a:endParaRPr lang="en-GB" sz="1600" kern="1200" dirty="0"/>
        </a:p>
      </dsp:txBody>
      <dsp:txXfrm>
        <a:off x="6801564" y="2784179"/>
        <a:ext cx="1406387" cy="937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56E5-2B17-4D21-92EC-AFD0CB600ABB}">
      <dsp:nvSpPr>
        <dsp:cNvPr id="0" name=""/>
        <dsp:cNvSpPr/>
      </dsp:nvSpPr>
      <dsp:spPr>
        <a:xfrm>
          <a:off x="4026"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Collect</a:t>
          </a:r>
          <a:endParaRPr lang="en-GB" sz="1600" kern="1200" dirty="0"/>
        </a:p>
      </dsp:txBody>
      <dsp:txXfrm>
        <a:off x="472822" y="2784179"/>
        <a:ext cx="1406387" cy="937591"/>
      </dsp:txXfrm>
    </dsp:sp>
    <dsp:sp modelId="{EC258CCE-0ADE-4892-8E80-BA1AB0C7328D}">
      <dsp:nvSpPr>
        <dsp:cNvPr id="0" name=""/>
        <dsp:cNvSpPr/>
      </dsp:nvSpPr>
      <dsp:spPr>
        <a:xfrm>
          <a:off x="2113607"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Build Database &amp; Traversal Graph (Automata)</a:t>
          </a:r>
          <a:endParaRPr lang="en-GB" sz="1400" kern="1200" dirty="0"/>
        </a:p>
      </dsp:txBody>
      <dsp:txXfrm>
        <a:off x="2582403" y="2784179"/>
        <a:ext cx="1406387" cy="937591"/>
      </dsp:txXfrm>
    </dsp:sp>
    <dsp:sp modelId="{30241C52-62BE-4C61-A288-C1648CB1BCE2}">
      <dsp:nvSpPr>
        <dsp:cNvPr id="0" name=""/>
        <dsp:cNvSpPr/>
      </dsp:nvSpPr>
      <dsp:spPr>
        <a:xfrm>
          <a:off x="4223187" y="2784179"/>
          <a:ext cx="2343978" cy="9375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Detect Landmark using Sensors</a:t>
          </a:r>
          <a:endParaRPr lang="en-GB" sz="1600" kern="1200" dirty="0"/>
        </a:p>
      </dsp:txBody>
      <dsp:txXfrm>
        <a:off x="4691983" y="2784179"/>
        <a:ext cx="1406387" cy="937591"/>
      </dsp:txXfrm>
    </dsp:sp>
    <dsp:sp modelId="{8C2D1578-38AC-4F2A-BBC4-827688178A82}">
      <dsp:nvSpPr>
        <dsp:cNvPr id="0" name=""/>
        <dsp:cNvSpPr/>
      </dsp:nvSpPr>
      <dsp:spPr>
        <a:xfrm>
          <a:off x="6332768" y="2784179"/>
          <a:ext cx="2343978" cy="937591"/>
        </a:xfrm>
        <a:prstGeom prst="chevron">
          <a:avLst/>
        </a:prstGeom>
        <a:solidFill>
          <a:schemeClr val="accent3"/>
        </a:solidFill>
        <a:ln w="127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Localize</a:t>
          </a:r>
          <a:endParaRPr lang="en-GB" sz="1600" kern="1200" dirty="0"/>
        </a:p>
      </dsp:txBody>
      <dsp:txXfrm>
        <a:off x="6801564" y="2784179"/>
        <a:ext cx="1406387" cy="9375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56E5-2B17-4D21-92EC-AFD0CB600ABB}">
      <dsp:nvSpPr>
        <dsp:cNvPr id="0" name=""/>
        <dsp:cNvSpPr/>
      </dsp:nvSpPr>
      <dsp:spPr>
        <a:xfrm>
          <a:off x="4026"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Collect</a:t>
          </a:r>
          <a:endParaRPr lang="en-GB" sz="1600" kern="1200" dirty="0"/>
        </a:p>
      </dsp:txBody>
      <dsp:txXfrm>
        <a:off x="472822" y="2784179"/>
        <a:ext cx="1406387" cy="937591"/>
      </dsp:txXfrm>
    </dsp:sp>
    <dsp:sp modelId="{EC258CCE-0ADE-4892-8E80-BA1AB0C7328D}">
      <dsp:nvSpPr>
        <dsp:cNvPr id="0" name=""/>
        <dsp:cNvSpPr/>
      </dsp:nvSpPr>
      <dsp:spPr>
        <a:xfrm>
          <a:off x="2113607"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Build Database &amp; Traversal Graph (Automata)</a:t>
          </a:r>
          <a:endParaRPr lang="en-GB" sz="1400" kern="1200" dirty="0"/>
        </a:p>
      </dsp:txBody>
      <dsp:txXfrm>
        <a:off x="2582403" y="2784179"/>
        <a:ext cx="1406387" cy="937591"/>
      </dsp:txXfrm>
    </dsp:sp>
    <dsp:sp modelId="{30241C52-62BE-4C61-A288-C1648CB1BCE2}">
      <dsp:nvSpPr>
        <dsp:cNvPr id="0" name=""/>
        <dsp:cNvSpPr/>
      </dsp:nvSpPr>
      <dsp:spPr>
        <a:xfrm>
          <a:off x="4223187" y="2784179"/>
          <a:ext cx="2343978" cy="9375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Detect Landmark using Sensors</a:t>
          </a:r>
          <a:endParaRPr lang="en-GB" sz="1600" kern="1200" dirty="0"/>
        </a:p>
      </dsp:txBody>
      <dsp:txXfrm>
        <a:off x="4691983" y="2784179"/>
        <a:ext cx="1406387" cy="937591"/>
      </dsp:txXfrm>
    </dsp:sp>
    <dsp:sp modelId="{8C2D1578-38AC-4F2A-BBC4-827688178A82}">
      <dsp:nvSpPr>
        <dsp:cNvPr id="0" name=""/>
        <dsp:cNvSpPr/>
      </dsp:nvSpPr>
      <dsp:spPr>
        <a:xfrm>
          <a:off x="6332768" y="2784179"/>
          <a:ext cx="2343978" cy="937591"/>
        </a:xfrm>
        <a:prstGeom prst="chevron">
          <a:avLst/>
        </a:prstGeom>
        <a:solidFill>
          <a:schemeClr val="accent3"/>
        </a:solidFill>
        <a:ln w="127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Localize</a:t>
          </a:r>
          <a:endParaRPr lang="en-GB" sz="1600" kern="1200" dirty="0"/>
        </a:p>
      </dsp:txBody>
      <dsp:txXfrm>
        <a:off x="6801564" y="2784179"/>
        <a:ext cx="1406387" cy="9375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56E5-2B17-4D21-92EC-AFD0CB600ABB}">
      <dsp:nvSpPr>
        <dsp:cNvPr id="0" name=""/>
        <dsp:cNvSpPr/>
      </dsp:nvSpPr>
      <dsp:spPr>
        <a:xfrm>
          <a:off x="4026" y="2784179"/>
          <a:ext cx="2343978" cy="937591"/>
        </a:xfrm>
        <a:prstGeom prst="chevron">
          <a:avLst/>
        </a:prstGeom>
        <a:solidFill>
          <a:schemeClr val="accent3"/>
        </a:solidFill>
        <a:ln w="127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Collect</a:t>
          </a:r>
          <a:endParaRPr lang="en-GB" sz="1500" kern="1200" dirty="0"/>
        </a:p>
      </dsp:txBody>
      <dsp:txXfrm>
        <a:off x="472822" y="2784179"/>
        <a:ext cx="1406387" cy="937591"/>
      </dsp:txXfrm>
    </dsp:sp>
    <dsp:sp modelId="{EC258CCE-0ADE-4892-8E80-BA1AB0C7328D}">
      <dsp:nvSpPr>
        <dsp:cNvPr id="0" name=""/>
        <dsp:cNvSpPr/>
      </dsp:nvSpPr>
      <dsp:spPr>
        <a:xfrm>
          <a:off x="2113607"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Build Database</a:t>
          </a:r>
          <a:endParaRPr lang="en-GB" sz="1400" kern="1200" dirty="0"/>
        </a:p>
      </dsp:txBody>
      <dsp:txXfrm>
        <a:off x="2582403" y="2784179"/>
        <a:ext cx="1406387" cy="937591"/>
      </dsp:txXfrm>
    </dsp:sp>
    <dsp:sp modelId="{30241C52-62BE-4C61-A288-C1648CB1BCE2}">
      <dsp:nvSpPr>
        <dsp:cNvPr id="0" name=""/>
        <dsp:cNvSpPr/>
      </dsp:nvSpPr>
      <dsp:spPr>
        <a:xfrm>
          <a:off x="4223187" y="2784179"/>
          <a:ext cx="2343978" cy="9375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Generate Trajectory of user route</a:t>
          </a:r>
          <a:endParaRPr lang="en-GB" sz="1500" kern="1200" dirty="0"/>
        </a:p>
      </dsp:txBody>
      <dsp:txXfrm>
        <a:off x="4691983" y="2784179"/>
        <a:ext cx="1406387" cy="937591"/>
      </dsp:txXfrm>
    </dsp:sp>
    <dsp:sp modelId="{8C2D1578-38AC-4F2A-BBC4-827688178A82}">
      <dsp:nvSpPr>
        <dsp:cNvPr id="0" name=""/>
        <dsp:cNvSpPr/>
      </dsp:nvSpPr>
      <dsp:spPr>
        <a:xfrm>
          <a:off x="6332768" y="2784179"/>
          <a:ext cx="2343978" cy="9375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kern="1200" dirty="0"/>
            <a:t>Stitch multiple trajectories to generate a complete route</a:t>
          </a:r>
        </a:p>
      </dsp:txBody>
      <dsp:txXfrm>
        <a:off x="6801564" y="2784179"/>
        <a:ext cx="1406387" cy="9375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56E5-2B17-4D21-92EC-AFD0CB600ABB}">
      <dsp:nvSpPr>
        <dsp:cNvPr id="0" name=""/>
        <dsp:cNvSpPr/>
      </dsp:nvSpPr>
      <dsp:spPr>
        <a:xfrm>
          <a:off x="4026"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Collect</a:t>
          </a:r>
          <a:endParaRPr lang="en-GB" sz="1500" kern="1200" dirty="0"/>
        </a:p>
      </dsp:txBody>
      <dsp:txXfrm>
        <a:off x="472822" y="2784179"/>
        <a:ext cx="1406387" cy="937591"/>
      </dsp:txXfrm>
    </dsp:sp>
    <dsp:sp modelId="{EC258CCE-0ADE-4892-8E80-BA1AB0C7328D}">
      <dsp:nvSpPr>
        <dsp:cNvPr id="0" name=""/>
        <dsp:cNvSpPr/>
      </dsp:nvSpPr>
      <dsp:spPr>
        <a:xfrm>
          <a:off x="2113607" y="2784179"/>
          <a:ext cx="2343978" cy="937591"/>
        </a:xfrm>
        <a:prstGeom prst="chevron">
          <a:avLst/>
        </a:prstGeom>
        <a:solidFill>
          <a:schemeClr val="accent3"/>
        </a:solidFill>
        <a:ln w="127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Build Database</a:t>
          </a:r>
          <a:endParaRPr lang="en-GB" sz="1400" kern="1200" dirty="0"/>
        </a:p>
      </dsp:txBody>
      <dsp:txXfrm>
        <a:off x="2582403" y="2784179"/>
        <a:ext cx="1406387" cy="937591"/>
      </dsp:txXfrm>
    </dsp:sp>
    <dsp:sp modelId="{30241C52-62BE-4C61-A288-C1648CB1BCE2}">
      <dsp:nvSpPr>
        <dsp:cNvPr id="0" name=""/>
        <dsp:cNvSpPr/>
      </dsp:nvSpPr>
      <dsp:spPr>
        <a:xfrm>
          <a:off x="4223187" y="2784179"/>
          <a:ext cx="2343978" cy="9375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Generate Trajectory of user route</a:t>
          </a:r>
          <a:endParaRPr lang="en-GB" sz="1500" kern="1200" dirty="0"/>
        </a:p>
      </dsp:txBody>
      <dsp:txXfrm>
        <a:off x="4691983" y="2784179"/>
        <a:ext cx="1406387" cy="937591"/>
      </dsp:txXfrm>
    </dsp:sp>
    <dsp:sp modelId="{8C2D1578-38AC-4F2A-BBC4-827688178A82}">
      <dsp:nvSpPr>
        <dsp:cNvPr id="0" name=""/>
        <dsp:cNvSpPr/>
      </dsp:nvSpPr>
      <dsp:spPr>
        <a:xfrm>
          <a:off x="6332768" y="2784179"/>
          <a:ext cx="2343978" cy="9375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kern="1200" dirty="0"/>
            <a:t>Stitch multiple trajectories to generate a complete route</a:t>
          </a:r>
        </a:p>
      </dsp:txBody>
      <dsp:txXfrm>
        <a:off x="6801564" y="2784179"/>
        <a:ext cx="1406387" cy="9375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56E5-2B17-4D21-92EC-AFD0CB600ABB}">
      <dsp:nvSpPr>
        <dsp:cNvPr id="0" name=""/>
        <dsp:cNvSpPr/>
      </dsp:nvSpPr>
      <dsp:spPr>
        <a:xfrm>
          <a:off x="4026"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Collect</a:t>
          </a:r>
          <a:endParaRPr lang="en-GB" sz="1500" kern="1200" dirty="0"/>
        </a:p>
      </dsp:txBody>
      <dsp:txXfrm>
        <a:off x="472822" y="2784179"/>
        <a:ext cx="1406387" cy="937591"/>
      </dsp:txXfrm>
    </dsp:sp>
    <dsp:sp modelId="{EC258CCE-0ADE-4892-8E80-BA1AB0C7328D}">
      <dsp:nvSpPr>
        <dsp:cNvPr id="0" name=""/>
        <dsp:cNvSpPr/>
      </dsp:nvSpPr>
      <dsp:spPr>
        <a:xfrm>
          <a:off x="2113607" y="2784179"/>
          <a:ext cx="2343978" cy="937591"/>
        </a:xfrm>
        <a:prstGeom prst="chevron">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Build Database</a:t>
          </a:r>
          <a:endParaRPr lang="en-GB" sz="1400" kern="1200" dirty="0"/>
        </a:p>
      </dsp:txBody>
      <dsp:txXfrm>
        <a:off x="2582403" y="2784179"/>
        <a:ext cx="1406387" cy="937591"/>
      </dsp:txXfrm>
    </dsp:sp>
    <dsp:sp modelId="{30241C52-62BE-4C61-A288-C1648CB1BCE2}">
      <dsp:nvSpPr>
        <dsp:cNvPr id="0" name=""/>
        <dsp:cNvSpPr/>
      </dsp:nvSpPr>
      <dsp:spPr>
        <a:xfrm>
          <a:off x="4223187" y="2784179"/>
          <a:ext cx="2343978" cy="937591"/>
        </a:xfrm>
        <a:prstGeom prst="chevron">
          <a:avLst/>
        </a:prstGeom>
        <a:solidFill>
          <a:schemeClr val="accent3"/>
        </a:solidFill>
        <a:ln w="127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Generate Trajectory of user route</a:t>
          </a:r>
          <a:endParaRPr lang="en-GB" sz="1500" kern="1200" dirty="0"/>
        </a:p>
      </dsp:txBody>
      <dsp:txXfrm>
        <a:off x="4691983" y="2784179"/>
        <a:ext cx="1406387" cy="937591"/>
      </dsp:txXfrm>
    </dsp:sp>
    <dsp:sp modelId="{8C2D1578-38AC-4F2A-BBC4-827688178A82}">
      <dsp:nvSpPr>
        <dsp:cNvPr id="0" name=""/>
        <dsp:cNvSpPr/>
      </dsp:nvSpPr>
      <dsp:spPr>
        <a:xfrm>
          <a:off x="6332768" y="2784179"/>
          <a:ext cx="2343978" cy="9375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kern="1200" dirty="0"/>
            <a:t>Stitch multiple trajectories to generate a complete route</a:t>
          </a:r>
        </a:p>
      </dsp:txBody>
      <dsp:txXfrm>
        <a:off x="6801564" y="2784179"/>
        <a:ext cx="1406387" cy="937591"/>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8F763-BF0B-46B9-B607-17D8FF168DCB}" type="datetimeFigureOut">
              <a:rPr lang="en-GB" smtClean="0"/>
              <a:t>08/03/18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479A3-F941-4EDF-8557-D0AA65BEF40D}" type="slidenum">
              <a:rPr lang="en-GB" smtClean="0"/>
              <a:t>‹#›</a:t>
            </a:fld>
            <a:endParaRPr lang="en-GB"/>
          </a:p>
        </p:txBody>
      </p:sp>
    </p:spTree>
    <p:extLst>
      <p:ext uri="{BB962C8B-B14F-4D97-AF65-F5344CB8AC3E}">
        <p14:creationId xmlns:p14="http://schemas.microsoft.com/office/powerpoint/2010/main" val="169748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1</a:t>
            </a:fld>
            <a:endParaRPr lang="en-GB"/>
          </a:p>
        </p:txBody>
      </p:sp>
    </p:spTree>
    <p:extLst>
      <p:ext uri="{BB962C8B-B14F-4D97-AF65-F5344CB8AC3E}">
        <p14:creationId xmlns:p14="http://schemas.microsoft.com/office/powerpoint/2010/main" val="268648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Absence of fixed </a:t>
            </a:r>
            <a:r>
              <a:rPr lang="en-GB" dirty="0" err="1"/>
              <a:t>wi-fi</a:t>
            </a:r>
            <a:r>
              <a:rPr lang="en-GB" dirty="0"/>
              <a:t> hotspots render them unusable for our case.</a:t>
            </a:r>
            <a:r>
              <a:rPr lang="en-GB" baseline="0" dirty="0"/>
              <a:t> Only the unreliable stray ones are detected.</a:t>
            </a:r>
          </a:p>
          <a:p>
            <a:endParaRPr lang="en-GB" baseline="0" dirty="0"/>
          </a:p>
          <a:p>
            <a:r>
              <a:rPr lang="en-GB" baseline="0" dirty="0"/>
              <a:t>Same is the case with gsm handoffs which are affected by the unplanned placement of cell towers.</a:t>
            </a:r>
          </a:p>
          <a:p>
            <a:endParaRPr lang="en-GB" baseline="0" dirty="0"/>
          </a:p>
          <a:p>
            <a:r>
              <a:rPr lang="en-GB" baseline="0" dirty="0"/>
              <a:t>Evidently virtual landmarks are not a feasible option. Then what about physical ones.</a:t>
            </a:r>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15</a:t>
            </a:fld>
            <a:endParaRPr lang="en-GB"/>
          </a:p>
        </p:txBody>
      </p:sp>
    </p:spTree>
    <p:extLst>
      <p:ext uri="{BB962C8B-B14F-4D97-AF65-F5344CB8AC3E}">
        <p14:creationId xmlns:p14="http://schemas.microsoft.com/office/powerpoint/2010/main" val="1513107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is quite evident that physical landmarks leave specific signatures on mobile sensor data. </a:t>
            </a:r>
          </a:p>
          <a:p>
            <a:endParaRPr lang="en-US" baseline="0" dirty="0"/>
          </a:p>
          <a:p>
            <a:r>
              <a:rPr lang="en-US" baseline="0" dirty="0"/>
              <a:t>For instance if we take the x-axis readings of a compass</a:t>
            </a:r>
          </a:p>
          <a:p>
            <a:endParaRPr lang="en-US" baseline="0" dirty="0"/>
          </a:p>
          <a:p>
            <a:r>
              <a:rPr lang="en-US" baseline="0" dirty="0"/>
              <a:t>So we can use physical landmarks. But, there’s a challenge here too.</a:t>
            </a:r>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16</a:t>
            </a:fld>
            <a:endParaRPr lang="en-GB"/>
          </a:p>
        </p:txBody>
      </p:sp>
    </p:spTree>
    <p:extLst>
      <p:ext uri="{BB962C8B-B14F-4D97-AF65-F5344CB8AC3E}">
        <p14:creationId xmlns:p14="http://schemas.microsoft.com/office/powerpoint/2010/main" val="1172923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matched,</a:t>
            </a:r>
            <a:r>
              <a:rPr lang="en-US" baseline="0" dirty="0"/>
              <a:t> the users location is set as that of the landmark.</a:t>
            </a:r>
          </a:p>
          <a:p>
            <a:endParaRPr lang="en-US" baseline="0" dirty="0"/>
          </a:p>
          <a:p>
            <a:r>
              <a:rPr lang="en-US" baseline="0" dirty="0"/>
              <a:t>But, the question arises how many of these landmarks are feasible in our scenario. Lets take a look at the virtual ones.</a:t>
            </a:r>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17</a:t>
            </a:fld>
            <a:endParaRPr lang="en-GB"/>
          </a:p>
        </p:txBody>
      </p:sp>
    </p:spTree>
    <p:extLst>
      <p:ext uri="{BB962C8B-B14F-4D97-AF65-F5344CB8AC3E}">
        <p14:creationId xmlns:p14="http://schemas.microsoft.com/office/powerpoint/2010/main" val="2689445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happens basically is the buses many a times don’t stop at designated stops and sometimes stops at no stop points if the driver sees someone showing a hand to stop the bus. So, we cannot strongly say that whether the bus is going to stop at a bus stop or not. These type of landmarks which may or may not occur on a route are termed as volatile landmarks.</a:t>
            </a:r>
          </a:p>
          <a:p>
            <a:r>
              <a:rPr lang="en-US" baseline="0" dirty="0"/>
              <a:t>But we cannot do away with these landmarks because then the landmark density of the route will fall considerably. Hence, we need to devise some strategy to handle this issue.</a:t>
            </a:r>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18</a:t>
            </a:fld>
            <a:endParaRPr lang="en-GB"/>
          </a:p>
        </p:txBody>
      </p:sp>
    </p:spTree>
    <p:extLst>
      <p:ext uri="{BB962C8B-B14F-4D97-AF65-F5344CB8AC3E}">
        <p14:creationId xmlns:p14="http://schemas.microsoft.com/office/powerpoint/2010/main" val="1332180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introduce the concept</a:t>
            </a:r>
            <a:r>
              <a:rPr lang="en-US" baseline="0" dirty="0"/>
              <a:t> of confidence of a landmark, which is the probability of a bus encountering a landmark given that it has already encountered a certain previous landmark.</a:t>
            </a:r>
          </a:p>
          <a:p>
            <a:r>
              <a:rPr lang="en-US" baseline="0" dirty="0"/>
              <a:t>Hence, keeping in mind the probabilistic nature of the volatile landmarks, we use a Probabilistic Timed Automata for the traversal graph. </a:t>
            </a:r>
          </a:p>
          <a:p>
            <a:r>
              <a:rPr lang="en-US" baseline="0" dirty="0"/>
              <a:t>We had seen the traversal graph only using the time between two landmarks, i.e. the guard interval, here, </a:t>
            </a:r>
            <a:r>
              <a:rPr lang="en-US" baseline="0" dirty="0" err="1"/>
              <a:t>alongwith</a:t>
            </a:r>
            <a:r>
              <a:rPr lang="en-US" baseline="0" dirty="0"/>
              <a:t> that we bring in the confidence parameter.</a:t>
            </a:r>
          </a:p>
          <a:p>
            <a:endParaRPr lang="en-US" baseline="0" dirty="0"/>
          </a:p>
          <a:p>
            <a:r>
              <a:rPr lang="en-US" baseline="0" dirty="0"/>
              <a:t>Consider a condition where the bus has encountered a bus stop and the next landmarks are a bus stop, followed by another bus stop and finally a speed breaker. Here, the two stops are volatile so we see an edge from Stop-1 to stop-2, stop-3 and the breaker, with different probabilities, which is the confidence value. </a:t>
            </a:r>
          </a:p>
          <a:p>
            <a:endParaRPr lang="en-US" baseline="0" dirty="0"/>
          </a:p>
          <a:p>
            <a:r>
              <a:rPr lang="en-US" baseline="0" dirty="0"/>
              <a:t>With the underlying basic idea set up</a:t>
            </a:r>
            <a:endParaRPr lang="en-US" dirty="0"/>
          </a:p>
        </p:txBody>
      </p:sp>
      <p:sp>
        <p:nvSpPr>
          <p:cNvPr id="4" name="Slide Number Placeholder 3"/>
          <p:cNvSpPr>
            <a:spLocks noGrp="1"/>
          </p:cNvSpPr>
          <p:nvPr>
            <p:ph type="sldNum" sz="quarter" idx="10"/>
          </p:nvPr>
        </p:nvSpPr>
        <p:spPr/>
        <p:txBody>
          <a:bodyPr/>
          <a:lstStyle/>
          <a:p>
            <a:fld id="{DA8479A3-F941-4EDF-8557-D0AA65BEF40D}" type="slidenum">
              <a:rPr lang="en-GB" smtClean="0"/>
              <a:t>19</a:t>
            </a:fld>
            <a:endParaRPr lang="en-GB"/>
          </a:p>
        </p:txBody>
      </p:sp>
    </p:spTree>
    <p:extLst>
      <p:ext uri="{BB962C8B-B14F-4D97-AF65-F5344CB8AC3E}">
        <p14:creationId xmlns:p14="http://schemas.microsoft.com/office/powerpoint/2010/main" val="2075988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present</a:t>
            </a:r>
            <a:r>
              <a:rPr lang="en-US" baseline="0" dirty="0"/>
              <a:t> urbaneye which works in two phases. First is using war-driving to collect inertial sensor data and tag landmarks to build up a landmark database.</a:t>
            </a:r>
          </a:p>
          <a:p>
            <a:endParaRPr lang="en-US" baseline="0" dirty="0"/>
          </a:p>
          <a:p>
            <a:r>
              <a:rPr lang="en-US" baseline="0" dirty="0"/>
              <a:t>Second is collecting sampled sensor data to detect landmarks, match the landmark based on the database and localize the user. And then estimate the time to reach the destination based on this.</a:t>
            </a:r>
          </a:p>
        </p:txBody>
      </p:sp>
      <p:sp>
        <p:nvSpPr>
          <p:cNvPr id="4" name="Slide Number Placeholder 3"/>
          <p:cNvSpPr>
            <a:spLocks noGrp="1"/>
          </p:cNvSpPr>
          <p:nvPr>
            <p:ph type="sldNum" sz="quarter" idx="10"/>
          </p:nvPr>
        </p:nvSpPr>
        <p:spPr/>
        <p:txBody>
          <a:bodyPr/>
          <a:lstStyle/>
          <a:p>
            <a:fld id="{DA8479A3-F941-4EDF-8557-D0AA65BEF40D}" type="slidenum">
              <a:rPr lang="en-GB" smtClean="0"/>
              <a:t>20</a:t>
            </a:fld>
            <a:endParaRPr lang="en-GB"/>
          </a:p>
        </p:txBody>
      </p:sp>
    </p:spTree>
    <p:extLst>
      <p:ext uri="{BB962C8B-B14F-4D97-AF65-F5344CB8AC3E}">
        <p14:creationId xmlns:p14="http://schemas.microsoft.com/office/powerpoint/2010/main" val="2889082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now summarize the basic</a:t>
            </a:r>
            <a:r>
              <a:rPr lang="en-US" baseline="0" dirty="0"/>
              <a:t> localizing algorithm without going into the details.</a:t>
            </a:r>
          </a:p>
          <a:p>
            <a:endParaRPr lang="en-US" baseline="0" dirty="0"/>
          </a:p>
          <a:p>
            <a:r>
              <a:rPr lang="en-US" baseline="0" dirty="0"/>
              <a:t>Next we see how we estimate the travel time</a:t>
            </a:r>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21</a:t>
            </a:fld>
            <a:endParaRPr lang="en-GB"/>
          </a:p>
        </p:txBody>
      </p:sp>
    </p:spTree>
    <p:extLst>
      <p:ext uri="{BB962C8B-B14F-4D97-AF65-F5344CB8AC3E}">
        <p14:creationId xmlns:p14="http://schemas.microsoft.com/office/powerpoint/2010/main" val="2223125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Say there are n = 6 landmarks and m = 3 landmarks has already passed, then the ETA is given as the sum over the product</a:t>
            </a:r>
            <a:r>
              <a:rPr lang="en-IN" baseline="0" dirty="0"/>
              <a:t> of confidence and guard interval of each edge that can be possibly traversed.</a:t>
            </a:r>
            <a:endParaRPr lang="en-IN" dirty="0"/>
          </a:p>
        </p:txBody>
      </p:sp>
      <p:sp>
        <p:nvSpPr>
          <p:cNvPr id="4" name="Slide Number Placeholder 3"/>
          <p:cNvSpPr>
            <a:spLocks noGrp="1"/>
          </p:cNvSpPr>
          <p:nvPr>
            <p:ph type="sldNum" sz="quarter" idx="10"/>
          </p:nvPr>
        </p:nvSpPr>
        <p:spPr/>
        <p:txBody>
          <a:bodyPr/>
          <a:lstStyle/>
          <a:p>
            <a:fld id="{DA8479A3-F941-4EDF-8557-D0AA65BEF40D}" type="slidenum">
              <a:rPr lang="en-GB" smtClean="0"/>
              <a:t>22</a:t>
            </a:fld>
            <a:endParaRPr lang="en-GB"/>
          </a:p>
        </p:txBody>
      </p:sp>
    </p:spTree>
    <p:extLst>
      <p:ext uri="{BB962C8B-B14F-4D97-AF65-F5344CB8AC3E}">
        <p14:creationId xmlns:p14="http://schemas.microsoft.com/office/powerpoint/2010/main" val="194553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23</a:t>
            </a:fld>
            <a:endParaRPr lang="en-GB"/>
          </a:p>
        </p:txBody>
      </p:sp>
    </p:spTree>
    <p:extLst>
      <p:ext uri="{BB962C8B-B14F-4D97-AF65-F5344CB8AC3E}">
        <p14:creationId xmlns:p14="http://schemas.microsoft.com/office/powerpoint/2010/main" val="2080082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25</a:t>
            </a:fld>
            <a:endParaRPr lang="en-GB"/>
          </a:p>
        </p:txBody>
      </p:sp>
    </p:spTree>
    <p:extLst>
      <p:ext uri="{BB962C8B-B14F-4D97-AF65-F5344CB8AC3E}">
        <p14:creationId xmlns:p14="http://schemas.microsoft.com/office/powerpoint/2010/main" val="48184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buses don’t have any information boards installed. All of this together lead to a chaotic experience where the commuter is unaware of her current location and the time to reach the destination.</a:t>
            </a:r>
          </a:p>
          <a:p>
            <a:endParaRPr lang="en-US" baseline="0" dirty="0"/>
          </a:p>
          <a:p>
            <a:r>
              <a:rPr lang="en-US" baseline="0" dirty="0"/>
              <a:t>Then, how can this experience be improved?</a:t>
            </a:r>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3</a:t>
            </a:fld>
            <a:endParaRPr lang="en-GB"/>
          </a:p>
        </p:txBody>
      </p:sp>
    </p:spTree>
    <p:extLst>
      <p:ext uri="{BB962C8B-B14F-4D97-AF65-F5344CB8AC3E}">
        <p14:creationId xmlns:p14="http://schemas.microsoft.com/office/powerpoint/2010/main" val="87050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result I would like to show how the</a:t>
            </a:r>
            <a:r>
              <a:rPr lang="en-US" baseline="0" dirty="0"/>
              <a:t> detection strategy fairs on a single route.  </a:t>
            </a:r>
          </a:p>
          <a:p>
            <a:endParaRPr lang="en-US" baseline="0" dirty="0"/>
          </a:p>
          <a:p>
            <a:endParaRPr lang="en-US" baseline="0" dirty="0"/>
          </a:p>
          <a:p>
            <a:r>
              <a:rPr lang="en-US" dirty="0"/>
              <a:t>Now lets see how the strategies have</a:t>
            </a:r>
            <a:r>
              <a:rPr lang="en-US" baseline="0" dirty="0"/>
              <a:t> worked for the 3 cities.</a:t>
            </a:r>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26</a:t>
            </a:fld>
            <a:endParaRPr lang="en-GB"/>
          </a:p>
        </p:txBody>
      </p:sp>
    </p:spTree>
    <p:extLst>
      <p:ext uri="{BB962C8B-B14F-4D97-AF65-F5344CB8AC3E}">
        <p14:creationId xmlns:p14="http://schemas.microsoft.com/office/powerpoint/2010/main" val="1341483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27</a:t>
            </a:fld>
            <a:endParaRPr lang="en-GB"/>
          </a:p>
        </p:txBody>
      </p:sp>
    </p:spTree>
    <p:extLst>
      <p:ext uri="{BB962C8B-B14F-4D97-AF65-F5344CB8AC3E}">
        <p14:creationId xmlns:p14="http://schemas.microsoft.com/office/powerpoint/2010/main" val="2859709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31</a:t>
            </a:fld>
            <a:endParaRPr lang="en-GB"/>
          </a:p>
        </p:txBody>
      </p:sp>
    </p:spTree>
    <p:extLst>
      <p:ext uri="{BB962C8B-B14F-4D97-AF65-F5344CB8AC3E}">
        <p14:creationId xmlns:p14="http://schemas.microsoft.com/office/powerpoint/2010/main" val="3248107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32</a:t>
            </a:fld>
            <a:endParaRPr lang="en-GB"/>
          </a:p>
        </p:txBody>
      </p:sp>
    </p:spTree>
    <p:extLst>
      <p:ext uri="{BB962C8B-B14F-4D97-AF65-F5344CB8AC3E}">
        <p14:creationId xmlns:p14="http://schemas.microsoft.com/office/powerpoint/2010/main" val="3248107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33</a:t>
            </a:fld>
            <a:endParaRPr lang="en-GB"/>
          </a:p>
        </p:txBody>
      </p:sp>
    </p:spTree>
    <p:extLst>
      <p:ext uri="{BB962C8B-B14F-4D97-AF65-F5344CB8AC3E}">
        <p14:creationId xmlns:p14="http://schemas.microsoft.com/office/powerpoint/2010/main" val="3181073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35</a:t>
            </a:fld>
            <a:endParaRPr lang="en-GB"/>
          </a:p>
        </p:txBody>
      </p:sp>
    </p:spTree>
    <p:extLst>
      <p:ext uri="{BB962C8B-B14F-4D97-AF65-F5344CB8AC3E}">
        <p14:creationId xmlns:p14="http://schemas.microsoft.com/office/powerpoint/2010/main" val="1756847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36</a:t>
            </a:fld>
            <a:endParaRPr lang="en-GB"/>
          </a:p>
        </p:txBody>
      </p:sp>
    </p:spTree>
    <p:extLst>
      <p:ext uri="{BB962C8B-B14F-4D97-AF65-F5344CB8AC3E}">
        <p14:creationId xmlns:p14="http://schemas.microsoft.com/office/powerpoint/2010/main" val="4152030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38</a:t>
            </a:fld>
            <a:endParaRPr lang="en-GB"/>
          </a:p>
        </p:txBody>
      </p:sp>
    </p:spTree>
    <p:extLst>
      <p:ext uri="{BB962C8B-B14F-4D97-AF65-F5344CB8AC3E}">
        <p14:creationId xmlns:p14="http://schemas.microsoft.com/office/powerpoint/2010/main" val="2850541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40</a:t>
            </a:fld>
            <a:endParaRPr lang="en-GB"/>
          </a:p>
        </p:txBody>
      </p:sp>
    </p:spTree>
    <p:extLst>
      <p:ext uri="{BB962C8B-B14F-4D97-AF65-F5344CB8AC3E}">
        <p14:creationId xmlns:p14="http://schemas.microsoft.com/office/powerpoint/2010/main" val="3875979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43</a:t>
            </a:fld>
            <a:endParaRPr lang="en-GB"/>
          </a:p>
        </p:txBody>
      </p:sp>
    </p:spTree>
    <p:extLst>
      <p:ext uri="{BB962C8B-B14F-4D97-AF65-F5344CB8AC3E}">
        <p14:creationId xmlns:p14="http://schemas.microsoft.com/office/powerpoint/2010/main" val="359274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8</a:t>
            </a:fld>
            <a:endParaRPr lang="en-GB"/>
          </a:p>
        </p:txBody>
      </p:sp>
    </p:spTree>
    <p:extLst>
      <p:ext uri="{BB962C8B-B14F-4D97-AF65-F5344CB8AC3E}">
        <p14:creationId xmlns:p14="http://schemas.microsoft.com/office/powerpoint/2010/main" val="3232347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trivial solution for</a:t>
            </a:r>
            <a:r>
              <a:rPr lang="en-US" baseline="0" dirty="0"/>
              <a:t> the problem would be to empower the user with a GPS based mobile application which she can use anytime.</a:t>
            </a:r>
          </a:p>
          <a:p>
            <a:endParaRPr lang="en-US" baseline="0" dirty="0"/>
          </a:p>
          <a:p>
            <a:r>
              <a:rPr lang="en-US" baseline="0" dirty="0"/>
              <a:t>But, as can be seen from this graph, the energy consumed by GPS over a period of 25 minutes is very high. This could drain a smartphone battery very fast.</a:t>
            </a:r>
          </a:p>
          <a:p>
            <a:endParaRPr lang="en-US" baseline="0" dirty="0"/>
          </a:p>
          <a:p>
            <a:r>
              <a:rPr lang="en-US" baseline="0" dirty="0"/>
              <a:t>Then what can be done?</a:t>
            </a:r>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9</a:t>
            </a:fld>
            <a:endParaRPr lang="en-GB"/>
          </a:p>
        </p:txBody>
      </p:sp>
    </p:spTree>
    <p:extLst>
      <p:ext uri="{BB962C8B-B14F-4D97-AF65-F5344CB8AC3E}">
        <p14:creationId xmlns:p14="http://schemas.microsoft.com/office/powerpoint/2010/main" val="263564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introduce the concept of landmarks which are…</a:t>
            </a:r>
          </a:p>
          <a:p>
            <a:endParaRPr lang="en-US" baseline="0" dirty="0"/>
          </a:p>
          <a:p>
            <a:r>
              <a:rPr lang="en-US" baseline="0" dirty="0"/>
              <a:t>Lets see how we can use these landmarks for navigation</a:t>
            </a:r>
          </a:p>
        </p:txBody>
      </p:sp>
      <p:sp>
        <p:nvSpPr>
          <p:cNvPr id="4" name="Slide Number Placeholder 3"/>
          <p:cNvSpPr>
            <a:spLocks noGrp="1"/>
          </p:cNvSpPr>
          <p:nvPr>
            <p:ph type="sldNum" sz="quarter" idx="10"/>
          </p:nvPr>
        </p:nvSpPr>
        <p:spPr/>
        <p:txBody>
          <a:bodyPr/>
          <a:lstStyle/>
          <a:p>
            <a:fld id="{DA8479A3-F941-4EDF-8557-D0AA65BEF40D}" type="slidenum">
              <a:rPr lang="en-GB" smtClean="0"/>
              <a:t>10</a:t>
            </a:fld>
            <a:endParaRPr lang="en-GB"/>
          </a:p>
        </p:txBody>
      </p:sp>
    </p:spTree>
    <p:extLst>
      <p:ext uri="{BB962C8B-B14F-4D97-AF65-F5344CB8AC3E}">
        <p14:creationId xmlns:p14="http://schemas.microsoft.com/office/powerpoint/2010/main" val="3934118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assume a route as shown here. The first task to be done is to collect mobile sensor data for the whole route and tag the landmarks to generate the landmark database.</a:t>
            </a:r>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11</a:t>
            </a:fld>
            <a:endParaRPr lang="en-GB"/>
          </a:p>
        </p:txBody>
      </p:sp>
    </p:spTree>
    <p:extLst>
      <p:ext uri="{BB962C8B-B14F-4D97-AF65-F5344CB8AC3E}">
        <p14:creationId xmlns:p14="http://schemas.microsoft.com/office/powerpoint/2010/main" val="168347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the database is populated, using the information a traversal graph is generated.</a:t>
            </a:r>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12</a:t>
            </a:fld>
            <a:endParaRPr lang="en-GB"/>
          </a:p>
        </p:txBody>
      </p:sp>
    </p:spTree>
    <p:extLst>
      <p:ext uri="{BB962C8B-B14F-4D97-AF65-F5344CB8AC3E}">
        <p14:creationId xmlns:p14="http://schemas.microsoft.com/office/powerpoint/2010/main" val="318495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whenever a landmark is detected, it is matched with that</a:t>
            </a:r>
            <a:r>
              <a:rPr lang="en-US" baseline="0" dirty="0"/>
              <a:t> in the graph</a:t>
            </a:r>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13</a:t>
            </a:fld>
            <a:endParaRPr lang="en-GB"/>
          </a:p>
        </p:txBody>
      </p:sp>
    </p:spTree>
    <p:extLst>
      <p:ext uri="{BB962C8B-B14F-4D97-AF65-F5344CB8AC3E}">
        <p14:creationId xmlns:p14="http://schemas.microsoft.com/office/powerpoint/2010/main" val="1681989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matched,</a:t>
            </a:r>
            <a:r>
              <a:rPr lang="en-US" baseline="0" dirty="0"/>
              <a:t> the users location is set as that of the landmark.</a:t>
            </a:r>
          </a:p>
          <a:p>
            <a:endParaRPr lang="en-US" baseline="0" dirty="0"/>
          </a:p>
          <a:p>
            <a:r>
              <a:rPr lang="en-US" baseline="0" dirty="0"/>
              <a:t>But, the question arises how many of these landmarks are feasible in our scenario. Lets take a look at the virtual ones.</a:t>
            </a:r>
            <a:endParaRPr lang="en-GB" dirty="0"/>
          </a:p>
        </p:txBody>
      </p:sp>
      <p:sp>
        <p:nvSpPr>
          <p:cNvPr id="4" name="Slide Number Placeholder 3"/>
          <p:cNvSpPr>
            <a:spLocks noGrp="1"/>
          </p:cNvSpPr>
          <p:nvPr>
            <p:ph type="sldNum" sz="quarter" idx="10"/>
          </p:nvPr>
        </p:nvSpPr>
        <p:spPr/>
        <p:txBody>
          <a:bodyPr/>
          <a:lstStyle/>
          <a:p>
            <a:fld id="{DA8479A3-F941-4EDF-8557-D0AA65BEF40D}" type="slidenum">
              <a:rPr lang="en-GB" smtClean="0"/>
              <a:t>14</a:t>
            </a:fld>
            <a:endParaRPr lang="en-GB"/>
          </a:p>
        </p:txBody>
      </p:sp>
    </p:spTree>
    <p:extLst>
      <p:ext uri="{BB962C8B-B14F-4D97-AF65-F5344CB8AC3E}">
        <p14:creationId xmlns:p14="http://schemas.microsoft.com/office/powerpoint/2010/main" val="268944527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44134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127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5066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5" name="Rectangle 4"/>
          <p:cNvSpPr/>
          <p:nvPr userDrawn="1"/>
        </p:nvSpPr>
        <p:spPr>
          <a:xfrm>
            <a:off x="0" y="6540500"/>
            <a:ext cx="2311400" cy="317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CNeRG IIT KGP</a:t>
            </a:r>
            <a:endParaRPr lang="en-GB" dirty="0"/>
          </a:p>
        </p:txBody>
      </p:sp>
    </p:spTree>
    <p:extLst>
      <p:ext uri="{BB962C8B-B14F-4D97-AF65-F5344CB8AC3E}">
        <p14:creationId xmlns:p14="http://schemas.microsoft.com/office/powerpoint/2010/main" val="172696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7558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9966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1" name="Rectangle 10"/>
          <p:cNvSpPr/>
          <p:nvPr userDrawn="1"/>
        </p:nvSpPr>
        <p:spPr>
          <a:xfrm>
            <a:off x="0" y="6540500"/>
            <a:ext cx="2311400" cy="317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CNeRG IIT KGP</a:t>
            </a:r>
            <a:endParaRPr lang="en-GB" dirty="0"/>
          </a:p>
        </p:txBody>
      </p:sp>
    </p:spTree>
    <p:extLst>
      <p:ext uri="{BB962C8B-B14F-4D97-AF65-F5344CB8AC3E}">
        <p14:creationId xmlns:p14="http://schemas.microsoft.com/office/powerpoint/2010/main" val="419732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a:extLst>
              <a:ext uri="{FF2B5EF4-FFF2-40B4-BE49-F238E27FC236}">
                <a16:creationId xmlns="" xmlns:a16="http://schemas.microsoft.com/office/drawing/2014/main" id="{E783305E-06C0-4657-A5FA-680787BDC643}"/>
              </a:ext>
            </a:extLst>
          </p:cNvPr>
          <p:cNvSpPr/>
          <p:nvPr userDrawn="1"/>
        </p:nvSpPr>
        <p:spPr>
          <a:xfrm>
            <a:off x="0" y="6540500"/>
            <a:ext cx="2311400" cy="317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CNeRG IIT KGP</a:t>
            </a:r>
            <a:endParaRPr lang="en-GB" dirty="0"/>
          </a:p>
        </p:txBody>
      </p:sp>
    </p:spTree>
    <p:extLst>
      <p:ext uri="{BB962C8B-B14F-4D97-AF65-F5344CB8AC3E}">
        <p14:creationId xmlns:p14="http://schemas.microsoft.com/office/powerpoint/2010/main" val="371328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
        <p:nvSpPr>
          <p:cNvPr id="2" name="Rectangle 1"/>
          <p:cNvSpPr/>
          <p:nvPr userDrawn="1"/>
        </p:nvSpPr>
        <p:spPr>
          <a:xfrm>
            <a:off x="0" y="6540500"/>
            <a:ext cx="2311400" cy="317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CNeRG IIT KGP</a:t>
            </a:r>
            <a:endParaRPr lang="en-GB" dirty="0"/>
          </a:p>
        </p:txBody>
      </p:sp>
    </p:spTree>
    <p:extLst>
      <p:ext uri="{BB962C8B-B14F-4D97-AF65-F5344CB8AC3E}">
        <p14:creationId xmlns:p14="http://schemas.microsoft.com/office/powerpoint/2010/main" val="224393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3765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840313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340921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jpeg"/><Relationship Id="rId11" Type="http://schemas.openxmlformats.org/officeDocument/2006/relationships/image" Target="../media/image27.jpe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7.jpeg"/><Relationship Id="rId9" Type="http://schemas.openxmlformats.org/officeDocument/2006/relationships/image" Target="../media/image19.png"/><Relationship Id="rId10" Type="http://schemas.openxmlformats.org/officeDocument/2006/relationships/image" Target="../media/image21.png"/></Relationships>
</file>

<file path=ppt/slides/_rels/slide13.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27.jpeg"/><Relationship Id="rId9" Type="http://schemas.openxmlformats.org/officeDocument/2006/relationships/image" Target="../media/image19.png"/><Relationship Id="rId10" Type="http://schemas.openxmlformats.org/officeDocument/2006/relationships/image" Target="../media/image21.png"/></Relationships>
</file>

<file path=ppt/slides/_rels/slide14.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27.jpeg"/><Relationship Id="rId9" Type="http://schemas.openxmlformats.org/officeDocument/2006/relationships/image" Target="../media/image19.png"/><Relationship Id="rId10"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21.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27.jpeg"/><Relationship Id="rId9" Type="http://schemas.openxmlformats.org/officeDocument/2006/relationships/image" Target="../media/image19.png"/><Relationship Id="rId10"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gif"/><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27.jpeg"/><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 Id="rId3"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27.jpeg"/><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8" Type="http://schemas.openxmlformats.org/officeDocument/2006/relationships/image" Target="../media/image27.jpeg"/><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image" Target="../media/image27.jpeg"/><Relationship Id="rId9"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6.xml"/><Relationship Id="rId2"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8" Type="http://schemas.openxmlformats.org/officeDocument/2006/relationships/image" Target="../media/image27.jpeg"/><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1.png"/><Relationship Id="rId8" Type="http://schemas.openxmlformats.org/officeDocument/2006/relationships/image" Target="../media/image50.png"/><Relationship Id="rId9"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41.gif"/><Relationship Id="rId4" Type="http://schemas.openxmlformats.org/officeDocument/2006/relationships/image" Target="../media/image57.gi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acebook.com/iitkgpcne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939" y="1447989"/>
            <a:ext cx="8497220" cy="3035808"/>
          </a:xfrm>
        </p:spPr>
        <p:txBody>
          <a:bodyPr/>
          <a:lstStyle/>
          <a:p>
            <a:pPr algn="ctr"/>
            <a:r>
              <a:rPr lang="en-IN" sz="4400" dirty="0"/>
              <a:t>Alleviating Travel Uncertainty of Daily Commuters</a:t>
            </a:r>
            <a:r>
              <a:rPr lang="en-US" sz="4400" dirty="0"/>
              <a:t/>
            </a:r>
            <a:br>
              <a:rPr lang="en-US" sz="4400" dirty="0"/>
            </a:br>
            <a:endParaRPr lang="en-GB" sz="4400" dirty="0"/>
          </a:p>
        </p:txBody>
      </p:sp>
      <p:sp>
        <p:nvSpPr>
          <p:cNvPr id="5" name="TextBox 4"/>
          <p:cNvSpPr txBox="1"/>
          <p:nvPr/>
        </p:nvSpPr>
        <p:spPr>
          <a:xfrm>
            <a:off x="3618964" y="5806637"/>
            <a:ext cx="4951926" cy="830997"/>
          </a:xfrm>
          <a:prstGeom prst="rect">
            <a:avLst/>
          </a:prstGeom>
          <a:noFill/>
        </p:spPr>
        <p:txBody>
          <a:bodyPr wrap="square" rtlCol="0">
            <a:spAutoFit/>
          </a:bodyPr>
          <a:lstStyle/>
          <a:p>
            <a:pPr algn="r"/>
            <a:r>
              <a:rPr lang="en-GB" sz="1600" dirty="0"/>
              <a:t>Niloy Ganguly</a:t>
            </a:r>
          </a:p>
          <a:p>
            <a:pPr algn="r"/>
            <a:r>
              <a:rPr lang="en-GB" sz="1600" dirty="0"/>
              <a:t>Computer Science and Engineering</a:t>
            </a:r>
          </a:p>
          <a:p>
            <a:pPr algn="r"/>
            <a:r>
              <a:rPr lang="en-GB" sz="1600" dirty="0"/>
              <a:t>Indian Institute of Technology, Kharagpur</a:t>
            </a:r>
          </a:p>
        </p:txBody>
      </p:sp>
    </p:spTree>
    <p:extLst>
      <p:ext uri="{BB962C8B-B14F-4D97-AF65-F5344CB8AC3E}">
        <p14:creationId xmlns:p14="http://schemas.microsoft.com/office/powerpoint/2010/main" val="37367015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9" y="-2381"/>
            <a:ext cx="7772400" cy="1609344"/>
          </a:xfrm>
        </p:spPr>
        <p:txBody>
          <a:bodyPr/>
          <a:lstStyle/>
          <a:p>
            <a:r>
              <a:rPr lang="en-US" dirty="0"/>
              <a:t>What Can be done?</a:t>
            </a:r>
            <a:endParaRPr lang="en-GB" dirty="0"/>
          </a:p>
        </p:txBody>
      </p:sp>
      <p:sp>
        <p:nvSpPr>
          <p:cNvPr id="6" name="Text Placeholder 5"/>
          <p:cNvSpPr>
            <a:spLocks noGrp="1"/>
          </p:cNvSpPr>
          <p:nvPr>
            <p:ph type="body" idx="1"/>
          </p:nvPr>
        </p:nvSpPr>
        <p:spPr>
          <a:xfrm>
            <a:off x="546938" y="3934529"/>
            <a:ext cx="3657600" cy="313100"/>
          </a:xfrm>
        </p:spPr>
        <p:txBody>
          <a:bodyPr>
            <a:normAutofit fontScale="92500" lnSpcReduction="20000"/>
          </a:bodyPr>
          <a:lstStyle/>
          <a:p>
            <a:pPr algn="ctr"/>
            <a:r>
              <a:rPr lang="en-US" dirty="0"/>
              <a:t>Virtual</a:t>
            </a:r>
            <a:endParaRPr lang="en-GB" dirty="0"/>
          </a:p>
        </p:txBody>
      </p:sp>
      <p:pic>
        <p:nvPicPr>
          <p:cNvPr id="25" name="Content Placeholder 24"/>
          <p:cNvPicPr>
            <a:picLocks noGrp="1" noChangeAspect="1"/>
          </p:cNvPicPr>
          <p:nvPr>
            <p:ph sz="half" idx="2"/>
          </p:nvPr>
        </p:nvPicPr>
        <p:blipFill>
          <a:blip r:embed="rId3"/>
          <a:stretch>
            <a:fillRect/>
          </a:stretch>
        </p:blipFill>
        <p:spPr>
          <a:xfrm>
            <a:off x="826661" y="5286883"/>
            <a:ext cx="994410" cy="712171"/>
          </a:xfrm>
          <a:prstGeom prst="rect">
            <a:avLst/>
          </a:prstGeom>
        </p:spPr>
      </p:pic>
      <p:sp>
        <p:nvSpPr>
          <p:cNvPr id="7" name="Text Placeholder 6"/>
          <p:cNvSpPr>
            <a:spLocks noGrp="1"/>
          </p:cNvSpPr>
          <p:nvPr>
            <p:ph type="body" sz="quarter" idx="3"/>
          </p:nvPr>
        </p:nvSpPr>
        <p:spPr>
          <a:xfrm>
            <a:off x="4681931" y="3928750"/>
            <a:ext cx="3657600" cy="313100"/>
          </a:xfrm>
        </p:spPr>
        <p:txBody>
          <a:bodyPr>
            <a:normAutofit fontScale="92500" lnSpcReduction="20000"/>
          </a:bodyPr>
          <a:lstStyle/>
          <a:p>
            <a:pPr algn="ctr"/>
            <a:r>
              <a:rPr lang="en-US" dirty="0"/>
              <a:t>Physical</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t>10</a:t>
            </a:fld>
            <a:endParaRPr lang="en-US" dirty="0"/>
          </a:p>
        </p:txBody>
      </p:sp>
      <p:pic>
        <p:nvPicPr>
          <p:cNvPr id="3076" name="Picture 4" descr="http://profesores.elo.utfsm.cl/~agv/elo329/1s09/projects/MaganaGonzalez/handof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048" y="4554218"/>
            <a:ext cx="2090701" cy="104943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676684" y="4376387"/>
            <a:ext cx="3527854" cy="1653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721477" y="4368146"/>
            <a:ext cx="3527854" cy="1653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6"/>
          <p:cNvSpPr txBox="1">
            <a:spLocks/>
          </p:cNvSpPr>
          <p:nvPr/>
        </p:nvSpPr>
        <p:spPr>
          <a:xfrm>
            <a:off x="2911517" y="5704135"/>
            <a:ext cx="2971800" cy="322663"/>
          </a:xfrm>
          <a:prstGeom prst="rect">
            <a:avLst/>
          </a:prstGeom>
          <a:solidFill>
            <a:schemeClr val="bg1"/>
          </a:solidFill>
          <a:ln>
            <a:solidFill>
              <a:schemeClr val="tx1"/>
            </a:solidFill>
          </a:ln>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pPr algn="ctr"/>
            <a:r>
              <a:rPr lang="en-US" dirty="0"/>
              <a:t>Landmarks</a:t>
            </a:r>
            <a:endParaRPr lang="en-GB" dirty="0"/>
          </a:p>
        </p:txBody>
      </p:sp>
      <p:pic>
        <p:nvPicPr>
          <p:cNvPr id="3078" name="Picture 6" descr="http://www.clker.com/cliparts/1/3/5/f/1195442322195589779ryanlerch_Speed_Bump_Sign.svg.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8524" y="4503975"/>
            <a:ext cx="1173350" cy="74648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lawrencetransit.org/assets/transit/images/bus-stop-sig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0711" y="5131937"/>
            <a:ext cx="1156843" cy="82850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98527" y="5007796"/>
            <a:ext cx="1394934" cy="307777"/>
          </a:xfrm>
          <a:prstGeom prst="rect">
            <a:avLst/>
          </a:prstGeom>
          <a:noFill/>
        </p:spPr>
        <p:txBody>
          <a:bodyPr wrap="none" rtlCol="0">
            <a:spAutoFit/>
          </a:bodyPr>
          <a:lstStyle/>
          <a:p>
            <a:r>
              <a:rPr lang="en-US" sz="1400" dirty="0"/>
              <a:t>Wi-Fi Hotspots</a:t>
            </a:r>
            <a:endParaRPr lang="en-GB" sz="1400" dirty="0"/>
          </a:p>
        </p:txBody>
      </p:sp>
      <p:sp>
        <p:nvSpPr>
          <p:cNvPr id="37" name="TextBox 36"/>
          <p:cNvSpPr txBox="1"/>
          <p:nvPr/>
        </p:nvSpPr>
        <p:spPr>
          <a:xfrm>
            <a:off x="2473429" y="5371876"/>
            <a:ext cx="1271630" cy="307777"/>
          </a:xfrm>
          <a:prstGeom prst="rect">
            <a:avLst/>
          </a:prstGeom>
          <a:solidFill>
            <a:schemeClr val="bg1"/>
          </a:solidFill>
        </p:spPr>
        <p:txBody>
          <a:bodyPr wrap="none" rtlCol="0">
            <a:spAutoFit/>
          </a:bodyPr>
          <a:lstStyle/>
          <a:p>
            <a:r>
              <a:rPr lang="en-US" sz="1400" dirty="0"/>
              <a:t>GSM Handoff</a:t>
            </a:r>
            <a:endParaRPr lang="en-GB" sz="1400" dirty="0"/>
          </a:p>
        </p:txBody>
      </p:sp>
      <p:sp>
        <p:nvSpPr>
          <p:cNvPr id="38" name="TextBox 37"/>
          <p:cNvSpPr txBox="1"/>
          <p:nvPr/>
        </p:nvSpPr>
        <p:spPr>
          <a:xfrm>
            <a:off x="4721477" y="5194949"/>
            <a:ext cx="1396729" cy="307777"/>
          </a:xfrm>
          <a:prstGeom prst="rect">
            <a:avLst/>
          </a:prstGeom>
          <a:noFill/>
        </p:spPr>
        <p:txBody>
          <a:bodyPr wrap="none" rtlCol="0">
            <a:spAutoFit/>
          </a:bodyPr>
          <a:lstStyle/>
          <a:p>
            <a:r>
              <a:rPr lang="en-US" sz="1400" dirty="0"/>
              <a:t>Speed Breaker</a:t>
            </a:r>
            <a:endParaRPr lang="en-GB" sz="1400" dirty="0"/>
          </a:p>
        </p:txBody>
      </p:sp>
      <p:sp>
        <p:nvSpPr>
          <p:cNvPr id="39" name="TextBox 38"/>
          <p:cNvSpPr txBox="1"/>
          <p:nvPr/>
        </p:nvSpPr>
        <p:spPr>
          <a:xfrm>
            <a:off x="7148296" y="5240617"/>
            <a:ext cx="653256" cy="307777"/>
          </a:xfrm>
          <a:prstGeom prst="rect">
            <a:avLst/>
          </a:prstGeom>
          <a:noFill/>
        </p:spPr>
        <p:txBody>
          <a:bodyPr wrap="none" rtlCol="0">
            <a:spAutoFit/>
          </a:bodyPr>
          <a:lstStyle/>
          <a:p>
            <a:r>
              <a:rPr lang="en-US" sz="1400" dirty="0"/>
              <a:t>Turns</a:t>
            </a:r>
            <a:endParaRPr lang="en-GB" sz="1200" dirty="0"/>
          </a:p>
        </p:txBody>
      </p:sp>
      <p:sp>
        <p:nvSpPr>
          <p:cNvPr id="3" name="TextBox 2"/>
          <p:cNvSpPr txBox="1"/>
          <p:nvPr/>
        </p:nvSpPr>
        <p:spPr>
          <a:xfrm>
            <a:off x="662054" y="2757122"/>
            <a:ext cx="8039754" cy="707886"/>
          </a:xfrm>
          <a:prstGeom prst="rect">
            <a:avLst/>
          </a:prstGeom>
          <a:noFill/>
        </p:spPr>
        <p:txBody>
          <a:bodyPr wrap="square" rtlCol="0">
            <a:spAutoFit/>
          </a:bodyPr>
          <a:lstStyle/>
          <a:p>
            <a:r>
              <a:rPr lang="en-US" sz="2000" b="1" dirty="0"/>
              <a:t>Landmarks</a:t>
            </a:r>
            <a:r>
              <a:rPr lang="en-US" sz="2000" dirty="0"/>
              <a:t>: Specific anomalies on the route which can be detected using the mobile sensors</a:t>
            </a:r>
            <a:endParaRPr lang="en-GB" sz="2000" dirty="0"/>
          </a:p>
        </p:txBody>
      </p:sp>
      <p:sp>
        <p:nvSpPr>
          <p:cNvPr id="5" name="TextBox 4"/>
          <p:cNvSpPr txBox="1"/>
          <p:nvPr/>
        </p:nvSpPr>
        <p:spPr>
          <a:xfrm>
            <a:off x="698527" y="2093976"/>
            <a:ext cx="7094314" cy="400110"/>
          </a:xfrm>
          <a:prstGeom prst="rect">
            <a:avLst/>
          </a:prstGeom>
          <a:noFill/>
        </p:spPr>
        <p:txBody>
          <a:bodyPr wrap="none" rtlCol="0">
            <a:spAutoFit/>
          </a:bodyPr>
          <a:lstStyle/>
          <a:p>
            <a:r>
              <a:rPr lang="en-US" sz="2000" dirty="0"/>
              <a:t>Use </a:t>
            </a:r>
            <a:r>
              <a:rPr lang="en-US" sz="2000" b="1" dirty="0">
                <a:solidFill>
                  <a:srgbClr val="0070C0"/>
                </a:solidFill>
              </a:rPr>
              <a:t>mobile sensors </a:t>
            </a:r>
            <a:r>
              <a:rPr lang="en-US" sz="2000" dirty="0"/>
              <a:t>to localize vehicles without using GPS</a:t>
            </a:r>
            <a:endParaRPr lang="en-GB" sz="2000" dirty="0"/>
          </a:p>
        </p:txBody>
      </p:sp>
      <p:pic>
        <p:nvPicPr>
          <p:cNvPr id="3074" name="Picture 2" descr="http://cdn.mysitemyway.com/etc-mysitemyway/icons/legacy-previews/icons-256/glossy-black-icons-signs/092126-glossy-black-icon-signs-z-roadsign5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0737" y="4253674"/>
            <a:ext cx="1287623" cy="128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5888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2086924558"/>
              </p:ext>
            </p:extLst>
          </p:nvPr>
        </p:nvGraphicFramePr>
        <p:xfrm>
          <a:off x="282633" y="2588350"/>
          <a:ext cx="8680773" cy="650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7772400" cy="1609344"/>
          </a:xfrm>
        </p:spPr>
        <p:txBody>
          <a:bodyPr/>
          <a:lstStyle/>
          <a:p>
            <a:r>
              <a:rPr lang="en-US" dirty="0"/>
              <a:t>Collect sensor data</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t>11</a:t>
            </a:fld>
            <a:endParaRPr lang="en-US" dirty="0"/>
          </a:p>
        </p:txBody>
      </p:sp>
      <p:pic>
        <p:nvPicPr>
          <p:cNvPr id="1028" name="Picture 4" descr="http://www.londoncityairport.com/content/images/icons/wifi.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1380" y="3486996"/>
            <a:ext cx="763595" cy="6911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online.com/imgs/43/6/1/1/5/0/9/gsm_80-5e45644be8643e5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0458" y="4412181"/>
            <a:ext cx="564602" cy="5646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21731" y="1557703"/>
            <a:ext cx="4934775"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Collect </a:t>
            </a:r>
            <a:r>
              <a:rPr lang="en-US" sz="2000" b="1" dirty="0">
                <a:solidFill>
                  <a:srgbClr val="0070C0"/>
                </a:solidFill>
              </a:rPr>
              <a:t>mobile sensor data of a route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When a landmark is encountered, </a:t>
            </a:r>
            <a:r>
              <a:rPr lang="en-US" sz="2000" b="1" dirty="0">
                <a:solidFill>
                  <a:srgbClr val="0070C0"/>
                </a:solidFill>
              </a:rPr>
              <a:t>annotate its position</a:t>
            </a:r>
            <a:endParaRPr lang="en-GB" sz="2000" b="1" dirty="0">
              <a:solidFill>
                <a:srgbClr val="0070C0"/>
              </a:solidFill>
            </a:endParaRPr>
          </a:p>
        </p:txBody>
      </p:sp>
      <p:pic>
        <p:nvPicPr>
          <p:cNvPr id="1032" name="Picture 8" descr="http://sr.photos1.fotosearch.com/bthumb/CSP/CSP672/k672183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2759" y="2977086"/>
            <a:ext cx="1019820" cy="10198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imore.com/sites/imore.com/files/styles/larger/public/field/image/2014/11/apple_maps_iphone_6_best_apps_screens.jpg?itok=um389ljD"/>
          <p:cNvPicPr>
            <a:picLocks noChangeAspect="1" noChangeArrowheads="1"/>
          </p:cNvPicPr>
          <p:nvPr/>
        </p:nvPicPr>
        <p:blipFill rotWithShape="1">
          <a:blip r:embed="rId11">
            <a:extLst>
              <a:ext uri="{28A0092B-C50C-407E-A947-70E740481C1C}">
                <a14:useLocalDpi xmlns:a14="http://schemas.microsoft.com/office/drawing/2010/main" val="0"/>
              </a:ext>
            </a:extLst>
          </a:blip>
          <a:srcRect l="1068" t="20382" r="68218" b="16298"/>
          <a:stretch/>
        </p:blipFill>
        <p:spPr bwMode="auto">
          <a:xfrm>
            <a:off x="408214" y="1499981"/>
            <a:ext cx="3510643" cy="3774145"/>
          </a:xfrm>
          <a:prstGeom prst="rect">
            <a:avLst/>
          </a:prstGeom>
          <a:noFill/>
          <a:extLst>
            <a:ext uri="{909E8E84-426E-40dd-AFC4-6F175D3DCCD1}">
              <a14:hiddenFill xmlns:a14="http://schemas.microsoft.com/office/drawing/2010/main">
                <a:solidFill>
                  <a:srgbClr val="FFFFFF"/>
                </a:solidFill>
              </a14:hiddenFill>
            </a:ext>
          </a:extLst>
        </p:spPr>
      </p:pic>
      <p:sp>
        <p:nvSpPr>
          <p:cNvPr id="6" name="Left Brace 5"/>
          <p:cNvSpPr/>
          <p:nvPr/>
        </p:nvSpPr>
        <p:spPr>
          <a:xfrm rot="16200000">
            <a:off x="2293937" y="4497006"/>
            <a:ext cx="380365" cy="39319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Left Brace 11"/>
          <p:cNvSpPr/>
          <p:nvPr/>
        </p:nvSpPr>
        <p:spPr>
          <a:xfrm rot="16200000">
            <a:off x="6319791" y="4453781"/>
            <a:ext cx="365125" cy="40336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2285999" y="6576949"/>
            <a:ext cx="1929054" cy="307777"/>
          </a:xfrm>
          <a:prstGeom prst="rect">
            <a:avLst/>
          </a:prstGeom>
          <a:noFill/>
        </p:spPr>
        <p:txBody>
          <a:bodyPr wrap="none" rtlCol="0">
            <a:spAutoFit/>
          </a:bodyPr>
          <a:lstStyle/>
          <a:p>
            <a:r>
              <a:rPr lang="en-US" sz="1400" dirty="0"/>
              <a:t>Database Generation</a:t>
            </a:r>
            <a:endParaRPr lang="en-GB" sz="1400" dirty="0"/>
          </a:p>
        </p:txBody>
      </p:sp>
      <p:sp>
        <p:nvSpPr>
          <p:cNvPr id="15" name="TextBox 14"/>
          <p:cNvSpPr txBox="1"/>
          <p:nvPr/>
        </p:nvSpPr>
        <p:spPr>
          <a:xfrm>
            <a:off x="5945523" y="6585458"/>
            <a:ext cx="1072858" cy="307777"/>
          </a:xfrm>
          <a:prstGeom prst="rect">
            <a:avLst/>
          </a:prstGeom>
          <a:noFill/>
        </p:spPr>
        <p:txBody>
          <a:bodyPr wrap="none" rtlCol="0">
            <a:spAutoFit/>
          </a:bodyPr>
          <a:lstStyle/>
          <a:p>
            <a:r>
              <a:rPr lang="en-US" sz="1400" dirty="0"/>
              <a:t>Navigation</a:t>
            </a:r>
            <a:endParaRPr lang="en-GB" sz="1400" dirty="0"/>
          </a:p>
        </p:txBody>
      </p:sp>
    </p:spTree>
    <p:extLst>
      <p:ext uri="{BB962C8B-B14F-4D97-AF65-F5344CB8AC3E}">
        <p14:creationId xmlns:p14="http://schemas.microsoft.com/office/powerpoint/2010/main" val="34987303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81"/>
            <a:ext cx="7772400" cy="1609344"/>
          </a:xfrm>
        </p:spPr>
        <p:txBody>
          <a:bodyPr/>
          <a:lstStyle/>
          <a:p>
            <a:r>
              <a:rPr lang="en-US" dirty="0"/>
              <a:t>Database and traversal graph</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t>12</a:t>
            </a:fld>
            <a:endParaRPr lang="en-US" dirty="0"/>
          </a:p>
        </p:txBody>
      </p:sp>
      <p:graphicFrame>
        <p:nvGraphicFramePr>
          <p:cNvPr id="14" name="Diagram 13"/>
          <p:cNvGraphicFramePr/>
          <p:nvPr>
            <p:extLst>
              <p:ext uri="{D42A27DB-BD31-4B8C-83A1-F6EECF244321}">
                <p14:modId xmlns:p14="http://schemas.microsoft.com/office/powerpoint/2010/main" val="1054465471"/>
              </p:ext>
            </p:extLst>
          </p:nvPr>
        </p:nvGraphicFramePr>
        <p:xfrm>
          <a:off x="282633" y="2588350"/>
          <a:ext cx="8680773" cy="650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6" name="Picture 8" descr="http://www.imore.com/sites/imore.com/files/styles/larger/public/field/image/2014/11/apple_maps_iphone_6_best_apps_screens.jpg?itok=um389ljD"/>
          <p:cNvPicPr>
            <a:picLocks noChangeAspect="1" noChangeArrowheads="1"/>
          </p:cNvPicPr>
          <p:nvPr/>
        </p:nvPicPr>
        <p:blipFill rotWithShape="1">
          <a:blip r:embed="rId8">
            <a:extLst>
              <a:ext uri="{28A0092B-C50C-407E-A947-70E740481C1C}">
                <a14:useLocalDpi xmlns:a14="http://schemas.microsoft.com/office/drawing/2010/main" val="0"/>
              </a:ext>
            </a:extLst>
          </a:blip>
          <a:srcRect l="1068" t="20382" r="68218" b="16298"/>
          <a:stretch/>
        </p:blipFill>
        <p:spPr bwMode="auto">
          <a:xfrm>
            <a:off x="408214" y="1257299"/>
            <a:ext cx="3510643" cy="4016828"/>
          </a:xfrm>
          <a:prstGeom prst="rect">
            <a:avLst/>
          </a:prstGeom>
          <a:noFill/>
          <a:extLst>
            <a:ext uri="{909E8E84-426E-40dd-AFC4-6F175D3DCCD1}">
              <a14:hiddenFill xmlns:a14="http://schemas.microsoft.com/office/drawing/2010/main">
                <a:solidFill>
                  <a:srgbClr val="FFFFFF"/>
                </a:solidFill>
              </a14:hiddenFill>
            </a:ext>
          </a:extLst>
        </p:spPr>
      </p:pic>
      <p:pic>
        <p:nvPicPr>
          <p:cNvPr id="43" name="Content Placeholder 24"/>
          <p:cNvPicPr>
            <a:picLocks noGrp="1" noChangeAspect="1"/>
          </p:cNvPicPr>
          <p:nvPr>
            <p:ph sz="half" idx="2"/>
          </p:nvPr>
        </p:nvPicPr>
        <p:blipFill>
          <a:blip r:embed="rId9"/>
          <a:stretch>
            <a:fillRect/>
          </a:stretch>
        </p:blipFill>
        <p:spPr>
          <a:xfrm>
            <a:off x="1036041" y="2866643"/>
            <a:ext cx="604732" cy="440154"/>
          </a:xfrm>
          <a:prstGeom prst="rect">
            <a:avLst/>
          </a:prstGeom>
        </p:spPr>
      </p:pic>
      <p:pic>
        <p:nvPicPr>
          <p:cNvPr id="44" name="Picture 6" descr="http://www.clker.com/cliparts/1/3/5/f/1195442322195589779ryanlerch_Speed_Bump_Sign.svg.h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338" y="3825523"/>
            <a:ext cx="479387" cy="30995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6" descr="http://www.lawrencetransit.org/assets/transit/images/bus-stop-sig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3326" y="2866643"/>
            <a:ext cx="548286" cy="39907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cdn.mysitemyway.com/etc-mysitemyway/icons/legacy-previews/icons-256/glossy-black-icons-signs/092126-glossy-black-icon-signs-z-roadsign56.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700" y="2921611"/>
            <a:ext cx="750661" cy="75066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http://cdn.mysitemyway.com/etc-mysitemyway/icons/legacy-previews/icons-256/glossy-black-icons-signs/092126-glossy-black-icon-signs-z-roadsign56.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100" y="4576246"/>
            <a:ext cx="750661" cy="750661"/>
          </a:xfrm>
          <a:prstGeom prst="rect">
            <a:avLst/>
          </a:prstGeom>
          <a:noFill/>
          <a:extLst>
            <a:ext uri="{909E8E84-426E-40dd-AFC4-6F175D3DCCD1}">
              <a14:hiddenFill xmlns:a14="http://schemas.microsoft.com/office/drawing/2010/main">
                <a:solidFill>
                  <a:srgbClr val="FFFFFF"/>
                </a:solidFill>
              </a14:hiddenFill>
            </a:ext>
          </a:extLst>
        </p:spPr>
      </p:pic>
      <p:pic>
        <p:nvPicPr>
          <p:cNvPr id="49" name="Content Placeholder 24"/>
          <p:cNvPicPr>
            <a:picLocks noGrp="1" noChangeAspect="1"/>
          </p:cNvPicPr>
          <p:nvPr>
            <p:ph sz="half" idx="2"/>
          </p:nvPr>
        </p:nvPicPr>
        <p:blipFill>
          <a:blip r:embed="rId9"/>
          <a:stretch>
            <a:fillRect/>
          </a:stretch>
        </p:blipFill>
        <p:spPr>
          <a:xfrm>
            <a:off x="1640773" y="4609392"/>
            <a:ext cx="604732" cy="440154"/>
          </a:xfrm>
          <a:prstGeom prst="rect">
            <a:avLst/>
          </a:prstGeom>
        </p:spPr>
      </p:pic>
      <p:pic>
        <p:nvPicPr>
          <p:cNvPr id="50" name="Picture 16" descr="http://www.lawrencetransit.org/assets/transit/images/bus-stop-sig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66842" y="4570264"/>
            <a:ext cx="548286" cy="399070"/>
          </a:xfrm>
          <a:prstGeom prst="rect">
            <a:avLst/>
          </a:prstGeom>
          <a:noFill/>
          <a:extLst>
            <a:ext uri="{909E8E84-426E-40dd-AFC4-6F175D3DCCD1}">
              <a14:hiddenFill xmlns:a14="http://schemas.microsoft.com/office/drawing/2010/main">
                <a:solidFill>
                  <a:srgbClr val="FFFFFF"/>
                </a:solidFill>
              </a14:hiddenFill>
            </a:ext>
          </a:extLst>
        </p:spPr>
      </p:pic>
      <p:sp>
        <p:nvSpPr>
          <p:cNvPr id="39" name="Right Arrow 38"/>
          <p:cNvSpPr/>
          <p:nvPr/>
        </p:nvSpPr>
        <p:spPr>
          <a:xfrm>
            <a:off x="4174162" y="3086720"/>
            <a:ext cx="1083638" cy="585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3" name="Oval 2052"/>
          <p:cNvSpPr/>
          <p:nvPr/>
        </p:nvSpPr>
        <p:spPr>
          <a:xfrm>
            <a:off x="6760029" y="1992222"/>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endParaRPr lang="en-GB" dirty="0"/>
          </a:p>
        </p:txBody>
      </p:sp>
      <p:sp>
        <p:nvSpPr>
          <p:cNvPr id="73" name="Oval 72"/>
          <p:cNvSpPr/>
          <p:nvPr/>
        </p:nvSpPr>
        <p:spPr>
          <a:xfrm>
            <a:off x="7723415" y="2188165"/>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GB" dirty="0"/>
          </a:p>
        </p:txBody>
      </p:sp>
      <p:sp>
        <p:nvSpPr>
          <p:cNvPr id="74" name="Oval 73"/>
          <p:cNvSpPr/>
          <p:nvPr/>
        </p:nvSpPr>
        <p:spPr>
          <a:xfrm>
            <a:off x="7519308" y="2998988"/>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endParaRPr lang="en-GB" dirty="0"/>
          </a:p>
        </p:txBody>
      </p:sp>
      <p:sp>
        <p:nvSpPr>
          <p:cNvPr id="75" name="Oval 74"/>
          <p:cNvSpPr/>
          <p:nvPr/>
        </p:nvSpPr>
        <p:spPr>
          <a:xfrm>
            <a:off x="6964136" y="3672272"/>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endParaRPr lang="en-GB" dirty="0"/>
          </a:p>
        </p:txBody>
      </p:sp>
      <p:sp>
        <p:nvSpPr>
          <p:cNvPr id="76" name="Oval 75"/>
          <p:cNvSpPr/>
          <p:nvPr/>
        </p:nvSpPr>
        <p:spPr>
          <a:xfrm>
            <a:off x="7927522" y="4174127"/>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endParaRPr lang="en-GB" dirty="0"/>
          </a:p>
        </p:txBody>
      </p:sp>
      <p:sp>
        <p:nvSpPr>
          <p:cNvPr id="77" name="Oval 76"/>
          <p:cNvSpPr/>
          <p:nvPr/>
        </p:nvSpPr>
        <p:spPr>
          <a:xfrm>
            <a:off x="6351815" y="2816548"/>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endParaRPr lang="en-GB" dirty="0"/>
          </a:p>
        </p:txBody>
      </p:sp>
      <p:sp>
        <p:nvSpPr>
          <p:cNvPr id="78" name="Oval 77"/>
          <p:cNvSpPr/>
          <p:nvPr/>
        </p:nvSpPr>
        <p:spPr>
          <a:xfrm>
            <a:off x="5949043" y="1976249"/>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endParaRPr lang="en-GB" dirty="0"/>
          </a:p>
        </p:txBody>
      </p:sp>
      <p:cxnSp>
        <p:nvCxnSpPr>
          <p:cNvPr id="2057" name="Straight Arrow Connector 2056"/>
          <p:cNvCxnSpPr>
            <a:stCxn id="78" idx="4"/>
            <a:endCxn id="77" idx="1"/>
          </p:cNvCxnSpPr>
          <p:nvPr/>
        </p:nvCxnSpPr>
        <p:spPr>
          <a:xfrm>
            <a:off x="6153150" y="2356757"/>
            <a:ext cx="258447" cy="515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1" name="Straight Arrow Connector 2060"/>
          <p:cNvCxnSpPr>
            <a:stCxn id="77" idx="7"/>
            <a:endCxn id="2053" idx="4"/>
          </p:cNvCxnSpPr>
          <p:nvPr/>
        </p:nvCxnSpPr>
        <p:spPr>
          <a:xfrm flipV="1">
            <a:off x="6700247" y="2372730"/>
            <a:ext cx="263889" cy="499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3" name="Straight Arrow Connector 2062"/>
          <p:cNvCxnSpPr>
            <a:stCxn id="2053" idx="6"/>
            <a:endCxn id="73" idx="2"/>
          </p:cNvCxnSpPr>
          <p:nvPr/>
        </p:nvCxnSpPr>
        <p:spPr>
          <a:xfrm>
            <a:off x="7168243" y="2182476"/>
            <a:ext cx="555172" cy="195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5" name="Straight Arrow Connector 2064"/>
          <p:cNvCxnSpPr>
            <a:stCxn id="73" idx="4"/>
            <a:endCxn id="74" idx="7"/>
          </p:cNvCxnSpPr>
          <p:nvPr/>
        </p:nvCxnSpPr>
        <p:spPr>
          <a:xfrm flipH="1">
            <a:off x="7867740" y="2568673"/>
            <a:ext cx="59782" cy="486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7" name="Straight Arrow Connector 2066"/>
          <p:cNvCxnSpPr>
            <a:stCxn id="74" idx="3"/>
            <a:endCxn id="75" idx="7"/>
          </p:cNvCxnSpPr>
          <p:nvPr/>
        </p:nvCxnSpPr>
        <p:spPr>
          <a:xfrm flipH="1">
            <a:off x="7312568" y="3323772"/>
            <a:ext cx="266522" cy="404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9" name="Straight Arrow Connector 2068"/>
          <p:cNvCxnSpPr>
            <a:stCxn id="75" idx="5"/>
            <a:endCxn id="76" idx="1"/>
          </p:cNvCxnSpPr>
          <p:nvPr/>
        </p:nvCxnSpPr>
        <p:spPr>
          <a:xfrm>
            <a:off x="7312568" y="3997056"/>
            <a:ext cx="674736" cy="232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Left Brace 28"/>
          <p:cNvSpPr/>
          <p:nvPr/>
        </p:nvSpPr>
        <p:spPr>
          <a:xfrm rot="16200000">
            <a:off x="2293937" y="4497006"/>
            <a:ext cx="380365" cy="39319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Left Brace 29"/>
          <p:cNvSpPr/>
          <p:nvPr/>
        </p:nvSpPr>
        <p:spPr>
          <a:xfrm rot="16200000">
            <a:off x="6319791" y="4453781"/>
            <a:ext cx="365125" cy="40336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2285999" y="6576949"/>
            <a:ext cx="1929054" cy="307777"/>
          </a:xfrm>
          <a:prstGeom prst="rect">
            <a:avLst/>
          </a:prstGeom>
          <a:noFill/>
        </p:spPr>
        <p:txBody>
          <a:bodyPr wrap="none" rtlCol="0">
            <a:spAutoFit/>
          </a:bodyPr>
          <a:lstStyle/>
          <a:p>
            <a:r>
              <a:rPr lang="en-US" sz="1400" dirty="0"/>
              <a:t>Database Generation</a:t>
            </a:r>
            <a:endParaRPr lang="en-GB" sz="1400" dirty="0"/>
          </a:p>
        </p:txBody>
      </p:sp>
      <p:sp>
        <p:nvSpPr>
          <p:cNvPr id="32" name="TextBox 31"/>
          <p:cNvSpPr txBox="1"/>
          <p:nvPr/>
        </p:nvSpPr>
        <p:spPr>
          <a:xfrm>
            <a:off x="5945523" y="6585458"/>
            <a:ext cx="1072858" cy="307777"/>
          </a:xfrm>
          <a:prstGeom prst="rect">
            <a:avLst/>
          </a:prstGeom>
          <a:noFill/>
        </p:spPr>
        <p:txBody>
          <a:bodyPr wrap="none" rtlCol="0">
            <a:spAutoFit/>
          </a:bodyPr>
          <a:lstStyle/>
          <a:p>
            <a:r>
              <a:rPr lang="en-US" sz="1400" dirty="0"/>
              <a:t>Navigation</a:t>
            </a:r>
            <a:endParaRPr lang="en-GB" sz="1400" dirty="0"/>
          </a:p>
        </p:txBody>
      </p:sp>
      <p:sp>
        <p:nvSpPr>
          <p:cNvPr id="3" name="TextBox 2"/>
          <p:cNvSpPr txBox="1"/>
          <p:nvPr/>
        </p:nvSpPr>
        <p:spPr>
          <a:xfrm>
            <a:off x="5997491" y="2500303"/>
            <a:ext cx="282450" cy="307777"/>
          </a:xfrm>
          <a:prstGeom prst="rect">
            <a:avLst/>
          </a:prstGeom>
          <a:noFill/>
        </p:spPr>
        <p:txBody>
          <a:bodyPr wrap="none" rtlCol="0">
            <a:spAutoFit/>
          </a:bodyPr>
          <a:lstStyle/>
          <a:p>
            <a:r>
              <a:rPr lang="en-IN" sz="1400" dirty="0"/>
              <a:t>5</a:t>
            </a:r>
          </a:p>
        </p:txBody>
      </p:sp>
      <p:sp>
        <p:nvSpPr>
          <p:cNvPr id="33" name="TextBox 32"/>
          <p:cNvSpPr txBox="1"/>
          <p:nvPr/>
        </p:nvSpPr>
        <p:spPr>
          <a:xfrm>
            <a:off x="6788314" y="2635705"/>
            <a:ext cx="282450" cy="307777"/>
          </a:xfrm>
          <a:prstGeom prst="rect">
            <a:avLst/>
          </a:prstGeom>
          <a:noFill/>
        </p:spPr>
        <p:txBody>
          <a:bodyPr wrap="none" rtlCol="0">
            <a:spAutoFit/>
          </a:bodyPr>
          <a:lstStyle/>
          <a:p>
            <a:r>
              <a:rPr lang="en-IN" sz="1400" dirty="0"/>
              <a:t>5</a:t>
            </a:r>
          </a:p>
        </p:txBody>
      </p:sp>
      <p:sp>
        <p:nvSpPr>
          <p:cNvPr id="34" name="TextBox 33"/>
          <p:cNvSpPr txBox="1"/>
          <p:nvPr/>
        </p:nvSpPr>
        <p:spPr>
          <a:xfrm>
            <a:off x="7375450" y="1956649"/>
            <a:ext cx="380232" cy="307777"/>
          </a:xfrm>
          <a:prstGeom prst="rect">
            <a:avLst/>
          </a:prstGeom>
          <a:noFill/>
        </p:spPr>
        <p:txBody>
          <a:bodyPr wrap="none" rtlCol="0">
            <a:spAutoFit/>
          </a:bodyPr>
          <a:lstStyle/>
          <a:p>
            <a:r>
              <a:rPr lang="en-IN" sz="1400" dirty="0"/>
              <a:t>10</a:t>
            </a:r>
          </a:p>
        </p:txBody>
      </p:sp>
      <p:sp>
        <p:nvSpPr>
          <p:cNvPr id="35" name="TextBox 34"/>
          <p:cNvSpPr txBox="1"/>
          <p:nvPr/>
        </p:nvSpPr>
        <p:spPr>
          <a:xfrm>
            <a:off x="7901751" y="2756564"/>
            <a:ext cx="374203" cy="276999"/>
          </a:xfrm>
          <a:prstGeom prst="rect">
            <a:avLst/>
          </a:prstGeom>
          <a:noFill/>
        </p:spPr>
        <p:txBody>
          <a:bodyPr wrap="square" rtlCol="0">
            <a:spAutoFit/>
          </a:bodyPr>
          <a:lstStyle/>
          <a:p>
            <a:r>
              <a:rPr lang="en-IN" sz="1200" dirty="0"/>
              <a:t>15</a:t>
            </a:r>
          </a:p>
        </p:txBody>
      </p:sp>
      <p:sp>
        <p:nvSpPr>
          <p:cNvPr id="36" name="TextBox 35"/>
          <p:cNvSpPr txBox="1"/>
          <p:nvPr/>
        </p:nvSpPr>
        <p:spPr>
          <a:xfrm>
            <a:off x="7473232" y="3536375"/>
            <a:ext cx="282450" cy="307777"/>
          </a:xfrm>
          <a:prstGeom prst="rect">
            <a:avLst/>
          </a:prstGeom>
          <a:noFill/>
        </p:spPr>
        <p:txBody>
          <a:bodyPr wrap="none" rtlCol="0">
            <a:spAutoFit/>
          </a:bodyPr>
          <a:lstStyle/>
          <a:p>
            <a:r>
              <a:rPr lang="en-IN" sz="1400" dirty="0"/>
              <a:t>8</a:t>
            </a:r>
          </a:p>
        </p:txBody>
      </p:sp>
      <p:sp>
        <p:nvSpPr>
          <p:cNvPr id="37" name="TextBox 36"/>
          <p:cNvSpPr txBox="1"/>
          <p:nvPr/>
        </p:nvSpPr>
        <p:spPr>
          <a:xfrm>
            <a:off x="7378083" y="4100804"/>
            <a:ext cx="380232" cy="307777"/>
          </a:xfrm>
          <a:prstGeom prst="rect">
            <a:avLst/>
          </a:prstGeom>
          <a:noFill/>
        </p:spPr>
        <p:txBody>
          <a:bodyPr wrap="none" rtlCol="0">
            <a:spAutoFit/>
          </a:bodyPr>
          <a:lstStyle/>
          <a:p>
            <a:r>
              <a:rPr lang="en-IN" sz="1400" dirty="0"/>
              <a:t>12</a:t>
            </a:r>
          </a:p>
        </p:txBody>
      </p:sp>
    </p:spTree>
    <p:extLst>
      <p:ext uri="{BB962C8B-B14F-4D97-AF65-F5344CB8AC3E}">
        <p14:creationId xmlns:p14="http://schemas.microsoft.com/office/powerpoint/2010/main" val="38769619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 y="6602"/>
            <a:ext cx="7772400" cy="1609344"/>
          </a:xfrm>
        </p:spPr>
        <p:txBody>
          <a:bodyPr/>
          <a:lstStyle/>
          <a:p>
            <a:r>
              <a:rPr lang="en-US" dirty="0"/>
              <a:t>Detect landmark using sensors</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t>13</a:t>
            </a:fld>
            <a:endParaRPr lang="en-US" dirty="0"/>
          </a:p>
        </p:txBody>
      </p:sp>
      <p:graphicFrame>
        <p:nvGraphicFramePr>
          <p:cNvPr id="14" name="Diagram 13"/>
          <p:cNvGraphicFramePr/>
          <p:nvPr>
            <p:extLst>
              <p:ext uri="{D42A27DB-BD31-4B8C-83A1-F6EECF244321}">
                <p14:modId xmlns:p14="http://schemas.microsoft.com/office/powerpoint/2010/main" val="3354446767"/>
              </p:ext>
            </p:extLst>
          </p:nvPr>
        </p:nvGraphicFramePr>
        <p:xfrm>
          <a:off x="282633" y="2588350"/>
          <a:ext cx="8680773" cy="650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6" name="Picture 8" descr="http://www.imore.com/sites/imore.com/files/styles/larger/public/field/image/2014/11/apple_maps_iphone_6_best_apps_screens.jpg?itok=um389ljD"/>
          <p:cNvPicPr>
            <a:picLocks noChangeAspect="1" noChangeArrowheads="1"/>
          </p:cNvPicPr>
          <p:nvPr/>
        </p:nvPicPr>
        <p:blipFill rotWithShape="1">
          <a:blip r:embed="rId8">
            <a:extLst>
              <a:ext uri="{28A0092B-C50C-407E-A947-70E740481C1C}">
                <a14:useLocalDpi xmlns:a14="http://schemas.microsoft.com/office/drawing/2010/main" val="0"/>
              </a:ext>
            </a:extLst>
          </a:blip>
          <a:srcRect l="1068" t="20382" r="68218" b="16298"/>
          <a:stretch/>
        </p:blipFill>
        <p:spPr bwMode="auto">
          <a:xfrm>
            <a:off x="408214" y="1257299"/>
            <a:ext cx="3510643" cy="4016828"/>
          </a:xfrm>
          <a:prstGeom prst="rect">
            <a:avLst/>
          </a:prstGeom>
          <a:noFill/>
          <a:extLst>
            <a:ext uri="{909E8E84-426E-40dd-AFC4-6F175D3DCCD1}">
              <a14:hiddenFill xmlns:a14="http://schemas.microsoft.com/office/drawing/2010/main">
                <a:solidFill>
                  <a:srgbClr val="FFFFFF"/>
                </a:solidFill>
              </a14:hiddenFill>
            </a:ext>
          </a:extLst>
        </p:spPr>
      </p:pic>
      <p:pic>
        <p:nvPicPr>
          <p:cNvPr id="43" name="Content Placeholder 24"/>
          <p:cNvPicPr>
            <a:picLocks noGrp="1" noChangeAspect="1"/>
          </p:cNvPicPr>
          <p:nvPr>
            <p:ph sz="half" idx="2"/>
          </p:nvPr>
        </p:nvPicPr>
        <p:blipFill>
          <a:blip r:embed="rId9"/>
          <a:stretch>
            <a:fillRect/>
          </a:stretch>
        </p:blipFill>
        <p:spPr>
          <a:xfrm>
            <a:off x="1036041" y="2866643"/>
            <a:ext cx="604732" cy="440154"/>
          </a:xfrm>
          <a:prstGeom prst="rect">
            <a:avLst/>
          </a:prstGeom>
        </p:spPr>
      </p:pic>
      <p:pic>
        <p:nvPicPr>
          <p:cNvPr id="44" name="Picture 6" descr="http://www.clker.com/cliparts/1/3/5/f/1195442322195589779ryanlerch_Speed_Bump_Sign.svg.h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338" y="3825523"/>
            <a:ext cx="479387" cy="30995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6" descr="http://www.lawrencetransit.org/assets/transit/images/bus-stop-sig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3326" y="2866643"/>
            <a:ext cx="548286" cy="39907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cdn.mysitemyway.com/etc-mysitemyway/icons/legacy-previews/icons-256/glossy-black-icons-signs/092126-glossy-black-icon-signs-z-roadsign56.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700" y="2921611"/>
            <a:ext cx="750661" cy="75066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http://cdn.mysitemyway.com/etc-mysitemyway/icons/legacy-previews/icons-256/glossy-black-icons-signs/092126-glossy-black-icon-signs-z-roadsign56.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100" y="4576246"/>
            <a:ext cx="750661" cy="750661"/>
          </a:xfrm>
          <a:prstGeom prst="rect">
            <a:avLst/>
          </a:prstGeom>
          <a:noFill/>
          <a:extLst>
            <a:ext uri="{909E8E84-426E-40dd-AFC4-6F175D3DCCD1}">
              <a14:hiddenFill xmlns:a14="http://schemas.microsoft.com/office/drawing/2010/main">
                <a:solidFill>
                  <a:srgbClr val="FFFFFF"/>
                </a:solidFill>
              </a14:hiddenFill>
            </a:ext>
          </a:extLst>
        </p:spPr>
      </p:pic>
      <p:pic>
        <p:nvPicPr>
          <p:cNvPr id="49" name="Content Placeholder 24"/>
          <p:cNvPicPr>
            <a:picLocks noGrp="1" noChangeAspect="1"/>
          </p:cNvPicPr>
          <p:nvPr>
            <p:ph sz="half" idx="2"/>
          </p:nvPr>
        </p:nvPicPr>
        <p:blipFill>
          <a:blip r:embed="rId9"/>
          <a:stretch>
            <a:fillRect/>
          </a:stretch>
        </p:blipFill>
        <p:spPr>
          <a:xfrm>
            <a:off x="1640773" y="4609392"/>
            <a:ext cx="604732" cy="440154"/>
          </a:xfrm>
          <a:prstGeom prst="rect">
            <a:avLst/>
          </a:prstGeom>
        </p:spPr>
      </p:pic>
      <p:pic>
        <p:nvPicPr>
          <p:cNvPr id="50" name="Picture 16" descr="http://www.lawrencetransit.org/assets/transit/images/bus-stop-sig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66842" y="4570264"/>
            <a:ext cx="548286" cy="399070"/>
          </a:xfrm>
          <a:prstGeom prst="rect">
            <a:avLst/>
          </a:prstGeom>
          <a:noFill/>
          <a:extLst>
            <a:ext uri="{909E8E84-426E-40dd-AFC4-6F175D3DCCD1}">
              <a14:hiddenFill xmlns:a14="http://schemas.microsoft.com/office/drawing/2010/main">
                <a:solidFill>
                  <a:srgbClr val="FFFFFF"/>
                </a:solidFill>
              </a14:hiddenFill>
            </a:ext>
          </a:extLst>
        </p:spPr>
      </p:pic>
      <p:sp>
        <p:nvSpPr>
          <p:cNvPr id="39" name="Right Arrow 38"/>
          <p:cNvSpPr/>
          <p:nvPr/>
        </p:nvSpPr>
        <p:spPr>
          <a:xfrm>
            <a:off x="4174162" y="3086720"/>
            <a:ext cx="1083638" cy="585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3" name="Oval 2052"/>
          <p:cNvSpPr/>
          <p:nvPr/>
        </p:nvSpPr>
        <p:spPr>
          <a:xfrm>
            <a:off x="6760029" y="1992222"/>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endParaRPr lang="en-GB" dirty="0"/>
          </a:p>
        </p:txBody>
      </p:sp>
      <p:sp>
        <p:nvSpPr>
          <p:cNvPr id="73" name="Oval 72"/>
          <p:cNvSpPr/>
          <p:nvPr/>
        </p:nvSpPr>
        <p:spPr>
          <a:xfrm>
            <a:off x="7723415" y="2188165"/>
            <a:ext cx="408214" cy="38050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GB" dirty="0"/>
          </a:p>
        </p:txBody>
      </p:sp>
      <p:sp>
        <p:nvSpPr>
          <p:cNvPr id="74" name="Oval 73"/>
          <p:cNvSpPr/>
          <p:nvPr/>
        </p:nvSpPr>
        <p:spPr>
          <a:xfrm>
            <a:off x="7519308" y="2998988"/>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endParaRPr lang="en-GB" dirty="0"/>
          </a:p>
        </p:txBody>
      </p:sp>
      <p:sp>
        <p:nvSpPr>
          <p:cNvPr id="75" name="Oval 74"/>
          <p:cNvSpPr/>
          <p:nvPr/>
        </p:nvSpPr>
        <p:spPr>
          <a:xfrm>
            <a:off x="6964136" y="3672272"/>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endParaRPr lang="en-GB" dirty="0"/>
          </a:p>
        </p:txBody>
      </p:sp>
      <p:sp>
        <p:nvSpPr>
          <p:cNvPr id="76" name="Oval 75"/>
          <p:cNvSpPr/>
          <p:nvPr/>
        </p:nvSpPr>
        <p:spPr>
          <a:xfrm>
            <a:off x="7927522" y="4174127"/>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endParaRPr lang="en-GB" dirty="0"/>
          </a:p>
        </p:txBody>
      </p:sp>
      <p:sp>
        <p:nvSpPr>
          <p:cNvPr id="77" name="Oval 76"/>
          <p:cNvSpPr/>
          <p:nvPr/>
        </p:nvSpPr>
        <p:spPr>
          <a:xfrm>
            <a:off x="6351815" y="2816548"/>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endParaRPr lang="en-GB" dirty="0"/>
          </a:p>
        </p:txBody>
      </p:sp>
      <p:sp>
        <p:nvSpPr>
          <p:cNvPr id="78" name="Oval 77"/>
          <p:cNvSpPr/>
          <p:nvPr/>
        </p:nvSpPr>
        <p:spPr>
          <a:xfrm>
            <a:off x="5949043" y="1976249"/>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endParaRPr lang="en-GB" dirty="0"/>
          </a:p>
        </p:txBody>
      </p:sp>
      <p:cxnSp>
        <p:nvCxnSpPr>
          <p:cNvPr id="2057" name="Straight Arrow Connector 2056"/>
          <p:cNvCxnSpPr>
            <a:stCxn id="78" idx="4"/>
            <a:endCxn id="77" idx="1"/>
          </p:cNvCxnSpPr>
          <p:nvPr/>
        </p:nvCxnSpPr>
        <p:spPr>
          <a:xfrm>
            <a:off x="6153150" y="2356757"/>
            <a:ext cx="258447" cy="515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1" name="Straight Arrow Connector 2060"/>
          <p:cNvCxnSpPr>
            <a:stCxn id="77" idx="7"/>
            <a:endCxn id="2053" idx="4"/>
          </p:cNvCxnSpPr>
          <p:nvPr/>
        </p:nvCxnSpPr>
        <p:spPr>
          <a:xfrm flipV="1">
            <a:off x="6700247" y="2372730"/>
            <a:ext cx="263889" cy="499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3" name="Straight Arrow Connector 2062"/>
          <p:cNvCxnSpPr>
            <a:stCxn id="2053" idx="6"/>
            <a:endCxn id="73" idx="2"/>
          </p:cNvCxnSpPr>
          <p:nvPr/>
        </p:nvCxnSpPr>
        <p:spPr>
          <a:xfrm>
            <a:off x="7168243" y="2182476"/>
            <a:ext cx="555172" cy="195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5" name="Straight Arrow Connector 2064"/>
          <p:cNvCxnSpPr>
            <a:stCxn id="73" idx="4"/>
            <a:endCxn id="74" idx="7"/>
          </p:cNvCxnSpPr>
          <p:nvPr/>
        </p:nvCxnSpPr>
        <p:spPr>
          <a:xfrm flipH="1">
            <a:off x="7867740" y="2568673"/>
            <a:ext cx="59782" cy="486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7" name="Straight Arrow Connector 2066"/>
          <p:cNvCxnSpPr>
            <a:stCxn id="74" idx="3"/>
            <a:endCxn id="75" idx="7"/>
          </p:cNvCxnSpPr>
          <p:nvPr/>
        </p:nvCxnSpPr>
        <p:spPr>
          <a:xfrm flipH="1">
            <a:off x="7312568" y="3323772"/>
            <a:ext cx="266522" cy="404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9" name="Straight Arrow Connector 2068"/>
          <p:cNvCxnSpPr>
            <a:stCxn id="75" idx="5"/>
            <a:endCxn id="76" idx="1"/>
          </p:cNvCxnSpPr>
          <p:nvPr/>
        </p:nvCxnSpPr>
        <p:spPr>
          <a:xfrm>
            <a:off x="7312568" y="3997056"/>
            <a:ext cx="674736" cy="232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08214" y="3727996"/>
            <a:ext cx="627827" cy="5018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Left Brace 27"/>
          <p:cNvSpPr/>
          <p:nvPr/>
        </p:nvSpPr>
        <p:spPr>
          <a:xfrm rot="16200000">
            <a:off x="2293937" y="4497006"/>
            <a:ext cx="380365" cy="39319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Left Brace 28"/>
          <p:cNvSpPr/>
          <p:nvPr/>
        </p:nvSpPr>
        <p:spPr>
          <a:xfrm rot="16200000">
            <a:off x="6319791" y="4453781"/>
            <a:ext cx="365125" cy="40336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2285999" y="6576949"/>
            <a:ext cx="1929054" cy="307777"/>
          </a:xfrm>
          <a:prstGeom prst="rect">
            <a:avLst/>
          </a:prstGeom>
          <a:noFill/>
        </p:spPr>
        <p:txBody>
          <a:bodyPr wrap="none" rtlCol="0">
            <a:spAutoFit/>
          </a:bodyPr>
          <a:lstStyle/>
          <a:p>
            <a:r>
              <a:rPr lang="en-US" sz="1400" dirty="0"/>
              <a:t>Database Generation</a:t>
            </a:r>
            <a:endParaRPr lang="en-GB" sz="1400" dirty="0"/>
          </a:p>
        </p:txBody>
      </p:sp>
      <p:sp>
        <p:nvSpPr>
          <p:cNvPr id="31" name="TextBox 30"/>
          <p:cNvSpPr txBox="1"/>
          <p:nvPr/>
        </p:nvSpPr>
        <p:spPr>
          <a:xfrm>
            <a:off x="5945523" y="6585458"/>
            <a:ext cx="1072858" cy="307777"/>
          </a:xfrm>
          <a:prstGeom prst="rect">
            <a:avLst/>
          </a:prstGeom>
          <a:noFill/>
        </p:spPr>
        <p:txBody>
          <a:bodyPr wrap="none" rtlCol="0">
            <a:spAutoFit/>
          </a:bodyPr>
          <a:lstStyle/>
          <a:p>
            <a:r>
              <a:rPr lang="en-US" sz="1400" dirty="0"/>
              <a:t>Navigation</a:t>
            </a:r>
            <a:endParaRPr lang="en-GB" sz="1400" dirty="0"/>
          </a:p>
        </p:txBody>
      </p:sp>
      <p:sp>
        <p:nvSpPr>
          <p:cNvPr id="32" name="TextBox 31"/>
          <p:cNvSpPr txBox="1"/>
          <p:nvPr/>
        </p:nvSpPr>
        <p:spPr>
          <a:xfrm>
            <a:off x="5997491" y="2500303"/>
            <a:ext cx="282450" cy="307777"/>
          </a:xfrm>
          <a:prstGeom prst="rect">
            <a:avLst/>
          </a:prstGeom>
          <a:noFill/>
        </p:spPr>
        <p:txBody>
          <a:bodyPr wrap="none" rtlCol="0">
            <a:spAutoFit/>
          </a:bodyPr>
          <a:lstStyle/>
          <a:p>
            <a:r>
              <a:rPr lang="en-IN" sz="1400" dirty="0"/>
              <a:t>5</a:t>
            </a:r>
          </a:p>
        </p:txBody>
      </p:sp>
      <p:sp>
        <p:nvSpPr>
          <p:cNvPr id="33" name="TextBox 32"/>
          <p:cNvSpPr txBox="1"/>
          <p:nvPr/>
        </p:nvSpPr>
        <p:spPr>
          <a:xfrm>
            <a:off x="6788314" y="2635705"/>
            <a:ext cx="282450" cy="307777"/>
          </a:xfrm>
          <a:prstGeom prst="rect">
            <a:avLst/>
          </a:prstGeom>
          <a:noFill/>
        </p:spPr>
        <p:txBody>
          <a:bodyPr wrap="none" rtlCol="0">
            <a:spAutoFit/>
          </a:bodyPr>
          <a:lstStyle/>
          <a:p>
            <a:r>
              <a:rPr lang="en-IN" sz="1400" dirty="0"/>
              <a:t>5</a:t>
            </a:r>
          </a:p>
        </p:txBody>
      </p:sp>
      <p:sp>
        <p:nvSpPr>
          <p:cNvPr id="34" name="TextBox 33"/>
          <p:cNvSpPr txBox="1"/>
          <p:nvPr/>
        </p:nvSpPr>
        <p:spPr>
          <a:xfrm>
            <a:off x="7375450" y="1956649"/>
            <a:ext cx="380232" cy="307777"/>
          </a:xfrm>
          <a:prstGeom prst="rect">
            <a:avLst/>
          </a:prstGeom>
          <a:noFill/>
        </p:spPr>
        <p:txBody>
          <a:bodyPr wrap="none" rtlCol="0">
            <a:spAutoFit/>
          </a:bodyPr>
          <a:lstStyle/>
          <a:p>
            <a:r>
              <a:rPr lang="en-IN" sz="1400" dirty="0"/>
              <a:t>10</a:t>
            </a:r>
          </a:p>
        </p:txBody>
      </p:sp>
      <p:sp>
        <p:nvSpPr>
          <p:cNvPr id="35" name="TextBox 34"/>
          <p:cNvSpPr txBox="1"/>
          <p:nvPr/>
        </p:nvSpPr>
        <p:spPr>
          <a:xfrm>
            <a:off x="7901751" y="2756564"/>
            <a:ext cx="374203" cy="276999"/>
          </a:xfrm>
          <a:prstGeom prst="rect">
            <a:avLst/>
          </a:prstGeom>
          <a:noFill/>
        </p:spPr>
        <p:txBody>
          <a:bodyPr wrap="square" rtlCol="0">
            <a:spAutoFit/>
          </a:bodyPr>
          <a:lstStyle/>
          <a:p>
            <a:r>
              <a:rPr lang="en-IN" sz="1200" dirty="0"/>
              <a:t>15</a:t>
            </a:r>
          </a:p>
        </p:txBody>
      </p:sp>
      <p:sp>
        <p:nvSpPr>
          <p:cNvPr id="36" name="TextBox 35"/>
          <p:cNvSpPr txBox="1"/>
          <p:nvPr/>
        </p:nvSpPr>
        <p:spPr>
          <a:xfrm>
            <a:off x="7473232" y="3536375"/>
            <a:ext cx="282450" cy="307777"/>
          </a:xfrm>
          <a:prstGeom prst="rect">
            <a:avLst/>
          </a:prstGeom>
          <a:noFill/>
        </p:spPr>
        <p:txBody>
          <a:bodyPr wrap="none" rtlCol="0">
            <a:spAutoFit/>
          </a:bodyPr>
          <a:lstStyle/>
          <a:p>
            <a:r>
              <a:rPr lang="en-IN" sz="1400" dirty="0"/>
              <a:t>8</a:t>
            </a:r>
          </a:p>
        </p:txBody>
      </p:sp>
      <p:sp>
        <p:nvSpPr>
          <p:cNvPr id="37" name="TextBox 36"/>
          <p:cNvSpPr txBox="1"/>
          <p:nvPr/>
        </p:nvSpPr>
        <p:spPr>
          <a:xfrm>
            <a:off x="7378083" y="4100804"/>
            <a:ext cx="380232" cy="307777"/>
          </a:xfrm>
          <a:prstGeom prst="rect">
            <a:avLst/>
          </a:prstGeom>
          <a:noFill/>
        </p:spPr>
        <p:txBody>
          <a:bodyPr wrap="none" rtlCol="0">
            <a:spAutoFit/>
          </a:bodyPr>
          <a:lstStyle/>
          <a:p>
            <a:r>
              <a:rPr lang="en-IN" sz="1400" dirty="0"/>
              <a:t>12</a:t>
            </a:r>
          </a:p>
        </p:txBody>
      </p:sp>
    </p:spTree>
    <p:extLst>
      <p:ext uri="{BB962C8B-B14F-4D97-AF65-F5344CB8AC3E}">
        <p14:creationId xmlns:p14="http://schemas.microsoft.com/office/powerpoint/2010/main" val="3095252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81"/>
            <a:ext cx="7772400" cy="1609344"/>
          </a:xfrm>
        </p:spPr>
        <p:txBody>
          <a:bodyPr/>
          <a:lstStyle/>
          <a:p>
            <a:r>
              <a:rPr lang="en-US" dirty="0"/>
              <a:t>Localize</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t>14</a:t>
            </a:fld>
            <a:endParaRPr lang="en-US" dirty="0"/>
          </a:p>
        </p:txBody>
      </p:sp>
      <p:graphicFrame>
        <p:nvGraphicFramePr>
          <p:cNvPr id="14" name="Diagram 13"/>
          <p:cNvGraphicFramePr/>
          <p:nvPr>
            <p:extLst>
              <p:ext uri="{D42A27DB-BD31-4B8C-83A1-F6EECF244321}">
                <p14:modId xmlns:p14="http://schemas.microsoft.com/office/powerpoint/2010/main" val="3620290451"/>
              </p:ext>
            </p:extLst>
          </p:nvPr>
        </p:nvGraphicFramePr>
        <p:xfrm>
          <a:off x="282633" y="2588350"/>
          <a:ext cx="8680773" cy="650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6" name="Picture 8" descr="http://www.imore.com/sites/imore.com/files/styles/larger/public/field/image/2014/11/apple_maps_iphone_6_best_apps_screens.jpg?itok=um389ljD"/>
          <p:cNvPicPr>
            <a:picLocks noChangeAspect="1" noChangeArrowheads="1"/>
          </p:cNvPicPr>
          <p:nvPr/>
        </p:nvPicPr>
        <p:blipFill rotWithShape="1">
          <a:blip r:embed="rId8">
            <a:extLst>
              <a:ext uri="{28A0092B-C50C-407E-A947-70E740481C1C}">
                <a14:useLocalDpi xmlns:a14="http://schemas.microsoft.com/office/drawing/2010/main" val="0"/>
              </a:ext>
            </a:extLst>
          </a:blip>
          <a:srcRect l="1068" t="20382" r="68218" b="16298"/>
          <a:stretch/>
        </p:blipFill>
        <p:spPr bwMode="auto">
          <a:xfrm>
            <a:off x="408214" y="1257299"/>
            <a:ext cx="3510643" cy="4016828"/>
          </a:xfrm>
          <a:prstGeom prst="rect">
            <a:avLst/>
          </a:prstGeom>
          <a:noFill/>
          <a:extLst>
            <a:ext uri="{909E8E84-426E-40dd-AFC4-6F175D3DCCD1}">
              <a14:hiddenFill xmlns:a14="http://schemas.microsoft.com/office/drawing/2010/main">
                <a:solidFill>
                  <a:srgbClr val="FFFFFF"/>
                </a:solidFill>
              </a14:hiddenFill>
            </a:ext>
          </a:extLst>
        </p:spPr>
      </p:pic>
      <p:pic>
        <p:nvPicPr>
          <p:cNvPr id="43" name="Content Placeholder 24"/>
          <p:cNvPicPr>
            <a:picLocks noGrp="1" noChangeAspect="1"/>
          </p:cNvPicPr>
          <p:nvPr>
            <p:ph sz="half" idx="2"/>
          </p:nvPr>
        </p:nvPicPr>
        <p:blipFill>
          <a:blip r:embed="rId9"/>
          <a:stretch>
            <a:fillRect/>
          </a:stretch>
        </p:blipFill>
        <p:spPr>
          <a:xfrm>
            <a:off x="1036041" y="2866643"/>
            <a:ext cx="604732" cy="440154"/>
          </a:xfrm>
          <a:prstGeom prst="rect">
            <a:avLst/>
          </a:prstGeom>
        </p:spPr>
      </p:pic>
      <p:pic>
        <p:nvPicPr>
          <p:cNvPr id="44" name="Picture 6" descr="http://www.clker.com/cliparts/1/3/5/f/1195442322195589779ryanlerch_Speed_Bump_Sign.svg.h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338" y="3825523"/>
            <a:ext cx="479387" cy="30995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6" descr="http://www.lawrencetransit.org/assets/transit/images/bus-stop-sig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3326" y="2866643"/>
            <a:ext cx="548286" cy="39907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cdn.mysitemyway.com/etc-mysitemyway/icons/legacy-previews/icons-256/glossy-black-icons-signs/092126-glossy-black-icon-signs-z-roadsign56.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700" y="2921611"/>
            <a:ext cx="750661" cy="75066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http://cdn.mysitemyway.com/etc-mysitemyway/icons/legacy-previews/icons-256/glossy-black-icons-signs/092126-glossy-black-icon-signs-z-roadsign56.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100" y="4576246"/>
            <a:ext cx="750661" cy="750661"/>
          </a:xfrm>
          <a:prstGeom prst="rect">
            <a:avLst/>
          </a:prstGeom>
          <a:noFill/>
          <a:extLst>
            <a:ext uri="{909E8E84-426E-40dd-AFC4-6F175D3DCCD1}">
              <a14:hiddenFill xmlns:a14="http://schemas.microsoft.com/office/drawing/2010/main">
                <a:solidFill>
                  <a:srgbClr val="FFFFFF"/>
                </a:solidFill>
              </a14:hiddenFill>
            </a:ext>
          </a:extLst>
        </p:spPr>
      </p:pic>
      <p:pic>
        <p:nvPicPr>
          <p:cNvPr id="49" name="Content Placeholder 24"/>
          <p:cNvPicPr>
            <a:picLocks noGrp="1" noChangeAspect="1"/>
          </p:cNvPicPr>
          <p:nvPr>
            <p:ph sz="half" idx="2"/>
          </p:nvPr>
        </p:nvPicPr>
        <p:blipFill>
          <a:blip r:embed="rId9"/>
          <a:stretch>
            <a:fillRect/>
          </a:stretch>
        </p:blipFill>
        <p:spPr>
          <a:xfrm>
            <a:off x="1640773" y="4609392"/>
            <a:ext cx="604732" cy="440154"/>
          </a:xfrm>
          <a:prstGeom prst="rect">
            <a:avLst/>
          </a:prstGeom>
        </p:spPr>
      </p:pic>
      <p:pic>
        <p:nvPicPr>
          <p:cNvPr id="50" name="Picture 16" descr="http://www.lawrencetransit.org/assets/transit/images/bus-stop-sig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66842" y="4570264"/>
            <a:ext cx="548286" cy="399070"/>
          </a:xfrm>
          <a:prstGeom prst="rect">
            <a:avLst/>
          </a:prstGeom>
          <a:noFill/>
          <a:extLst>
            <a:ext uri="{909E8E84-426E-40dd-AFC4-6F175D3DCCD1}">
              <a14:hiddenFill xmlns:a14="http://schemas.microsoft.com/office/drawing/2010/main">
                <a:solidFill>
                  <a:srgbClr val="FFFFFF"/>
                </a:solidFill>
              </a14:hiddenFill>
            </a:ext>
          </a:extLst>
        </p:spPr>
      </p:pic>
      <p:sp>
        <p:nvSpPr>
          <p:cNvPr id="39" name="Right Arrow 38"/>
          <p:cNvSpPr/>
          <p:nvPr/>
        </p:nvSpPr>
        <p:spPr>
          <a:xfrm>
            <a:off x="4174162" y="3086720"/>
            <a:ext cx="1083638" cy="585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3" name="Oval 2052"/>
          <p:cNvSpPr/>
          <p:nvPr/>
        </p:nvSpPr>
        <p:spPr>
          <a:xfrm>
            <a:off x="6760029" y="1992222"/>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endParaRPr lang="en-GB" dirty="0"/>
          </a:p>
        </p:txBody>
      </p:sp>
      <p:sp>
        <p:nvSpPr>
          <p:cNvPr id="73" name="Oval 72"/>
          <p:cNvSpPr/>
          <p:nvPr/>
        </p:nvSpPr>
        <p:spPr>
          <a:xfrm>
            <a:off x="7723415" y="2188165"/>
            <a:ext cx="408214" cy="38050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GB" dirty="0"/>
          </a:p>
        </p:txBody>
      </p:sp>
      <p:sp>
        <p:nvSpPr>
          <p:cNvPr id="74" name="Oval 73"/>
          <p:cNvSpPr/>
          <p:nvPr/>
        </p:nvSpPr>
        <p:spPr>
          <a:xfrm>
            <a:off x="7519308" y="2998988"/>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endParaRPr lang="en-GB" dirty="0"/>
          </a:p>
        </p:txBody>
      </p:sp>
      <p:sp>
        <p:nvSpPr>
          <p:cNvPr id="75" name="Oval 74"/>
          <p:cNvSpPr/>
          <p:nvPr/>
        </p:nvSpPr>
        <p:spPr>
          <a:xfrm>
            <a:off x="6964136" y="3672272"/>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endParaRPr lang="en-GB" dirty="0"/>
          </a:p>
        </p:txBody>
      </p:sp>
      <p:sp>
        <p:nvSpPr>
          <p:cNvPr id="76" name="Oval 75"/>
          <p:cNvSpPr/>
          <p:nvPr/>
        </p:nvSpPr>
        <p:spPr>
          <a:xfrm>
            <a:off x="7927522" y="4174127"/>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endParaRPr lang="en-GB" dirty="0"/>
          </a:p>
        </p:txBody>
      </p:sp>
      <p:sp>
        <p:nvSpPr>
          <p:cNvPr id="77" name="Oval 76"/>
          <p:cNvSpPr/>
          <p:nvPr/>
        </p:nvSpPr>
        <p:spPr>
          <a:xfrm>
            <a:off x="6351815" y="2816548"/>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endParaRPr lang="en-GB" dirty="0"/>
          </a:p>
        </p:txBody>
      </p:sp>
      <p:sp>
        <p:nvSpPr>
          <p:cNvPr id="78" name="Oval 77"/>
          <p:cNvSpPr/>
          <p:nvPr/>
        </p:nvSpPr>
        <p:spPr>
          <a:xfrm>
            <a:off x="5949043" y="1976249"/>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endParaRPr lang="en-GB" dirty="0"/>
          </a:p>
        </p:txBody>
      </p:sp>
      <p:cxnSp>
        <p:nvCxnSpPr>
          <p:cNvPr id="2057" name="Straight Arrow Connector 2056"/>
          <p:cNvCxnSpPr>
            <a:stCxn id="78" idx="4"/>
            <a:endCxn id="77" idx="1"/>
          </p:cNvCxnSpPr>
          <p:nvPr/>
        </p:nvCxnSpPr>
        <p:spPr>
          <a:xfrm>
            <a:off x="6153150" y="2356757"/>
            <a:ext cx="258447" cy="515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1" name="Straight Arrow Connector 2060"/>
          <p:cNvCxnSpPr>
            <a:stCxn id="77" idx="7"/>
            <a:endCxn id="2053" idx="4"/>
          </p:cNvCxnSpPr>
          <p:nvPr/>
        </p:nvCxnSpPr>
        <p:spPr>
          <a:xfrm flipV="1">
            <a:off x="6700247" y="2372730"/>
            <a:ext cx="263889" cy="499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3" name="Straight Arrow Connector 2062"/>
          <p:cNvCxnSpPr>
            <a:stCxn id="2053" idx="6"/>
            <a:endCxn id="73" idx="2"/>
          </p:cNvCxnSpPr>
          <p:nvPr/>
        </p:nvCxnSpPr>
        <p:spPr>
          <a:xfrm>
            <a:off x="7168243" y="2182476"/>
            <a:ext cx="555172" cy="195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5" name="Straight Arrow Connector 2064"/>
          <p:cNvCxnSpPr>
            <a:stCxn id="73" idx="4"/>
            <a:endCxn id="74" idx="7"/>
          </p:cNvCxnSpPr>
          <p:nvPr/>
        </p:nvCxnSpPr>
        <p:spPr>
          <a:xfrm flipH="1">
            <a:off x="7867740" y="2568673"/>
            <a:ext cx="59782" cy="486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7" name="Straight Arrow Connector 2066"/>
          <p:cNvCxnSpPr>
            <a:stCxn id="74" idx="3"/>
            <a:endCxn id="75" idx="7"/>
          </p:cNvCxnSpPr>
          <p:nvPr/>
        </p:nvCxnSpPr>
        <p:spPr>
          <a:xfrm flipH="1">
            <a:off x="7312568" y="3323772"/>
            <a:ext cx="266522" cy="404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9" name="Straight Arrow Connector 2068"/>
          <p:cNvCxnSpPr>
            <a:stCxn id="75" idx="5"/>
            <a:endCxn id="76" idx="1"/>
          </p:cNvCxnSpPr>
          <p:nvPr/>
        </p:nvCxnSpPr>
        <p:spPr>
          <a:xfrm>
            <a:off x="7312568" y="3997056"/>
            <a:ext cx="674736" cy="232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08214" y="3727996"/>
            <a:ext cx="627827" cy="5018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6" descr="https://cdn4.iconfinder.com/data/icons/icon-flat-icon-set/50/localization-128.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231" y="3479128"/>
            <a:ext cx="645130" cy="645130"/>
          </a:xfrm>
          <a:prstGeom prst="rect">
            <a:avLst/>
          </a:prstGeom>
          <a:noFill/>
          <a:extLst>
            <a:ext uri="{909E8E84-426E-40dd-AFC4-6F175D3DCCD1}">
              <a14:hiddenFill xmlns:a14="http://schemas.microsoft.com/office/drawing/2010/main">
                <a:solidFill>
                  <a:srgbClr val="FFFFFF"/>
                </a:solidFill>
              </a14:hiddenFill>
            </a:ext>
          </a:extLst>
        </p:spPr>
      </p:pic>
      <p:sp>
        <p:nvSpPr>
          <p:cNvPr id="29" name="Left Brace 28"/>
          <p:cNvSpPr/>
          <p:nvPr/>
        </p:nvSpPr>
        <p:spPr>
          <a:xfrm rot="16200000">
            <a:off x="2293937" y="4497006"/>
            <a:ext cx="380365" cy="39319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Left Brace 29"/>
          <p:cNvSpPr/>
          <p:nvPr/>
        </p:nvSpPr>
        <p:spPr>
          <a:xfrm rot="16200000">
            <a:off x="6319791" y="4453781"/>
            <a:ext cx="365125" cy="40336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2285999" y="6576949"/>
            <a:ext cx="1929054" cy="307777"/>
          </a:xfrm>
          <a:prstGeom prst="rect">
            <a:avLst/>
          </a:prstGeom>
          <a:noFill/>
        </p:spPr>
        <p:txBody>
          <a:bodyPr wrap="none" rtlCol="0">
            <a:spAutoFit/>
          </a:bodyPr>
          <a:lstStyle/>
          <a:p>
            <a:r>
              <a:rPr lang="en-US" sz="1400" dirty="0"/>
              <a:t>Database Generation</a:t>
            </a:r>
            <a:endParaRPr lang="en-GB" sz="1400" dirty="0"/>
          </a:p>
        </p:txBody>
      </p:sp>
      <p:sp>
        <p:nvSpPr>
          <p:cNvPr id="32" name="TextBox 31"/>
          <p:cNvSpPr txBox="1"/>
          <p:nvPr/>
        </p:nvSpPr>
        <p:spPr>
          <a:xfrm>
            <a:off x="5945523" y="6585458"/>
            <a:ext cx="1072858" cy="307777"/>
          </a:xfrm>
          <a:prstGeom prst="rect">
            <a:avLst/>
          </a:prstGeom>
          <a:noFill/>
        </p:spPr>
        <p:txBody>
          <a:bodyPr wrap="none" rtlCol="0">
            <a:spAutoFit/>
          </a:bodyPr>
          <a:lstStyle/>
          <a:p>
            <a:r>
              <a:rPr lang="en-US" sz="1400" dirty="0"/>
              <a:t>Navigation</a:t>
            </a:r>
            <a:endParaRPr lang="en-GB" sz="1400" dirty="0"/>
          </a:p>
        </p:txBody>
      </p:sp>
      <p:sp>
        <p:nvSpPr>
          <p:cNvPr id="33" name="TextBox 32"/>
          <p:cNvSpPr txBox="1"/>
          <p:nvPr/>
        </p:nvSpPr>
        <p:spPr>
          <a:xfrm>
            <a:off x="5997491" y="2500303"/>
            <a:ext cx="282450" cy="307777"/>
          </a:xfrm>
          <a:prstGeom prst="rect">
            <a:avLst/>
          </a:prstGeom>
          <a:noFill/>
        </p:spPr>
        <p:txBody>
          <a:bodyPr wrap="none" rtlCol="0">
            <a:spAutoFit/>
          </a:bodyPr>
          <a:lstStyle/>
          <a:p>
            <a:r>
              <a:rPr lang="en-IN" sz="1400" dirty="0"/>
              <a:t>5</a:t>
            </a:r>
          </a:p>
        </p:txBody>
      </p:sp>
      <p:sp>
        <p:nvSpPr>
          <p:cNvPr id="34" name="TextBox 33"/>
          <p:cNvSpPr txBox="1"/>
          <p:nvPr/>
        </p:nvSpPr>
        <p:spPr>
          <a:xfrm>
            <a:off x="6788314" y="2635705"/>
            <a:ext cx="282450" cy="307777"/>
          </a:xfrm>
          <a:prstGeom prst="rect">
            <a:avLst/>
          </a:prstGeom>
          <a:noFill/>
        </p:spPr>
        <p:txBody>
          <a:bodyPr wrap="none" rtlCol="0">
            <a:spAutoFit/>
          </a:bodyPr>
          <a:lstStyle/>
          <a:p>
            <a:r>
              <a:rPr lang="en-IN" sz="1400" dirty="0"/>
              <a:t>5</a:t>
            </a:r>
          </a:p>
        </p:txBody>
      </p:sp>
      <p:sp>
        <p:nvSpPr>
          <p:cNvPr id="35" name="TextBox 34"/>
          <p:cNvSpPr txBox="1"/>
          <p:nvPr/>
        </p:nvSpPr>
        <p:spPr>
          <a:xfrm>
            <a:off x="7375450" y="1956649"/>
            <a:ext cx="380232" cy="307777"/>
          </a:xfrm>
          <a:prstGeom prst="rect">
            <a:avLst/>
          </a:prstGeom>
          <a:noFill/>
        </p:spPr>
        <p:txBody>
          <a:bodyPr wrap="none" rtlCol="0">
            <a:spAutoFit/>
          </a:bodyPr>
          <a:lstStyle/>
          <a:p>
            <a:r>
              <a:rPr lang="en-IN" sz="1400" dirty="0"/>
              <a:t>10</a:t>
            </a:r>
          </a:p>
        </p:txBody>
      </p:sp>
      <p:sp>
        <p:nvSpPr>
          <p:cNvPr id="36" name="TextBox 35"/>
          <p:cNvSpPr txBox="1"/>
          <p:nvPr/>
        </p:nvSpPr>
        <p:spPr>
          <a:xfrm>
            <a:off x="7901751" y="2756564"/>
            <a:ext cx="374203" cy="276999"/>
          </a:xfrm>
          <a:prstGeom prst="rect">
            <a:avLst/>
          </a:prstGeom>
          <a:noFill/>
        </p:spPr>
        <p:txBody>
          <a:bodyPr wrap="square" rtlCol="0">
            <a:spAutoFit/>
          </a:bodyPr>
          <a:lstStyle/>
          <a:p>
            <a:r>
              <a:rPr lang="en-IN" sz="1200" dirty="0"/>
              <a:t>15</a:t>
            </a:r>
          </a:p>
        </p:txBody>
      </p:sp>
      <p:sp>
        <p:nvSpPr>
          <p:cNvPr id="37" name="TextBox 36"/>
          <p:cNvSpPr txBox="1"/>
          <p:nvPr/>
        </p:nvSpPr>
        <p:spPr>
          <a:xfrm>
            <a:off x="7473232" y="3536375"/>
            <a:ext cx="282450" cy="307777"/>
          </a:xfrm>
          <a:prstGeom prst="rect">
            <a:avLst/>
          </a:prstGeom>
          <a:noFill/>
        </p:spPr>
        <p:txBody>
          <a:bodyPr wrap="none" rtlCol="0">
            <a:spAutoFit/>
          </a:bodyPr>
          <a:lstStyle/>
          <a:p>
            <a:r>
              <a:rPr lang="en-IN" sz="1400" dirty="0"/>
              <a:t>8</a:t>
            </a:r>
          </a:p>
        </p:txBody>
      </p:sp>
      <p:sp>
        <p:nvSpPr>
          <p:cNvPr id="38" name="TextBox 37"/>
          <p:cNvSpPr txBox="1"/>
          <p:nvPr/>
        </p:nvSpPr>
        <p:spPr>
          <a:xfrm>
            <a:off x="7378083" y="4100804"/>
            <a:ext cx="380232" cy="307777"/>
          </a:xfrm>
          <a:prstGeom prst="rect">
            <a:avLst/>
          </a:prstGeom>
          <a:noFill/>
        </p:spPr>
        <p:txBody>
          <a:bodyPr wrap="none" rtlCol="0">
            <a:spAutoFit/>
          </a:bodyPr>
          <a:lstStyle/>
          <a:p>
            <a:r>
              <a:rPr lang="en-IN" sz="1400" dirty="0"/>
              <a:t>12</a:t>
            </a:r>
          </a:p>
        </p:txBody>
      </p:sp>
    </p:spTree>
    <p:extLst>
      <p:ext uri="{BB962C8B-B14F-4D97-AF65-F5344CB8AC3E}">
        <p14:creationId xmlns:p14="http://schemas.microsoft.com/office/powerpoint/2010/main" val="32720993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US" dirty="0"/>
              <a:t>Are virtual landmarks feasible?</a:t>
            </a:r>
            <a:endParaRPr lang="en-GB" dirty="0"/>
          </a:p>
        </p:txBody>
      </p:sp>
      <p:sp>
        <p:nvSpPr>
          <p:cNvPr id="3" name="Slide Number Placeholder 2"/>
          <p:cNvSpPr>
            <a:spLocks noGrp="1"/>
          </p:cNvSpPr>
          <p:nvPr>
            <p:ph type="sldNum" sz="quarter" idx="12"/>
          </p:nvPr>
        </p:nvSpPr>
        <p:spPr/>
        <p:txBody>
          <a:bodyPr/>
          <a:lstStyle/>
          <a:p>
            <a:fld id="{4FAB73BC-B049-4115-A692-8D63A059BFB8}" type="slidenum">
              <a:rPr lang="en-US" smtClean="0"/>
              <a:t>15</a:t>
            </a:fld>
            <a:endParaRPr lang="en-US" dirty="0"/>
          </a:p>
        </p:txBody>
      </p:sp>
      <p:pic>
        <p:nvPicPr>
          <p:cNvPr id="9" name="Picture 4" descr="http://profesores.elo.utfsm.cl/~agv/elo329/1s09/projects/MaganaGonzalez/handof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218" y="4006660"/>
            <a:ext cx="1561782" cy="1094621"/>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24"/>
          <p:cNvPicPr>
            <a:picLocks noChangeAspect="1"/>
          </p:cNvPicPr>
          <p:nvPr/>
        </p:nvPicPr>
        <p:blipFill>
          <a:blip r:embed="rId4"/>
          <a:stretch>
            <a:fillRect/>
          </a:stretch>
        </p:blipFill>
        <p:spPr>
          <a:xfrm>
            <a:off x="8139448" y="1557051"/>
            <a:ext cx="833294" cy="833294"/>
          </a:xfrm>
          <a:prstGeom prst="rect">
            <a:avLst/>
          </a:prstGeom>
        </p:spPr>
      </p:pic>
      <p:sp>
        <p:nvSpPr>
          <p:cNvPr id="4" name="TextBox 3"/>
          <p:cNvSpPr txBox="1"/>
          <p:nvPr/>
        </p:nvSpPr>
        <p:spPr>
          <a:xfrm>
            <a:off x="5638834" y="2150771"/>
            <a:ext cx="327944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Absence of fixed Wi-Fi hotspots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Only stray hotspots detected</a:t>
            </a:r>
            <a:endParaRPr lang="en-GB" dirty="0"/>
          </a:p>
        </p:txBody>
      </p:sp>
      <p:sp>
        <p:nvSpPr>
          <p:cNvPr id="10" name="TextBox 9"/>
          <p:cNvSpPr txBox="1"/>
          <p:nvPr/>
        </p:nvSpPr>
        <p:spPr>
          <a:xfrm>
            <a:off x="5683961" y="5156676"/>
            <a:ext cx="3279445" cy="646331"/>
          </a:xfrm>
          <a:prstGeom prst="rect">
            <a:avLst/>
          </a:prstGeom>
          <a:noFill/>
        </p:spPr>
        <p:txBody>
          <a:bodyPr wrap="square" rtlCol="0">
            <a:spAutoFit/>
          </a:bodyPr>
          <a:lstStyle/>
          <a:p>
            <a:pPr marL="285750" indent="-285750">
              <a:buFont typeface="Arial" panose="020B0604020202020204" pitchFamily="34" charset="0"/>
              <a:buChar char="•"/>
            </a:pPr>
            <a:r>
              <a:rPr lang="en-US" dirty="0"/>
              <a:t>Unplanned placement of cell towers.</a:t>
            </a:r>
            <a:endParaRPr lang="en-GB" dirty="0"/>
          </a:p>
        </p:txBody>
      </p:sp>
      <p:pic>
        <p:nvPicPr>
          <p:cNvPr id="5" name="Picture 4"/>
          <p:cNvPicPr>
            <a:picLocks noChangeAspect="1"/>
          </p:cNvPicPr>
          <p:nvPr/>
        </p:nvPicPr>
        <p:blipFill>
          <a:blip r:embed="rId5"/>
          <a:stretch>
            <a:fillRect/>
          </a:stretch>
        </p:blipFill>
        <p:spPr>
          <a:xfrm>
            <a:off x="1121296" y="1964412"/>
            <a:ext cx="3966473" cy="2029979"/>
          </a:xfrm>
          <a:prstGeom prst="rect">
            <a:avLst/>
          </a:prstGeom>
        </p:spPr>
      </p:pic>
      <p:sp>
        <p:nvSpPr>
          <p:cNvPr id="12" name="Rectangle 11"/>
          <p:cNvSpPr/>
          <p:nvPr/>
        </p:nvSpPr>
        <p:spPr>
          <a:xfrm>
            <a:off x="2507673" y="2080121"/>
            <a:ext cx="221673" cy="146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355307" y="2191466"/>
            <a:ext cx="1491305" cy="214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a:t>
            </a:r>
            <a:endParaRPr lang="en-GB" dirty="0"/>
          </a:p>
        </p:txBody>
      </p:sp>
      <p:sp>
        <p:nvSpPr>
          <p:cNvPr id="14" name="Oval 13"/>
          <p:cNvSpPr/>
          <p:nvPr/>
        </p:nvSpPr>
        <p:spPr>
          <a:xfrm>
            <a:off x="1537855" y="2979401"/>
            <a:ext cx="166254" cy="15172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728000" y="2938314"/>
            <a:ext cx="673582" cy="261610"/>
          </a:xfrm>
          <a:prstGeom prst="rect">
            <a:avLst/>
          </a:prstGeom>
          <a:noFill/>
        </p:spPr>
        <p:txBody>
          <a:bodyPr wrap="none" rtlCol="0">
            <a:spAutoFit/>
          </a:bodyPr>
          <a:lstStyle/>
          <a:p>
            <a:r>
              <a:rPr lang="en-US" sz="1100" dirty="0"/>
              <a:t>Up Trip</a:t>
            </a:r>
            <a:endParaRPr lang="en-GB" sz="1100" dirty="0"/>
          </a:p>
        </p:txBody>
      </p:sp>
      <p:sp>
        <p:nvSpPr>
          <p:cNvPr id="16" name="Isosceles Triangle 15"/>
          <p:cNvSpPr/>
          <p:nvPr/>
        </p:nvSpPr>
        <p:spPr>
          <a:xfrm>
            <a:off x="1541366" y="3254238"/>
            <a:ext cx="162743" cy="181689"/>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755705" y="3229261"/>
            <a:ext cx="861133" cy="261610"/>
          </a:xfrm>
          <a:prstGeom prst="rect">
            <a:avLst/>
          </a:prstGeom>
          <a:noFill/>
        </p:spPr>
        <p:txBody>
          <a:bodyPr wrap="none" rtlCol="0">
            <a:spAutoFit/>
          </a:bodyPr>
          <a:lstStyle/>
          <a:p>
            <a:r>
              <a:rPr lang="en-US" sz="1100" dirty="0"/>
              <a:t>Down Trip</a:t>
            </a:r>
            <a:endParaRPr lang="en-GB" sz="1100" dirty="0"/>
          </a:p>
        </p:txBody>
      </p:sp>
      <p:pic>
        <p:nvPicPr>
          <p:cNvPr id="18" name="Picture 17"/>
          <p:cNvPicPr>
            <a:picLocks noChangeAspect="1"/>
          </p:cNvPicPr>
          <p:nvPr/>
        </p:nvPicPr>
        <p:blipFill>
          <a:blip r:embed="rId6"/>
          <a:stretch>
            <a:fillRect/>
          </a:stretch>
        </p:blipFill>
        <p:spPr>
          <a:xfrm>
            <a:off x="983674" y="4342475"/>
            <a:ext cx="4104096" cy="2155750"/>
          </a:xfrm>
          <a:prstGeom prst="rect">
            <a:avLst/>
          </a:prstGeom>
        </p:spPr>
      </p:pic>
      <p:pic>
        <p:nvPicPr>
          <p:cNvPr id="27" name="Picture 26"/>
          <p:cNvPicPr>
            <a:picLocks noChangeAspect="1"/>
          </p:cNvPicPr>
          <p:nvPr/>
        </p:nvPicPr>
        <p:blipFill>
          <a:blip r:embed="rId7"/>
          <a:stretch>
            <a:fillRect/>
          </a:stretch>
        </p:blipFill>
        <p:spPr>
          <a:xfrm>
            <a:off x="7278557" y="57634"/>
            <a:ext cx="1865441" cy="985538"/>
          </a:xfrm>
          <a:prstGeom prst="rect">
            <a:avLst/>
          </a:prstGeom>
        </p:spPr>
      </p:pic>
    </p:spTree>
    <p:extLst>
      <p:ext uri="{BB962C8B-B14F-4D97-AF65-F5344CB8AC3E}">
        <p14:creationId xmlns:p14="http://schemas.microsoft.com/office/powerpoint/2010/main" val="2654624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GB" dirty="0"/>
              <a:t>What about the physical ones?</a:t>
            </a:r>
          </a:p>
        </p:txBody>
      </p:sp>
      <p:sp>
        <p:nvSpPr>
          <p:cNvPr id="4" name="Slide Number Placeholder 3"/>
          <p:cNvSpPr>
            <a:spLocks noGrp="1"/>
          </p:cNvSpPr>
          <p:nvPr>
            <p:ph type="sldNum" sz="quarter" idx="12"/>
          </p:nvPr>
        </p:nvSpPr>
        <p:spPr/>
        <p:txBody>
          <a:bodyPr/>
          <a:lstStyle/>
          <a:p>
            <a:fld id="{4FAB73BC-B049-4115-A692-8D63A059BFB8}" type="slidenum">
              <a:rPr lang="en-US" smtClean="0"/>
              <a:t>16</a:t>
            </a:fld>
            <a:endParaRPr lang="en-US" dirty="0"/>
          </a:p>
        </p:txBody>
      </p:sp>
      <p:pic>
        <p:nvPicPr>
          <p:cNvPr id="5" name="Content Placeholder 4"/>
          <p:cNvPicPr>
            <a:picLocks noGrp="1" noChangeAspect="1"/>
          </p:cNvPicPr>
          <p:nvPr>
            <p:ph idx="1"/>
          </p:nvPr>
        </p:nvPicPr>
        <p:blipFill rotWithShape="1">
          <a:blip r:embed="rId3"/>
          <a:srcRect r="49887" b="50435"/>
          <a:stretch/>
        </p:blipFill>
        <p:spPr>
          <a:xfrm>
            <a:off x="685800" y="2511716"/>
            <a:ext cx="2881648" cy="1972941"/>
          </a:xfrm>
          <a:prstGeom prst="rect">
            <a:avLst/>
          </a:prstGeom>
        </p:spPr>
      </p:pic>
      <p:pic>
        <p:nvPicPr>
          <p:cNvPr id="6" name="Picture 6" descr="http://www.clker.com/cliparts/1/3/5/f/1195442322195589779ryanlerch_Speed_Bump_Sign.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558" y="1676235"/>
            <a:ext cx="892530" cy="792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s://encrypted-tbn1.gstatic.com/images?q=tbn:ANd9GcTaUSSoTXsGvf_m28wKUo1CXaIUAq-o98fpWxLc73_ncoO6o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941" y="1676235"/>
            <a:ext cx="835481" cy="8354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www.lawrencetransit.org/assets/transit/images/bus-stop-sig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759" y="5180115"/>
            <a:ext cx="816019" cy="816019"/>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4"/>
          <p:cNvPicPr>
            <a:picLocks noChangeAspect="1"/>
          </p:cNvPicPr>
          <p:nvPr/>
        </p:nvPicPr>
        <p:blipFill rotWithShape="1">
          <a:blip r:embed="rId3"/>
          <a:srcRect l="50671" b="50435"/>
          <a:stretch/>
        </p:blipFill>
        <p:spPr>
          <a:xfrm>
            <a:off x="5304774" y="2534511"/>
            <a:ext cx="2803763" cy="1950146"/>
          </a:xfrm>
          <a:prstGeom prst="rect">
            <a:avLst/>
          </a:prstGeom>
        </p:spPr>
      </p:pic>
      <p:pic>
        <p:nvPicPr>
          <p:cNvPr id="10" name="Content Placeholder 4"/>
          <p:cNvPicPr>
            <a:picLocks noChangeAspect="1"/>
          </p:cNvPicPr>
          <p:nvPr/>
        </p:nvPicPr>
        <p:blipFill rotWithShape="1">
          <a:blip r:embed="rId3"/>
          <a:srcRect t="51985" r="49701"/>
          <a:stretch/>
        </p:blipFill>
        <p:spPr>
          <a:xfrm>
            <a:off x="1276361" y="4693631"/>
            <a:ext cx="2707325" cy="1788988"/>
          </a:xfrm>
          <a:prstGeom prst="rect">
            <a:avLst/>
          </a:prstGeom>
        </p:spPr>
      </p:pic>
      <p:pic>
        <p:nvPicPr>
          <p:cNvPr id="11" name="Content Placeholder 4"/>
          <p:cNvPicPr>
            <a:picLocks noChangeAspect="1"/>
          </p:cNvPicPr>
          <p:nvPr/>
        </p:nvPicPr>
        <p:blipFill rotWithShape="1">
          <a:blip r:embed="rId3"/>
          <a:srcRect l="50671" t="50640"/>
          <a:stretch/>
        </p:blipFill>
        <p:spPr>
          <a:xfrm>
            <a:off x="4979852" y="4666359"/>
            <a:ext cx="2893411" cy="1788988"/>
          </a:xfrm>
          <a:prstGeom prst="rect">
            <a:avLst/>
          </a:prstGeom>
        </p:spPr>
      </p:pic>
      <p:sp>
        <p:nvSpPr>
          <p:cNvPr id="3" name="Rectangle 2"/>
          <p:cNvSpPr/>
          <p:nvPr/>
        </p:nvSpPr>
        <p:spPr>
          <a:xfrm>
            <a:off x="270455" y="1609859"/>
            <a:ext cx="3928056" cy="29005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700788" y="1609859"/>
            <a:ext cx="3928056" cy="29005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043188" y="4666359"/>
            <a:ext cx="7026712" cy="1851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7"/>
          <a:stretch>
            <a:fillRect/>
          </a:stretch>
        </p:blipFill>
        <p:spPr>
          <a:xfrm>
            <a:off x="7319087" y="17113"/>
            <a:ext cx="1789419" cy="1092072"/>
          </a:xfrm>
          <a:prstGeom prst="rect">
            <a:avLst/>
          </a:prstGeom>
        </p:spPr>
      </p:pic>
      <p:sp>
        <p:nvSpPr>
          <p:cNvPr id="15" name="Oval 14"/>
          <p:cNvSpPr/>
          <p:nvPr/>
        </p:nvSpPr>
        <p:spPr>
          <a:xfrm>
            <a:off x="6525491" y="3103418"/>
            <a:ext cx="793596" cy="1025237"/>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05341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81"/>
            <a:ext cx="7772400" cy="1609344"/>
          </a:xfrm>
        </p:spPr>
        <p:txBody>
          <a:bodyPr/>
          <a:lstStyle/>
          <a:p>
            <a:r>
              <a:rPr lang="en-US" dirty="0"/>
              <a:t>Localize</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t>17</a:t>
            </a:fld>
            <a:endParaRPr lang="en-US" dirty="0"/>
          </a:p>
        </p:txBody>
      </p:sp>
      <p:graphicFrame>
        <p:nvGraphicFramePr>
          <p:cNvPr id="14" name="Diagram 13"/>
          <p:cNvGraphicFramePr/>
          <p:nvPr>
            <p:extLst>
              <p:ext uri="{D42A27DB-BD31-4B8C-83A1-F6EECF244321}">
                <p14:modId xmlns:p14="http://schemas.microsoft.com/office/powerpoint/2010/main" val="3092360407"/>
              </p:ext>
            </p:extLst>
          </p:nvPr>
        </p:nvGraphicFramePr>
        <p:xfrm>
          <a:off x="282633" y="2588350"/>
          <a:ext cx="8680773" cy="650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6" name="Picture 8" descr="http://www.imore.com/sites/imore.com/files/styles/larger/public/field/image/2014/11/apple_maps_iphone_6_best_apps_screens.jpg?itok=um389ljD"/>
          <p:cNvPicPr>
            <a:picLocks noChangeAspect="1" noChangeArrowheads="1"/>
          </p:cNvPicPr>
          <p:nvPr/>
        </p:nvPicPr>
        <p:blipFill rotWithShape="1">
          <a:blip r:embed="rId8">
            <a:extLst>
              <a:ext uri="{28A0092B-C50C-407E-A947-70E740481C1C}">
                <a14:useLocalDpi xmlns:a14="http://schemas.microsoft.com/office/drawing/2010/main" val="0"/>
              </a:ext>
            </a:extLst>
          </a:blip>
          <a:srcRect l="1068" t="20382" r="68218" b="16298"/>
          <a:stretch/>
        </p:blipFill>
        <p:spPr bwMode="auto">
          <a:xfrm>
            <a:off x="408214" y="1257299"/>
            <a:ext cx="3510643" cy="4016828"/>
          </a:xfrm>
          <a:prstGeom prst="rect">
            <a:avLst/>
          </a:prstGeom>
          <a:noFill/>
          <a:extLst>
            <a:ext uri="{909E8E84-426E-40dd-AFC4-6F175D3DCCD1}">
              <a14:hiddenFill xmlns:a14="http://schemas.microsoft.com/office/drawing/2010/main">
                <a:solidFill>
                  <a:srgbClr val="FFFFFF"/>
                </a:solidFill>
              </a14:hiddenFill>
            </a:ext>
          </a:extLst>
        </p:spPr>
      </p:pic>
      <p:pic>
        <p:nvPicPr>
          <p:cNvPr id="43" name="Content Placeholder 24"/>
          <p:cNvPicPr>
            <a:picLocks noGrp="1" noChangeAspect="1"/>
          </p:cNvPicPr>
          <p:nvPr>
            <p:ph sz="half" idx="2"/>
          </p:nvPr>
        </p:nvPicPr>
        <p:blipFill>
          <a:blip r:embed="rId9"/>
          <a:stretch>
            <a:fillRect/>
          </a:stretch>
        </p:blipFill>
        <p:spPr>
          <a:xfrm>
            <a:off x="1036041" y="2866643"/>
            <a:ext cx="604732" cy="440154"/>
          </a:xfrm>
          <a:prstGeom prst="rect">
            <a:avLst/>
          </a:prstGeom>
        </p:spPr>
      </p:pic>
      <p:pic>
        <p:nvPicPr>
          <p:cNvPr id="44" name="Picture 6" descr="http://www.clker.com/cliparts/1/3/5/f/1195442322195589779ryanlerch_Speed_Bump_Sign.svg.h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338" y="3825523"/>
            <a:ext cx="479387" cy="30995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6" descr="http://www.lawrencetransit.org/assets/transit/images/bus-stop-sig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3326" y="2866643"/>
            <a:ext cx="548286" cy="39907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cdn.mysitemyway.com/etc-mysitemyway/icons/legacy-previews/icons-256/glossy-black-icons-signs/092126-glossy-black-icon-signs-z-roadsign56.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700" y="2921611"/>
            <a:ext cx="750661" cy="75066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http://cdn.mysitemyway.com/etc-mysitemyway/icons/legacy-previews/icons-256/glossy-black-icons-signs/092126-glossy-black-icon-signs-z-roadsign56.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100" y="4576246"/>
            <a:ext cx="750661" cy="750661"/>
          </a:xfrm>
          <a:prstGeom prst="rect">
            <a:avLst/>
          </a:prstGeom>
          <a:noFill/>
          <a:extLst>
            <a:ext uri="{909E8E84-426E-40dd-AFC4-6F175D3DCCD1}">
              <a14:hiddenFill xmlns:a14="http://schemas.microsoft.com/office/drawing/2010/main">
                <a:solidFill>
                  <a:srgbClr val="FFFFFF"/>
                </a:solidFill>
              </a14:hiddenFill>
            </a:ext>
          </a:extLst>
        </p:spPr>
      </p:pic>
      <p:pic>
        <p:nvPicPr>
          <p:cNvPr id="49" name="Content Placeholder 24"/>
          <p:cNvPicPr>
            <a:picLocks noGrp="1" noChangeAspect="1"/>
          </p:cNvPicPr>
          <p:nvPr>
            <p:ph sz="half" idx="2"/>
          </p:nvPr>
        </p:nvPicPr>
        <p:blipFill>
          <a:blip r:embed="rId9"/>
          <a:stretch>
            <a:fillRect/>
          </a:stretch>
        </p:blipFill>
        <p:spPr>
          <a:xfrm>
            <a:off x="1640773" y="4609392"/>
            <a:ext cx="604732" cy="440154"/>
          </a:xfrm>
          <a:prstGeom prst="rect">
            <a:avLst/>
          </a:prstGeom>
        </p:spPr>
      </p:pic>
      <p:pic>
        <p:nvPicPr>
          <p:cNvPr id="50" name="Picture 16" descr="http://www.lawrencetransit.org/assets/transit/images/bus-stop-sig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66842" y="4570264"/>
            <a:ext cx="548286" cy="399070"/>
          </a:xfrm>
          <a:prstGeom prst="rect">
            <a:avLst/>
          </a:prstGeom>
          <a:noFill/>
          <a:extLst>
            <a:ext uri="{909E8E84-426E-40dd-AFC4-6F175D3DCCD1}">
              <a14:hiddenFill xmlns:a14="http://schemas.microsoft.com/office/drawing/2010/main">
                <a:solidFill>
                  <a:srgbClr val="FFFFFF"/>
                </a:solidFill>
              </a14:hiddenFill>
            </a:ext>
          </a:extLst>
        </p:spPr>
      </p:pic>
      <p:sp>
        <p:nvSpPr>
          <p:cNvPr id="39" name="Right Arrow 38"/>
          <p:cNvSpPr/>
          <p:nvPr/>
        </p:nvSpPr>
        <p:spPr>
          <a:xfrm>
            <a:off x="4174162" y="3086720"/>
            <a:ext cx="1083638" cy="585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3" name="Oval 2052"/>
          <p:cNvSpPr/>
          <p:nvPr/>
        </p:nvSpPr>
        <p:spPr>
          <a:xfrm>
            <a:off x="6760029" y="1992222"/>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endParaRPr lang="en-GB" dirty="0"/>
          </a:p>
        </p:txBody>
      </p:sp>
      <p:sp>
        <p:nvSpPr>
          <p:cNvPr id="73" name="Oval 72"/>
          <p:cNvSpPr/>
          <p:nvPr/>
        </p:nvSpPr>
        <p:spPr>
          <a:xfrm>
            <a:off x="7723415" y="2188165"/>
            <a:ext cx="408214" cy="38050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GB" dirty="0"/>
          </a:p>
        </p:txBody>
      </p:sp>
      <p:sp>
        <p:nvSpPr>
          <p:cNvPr id="74" name="Oval 73"/>
          <p:cNvSpPr/>
          <p:nvPr/>
        </p:nvSpPr>
        <p:spPr>
          <a:xfrm>
            <a:off x="7519308" y="2998988"/>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endParaRPr lang="en-GB" dirty="0"/>
          </a:p>
        </p:txBody>
      </p:sp>
      <p:sp>
        <p:nvSpPr>
          <p:cNvPr id="75" name="Oval 74"/>
          <p:cNvSpPr/>
          <p:nvPr/>
        </p:nvSpPr>
        <p:spPr>
          <a:xfrm>
            <a:off x="6964136" y="3672272"/>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endParaRPr lang="en-GB" dirty="0"/>
          </a:p>
        </p:txBody>
      </p:sp>
      <p:sp>
        <p:nvSpPr>
          <p:cNvPr id="76" name="Oval 75"/>
          <p:cNvSpPr/>
          <p:nvPr/>
        </p:nvSpPr>
        <p:spPr>
          <a:xfrm>
            <a:off x="7927522" y="4174127"/>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endParaRPr lang="en-GB" dirty="0"/>
          </a:p>
        </p:txBody>
      </p:sp>
      <p:sp>
        <p:nvSpPr>
          <p:cNvPr id="77" name="Oval 76"/>
          <p:cNvSpPr/>
          <p:nvPr/>
        </p:nvSpPr>
        <p:spPr>
          <a:xfrm>
            <a:off x="6351815" y="2816548"/>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t>
            </a:r>
            <a:endParaRPr lang="en-GB" dirty="0"/>
          </a:p>
        </p:txBody>
      </p:sp>
      <p:sp>
        <p:nvSpPr>
          <p:cNvPr id="78" name="Oval 77"/>
          <p:cNvSpPr/>
          <p:nvPr/>
        </p:nvSpPr>
        <p:spPr>
          <a:xfrm>
            <a:off x="5949043" y="1976249"/>
            <a:ext cx="408214" cy="38050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endParaRPr lang="en-GB" dirty="0"/>
          </a:p>
        </p:txBody>
      </p:sp>
      <p:cxnSp>
        <p:nvCxnSpPr>
          <p:cNvPr id="2057" name="Straight Arrow Connector 2056"/>
          <p:cNvCxnSpPr>
            <a:stCxn id="78" idx="4"/>
            <a:endCxn id="77" idx="1"/>
          </p:cNvCxnSpPr>
          <p:nvPr/>
        </p:nvCxnSpPr>
        <p:spPr>
          <a:xfrm>
            <a:off x="6153150" y="2356757"/>
            <a:ext cx="258447" cy="515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1" name="Straight Arrow Connector 2060"/>
          <p:cNvCxnSpPr>
            <a:stCxn id="77" idx="7"/>
            <a:endCxn id="2053" idx="4"/>
          </p:cNvCxnSpPr>
          <p:nvPr/>
        </p:nvCxnSpPr>
        <p:spPr>
          <a:xfrm flipV="1">
            <a:off x="6700247" y="2372730"/>
            <a:ext cx="263889" cy="499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3" name="Straight Arrow Connector 2062"/>
          <p:cNvCxnSpPr>
            <a:stCxn id="2053" idx="6"/>
            <a:endCxn id="73" idx="2"/>
          </p:cNvCxnSpPr>
          <p:nvPr/>
        </p:nvCxnSpPr>
        <p:spPr>
          <a:xfrm>
            <a:off x="7168243" y="2182476"/>
            <a:ext cx="555172" cy="195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5" name="Straight Arrow Connector 2064"/>
          <p:cNvCxnSpPr>
            <a:stCxn id="73" idx="4"/>
            <a:endCxn id="74" idx="7"/>
          </p:cNvCxnSpPr>
          <p:nvPr/>
        </p:nvCxnSpPr>
        <p:spPr>
          <a:xfrm flipH="1">
            <a:off x="7867740" y="2568673"/>
            <a:ext cx="59782" cy="486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7" name="Straight Arrow Connector 2066"/>
          <p:cNvCxnSpPr>
            <a:stCxn id="74" idx="3"/>
            <a:endCxn id="75" idx="7"/>
          </p:cNvCxnSpPr>
          <p:nvPr/>
        </p:nvCxnSpPr>
        <p:spPr>
          <a:xfrm flipH="1">
            <a:off x="7312568" y="3323772"/>
            <a:ext cx="266522" cy="404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9" name="Straight Arrow Connector 2068"/>
          <p:cNvCxnSpPr>
            <a:stCxn id="75" idx="5"/>
            <a:endCxn id="76" idx="1"/>
          </p:cNvCxnSpPr>
          <p:nvPr/>
        </p:nvCxnSpPr>
        <p:spPr>
          <a:xfrm>
            <a:off x="7312568" y="3997056"/>
            <a:ext cx="674736" cy="232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08214" y="3727996"/>
            <a:ext cx="627827" cy="5018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6" descr="https://cdn4.iconfinder.com/data/icons/icon-flat-icon-set/50/localization-128.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231" y="3479128"/>
            <a:ext cx="645130" cy="645130"/>
          </a:xfrm>
          <a:prstGeom prst="rect">
            <a:avLst/>
          </a:prstGeom>
          <a:noFill/>
          <a:extLst>
            <a:ext uri="{909E8E84-426E-40dd-AFC4-6F175D3DCCD1}">
              <a14:hiddenFill xmlns:a14="http://schemas.microsoft.com/office/drawing/2010/main">
                <a:solidFill>
                  <a:srgbClr val="FFFFFF"/>
                </a:solidFill>
              </a14:hiddenFill>
            </a:ext>
          </a:extLst>
        </p:spPr>
      </p:pic>
      <p:sp>
        <p:nvSpPr>
          <p:cNvPr id="29" name="Left Brace 28"/>
          <p:cNvSpPr/>
          <p:nvPr/>
        </p:nvSpPr>
        <p:spPr>
          <a:xfrm rot="16200000">
            <a:off x="2293937" y="4497006"/>
            <a:ext cx="380365" cy="39319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Left Brace 29"/>
          <p:cNvSpPr/>
          <p:nvPr/>
        </p:nvSpPr>
        <p:spPr>
          <a:xfrm rot="16200000">
            <a:off x="6319791" y="4453781"/>
            <a:ext cx="365125" cy="40336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2285999" y="6576949"/>
            <a:ext cx="1929054" cy="307777"/>
          </a:xfrm>
          <a:prstGeom prst="rect">
            <a:avLst/>
          </a:prstGeom>
          <a:noFill/>
        </p:spPr>
        <p:txBody>
          <a:bodyPr wrap="none" rtlCol="0">
            <a:spAutoFit/>
          </a:bodyPr>
          <a:lstStyle/>
          <a:p>
            <a:r>
              <a:rPr lang="en-US" sz="1400" dirty="0"/>
              <a:t>Database Generation</a:t>
            </a:r>
            <a:endParaRPr lang="en-GB" sz="1400" dirty="0"/>
          </a:p>
        </p:txBody>
      </p:sp>
      <p:sp>
        <p:nvSpPr>
          <p:cNvPr id="32" name="TextBox 31"/>
          <p:cNvSpPr txBox="1"/>
          <p:nvPr/>
        </p:nvSpPr>
        <p:spPr>
          <a:xfrm>
            <a:off x="5945523" y="6585458"/>
            <a:ext cx="1072858" cy="307777"/>
          </a:xfrm>
          <a:prstGeom prst="rect">
            <a:avLst/>
          </a:prstGeom>
          <a:noFill/>
        </p:spPr>
        <p:txBody>
          <a:bodyPr wrap="none" rtlCol="0">
            <a:spAutoFit/>
          </a:bodyPr>
          <a:lstStyle/>
          <a:p>
            <a:r>
              <a:rPr lang="en-US" sz="1400" dirty="0"/>
              <a:t>Navigation</a:t>
            </a:r>
            <a:endParaRPr lang="en-GB" sz="1400" dirty="0"/>
          </a:p>
        </p:txBody>
      </p:sp>
      <p:sp>
        <p:nvSpPr>
          <p:cNvPr id="33" name="TextBox 32"/>
          <p:cNvSpPr txBox="1"/>
          <p:nvPr/>
        </p:nvSpPr>
        <p:spPr>
          <a:xfrm>
            <a:off x="5997491" y="2500303"/>
            <a:ext cx="282450" cy="307777"/>
          </a:xfrm>
          <a:prstGeom prst="rect">
            <a:avLst/>
          </a:prstGeom>
          <a:noFill/>
        </p:spPr>
        <p:txBody>
          <a:bodyPr wrap="none" rtlCol="0">
            <a:spAutoFit/>
          </a:bodyPr>
          <a:lstStyle/>
          <a:p>
            <a:r>
              <a:rPr lang="en-IN" sz="1400" dirty="0"/>
              <a:t>5</a:t>
            </a:r>
          </a:p>
        </p:txBody>
      </p:sp>
      <p:sp>
        <p:nvSpPr>
          <p:cNvPr id="34" name="TextBox 33"/>
          <p:cNvSpPr txBox="1"/>
          <p:nvPr/>
        </p:nvSpPr>
        <p:spPr>
          <a:xfrm>
            <a:off x="6788314" y="2635705"/>
            <a:ext cx="282450" cy="307777"/>
          </a:xfrm>
          <a:prstGeom prst="rect">
            <a:avLst/>
          </a:prstGeom>
          <a:noFill/>
        </p:spPr>
        <p:txBody>
          <a:bodyPr wrap="none" rtlCol="0">
            <a:spAutoFit/>
          </a:bodyPr>
          <a:lstStyle/>
          <a:p>
            <a:r>
              <a:rPr lang="en-IN" sz="1400" dirty="0"/>
              <a:t>5</a:t>
            </a:r>
          </a:p>
        </p:txBody>
      </p:sp>
      <p:sp>
        <p:nvSpPr>
          <p:cNvPr id="35" name="TextBox 34"/>
          <p:cNvSpPr txBox="1"/>
          <p:nvPr/>
        </p:nvSpPr>
        <p:spPr>
          <a:xfrm>
            <a:off x="7375450" y="1956649"/>
            <a:ext cx="380232" cy="307777"/>
          </a:xfrm>
          <a:prstGeom prst="rect">
            <a:avLst/>
          </a:prstGeom>
          <a:noFill/>
        </p:spPr>
        <p:txBody>
          <a:bodyPr wrap="none" rtlCol="0">
            <a:spAutoFit/>
          </a:bodyPr>
          <a:lstStyle/>
          <a:p>
            <a:r>
              <a:rPr lang="en-IN" sz="1400" dirty="0"/>
              <a:t>10</a:t>
            </a:r>
          </a:p>
        </p:txBody>
      </p:sp>
      <p:sp>
        <p:nvSpPr>
          <p:cNvPr id="36" name="TextBox 35"/>
          <p:cNvSpPr txBox="1"/>
          <p:nvPr/>
        </p:nvSpPr>
        <p:spPr>
          <a:xfrm>
            <a:off x="7901751" y="2756564"/>
            <a:ext cx="374203" cy="276999"/>
          </a:xfrm>
          <a:prstGeom prst="rect">
            <a:avLst/>
          </a:prstGeom>
          <a:noFill/>
        </p:spPr>
        <p:txBody>
          <a:bodyPr wrap="square" rtlCol="0">
            <a:spAutoFit/>
          </a:bodyPr>
          <a:lstStyle/>
          <a:p>
            <a:r>
              <a:rPr lang="en-IN" sz="1200" dirty="0"/>
              <a:t>15</a:t>
            </a:r>
          </a:p>
        </p:txBody>
      </p:sp>
      <p:sp>
        <p:nvSpPr>
          <p:cNvPr id="37" name="TextBox 36"/>
          <p:cNvSpPr txBox="1"/>
          <p:nvPr/>
        </p:nvSpPr>
        <p:spPr>
          <a:xfrm>
            <a:off x="7473232" y="3536375"/>
            <a:ext cx="282450" cy="307777"/>
          </a:xfrm>
          <a:prstGeom prst="rect">
            <a:avLst/>
          </a:prstGeom>
          <a:noFill/>
        </p:spPr>
        <p:txBody>
          <a:bodyPr wrap="none" rtlCol="0">
            <a:spAutoFit/>
          </a:bodyPr>
          <a:lstStyle/>
          <a:p>
            <a:r>
              <a:rPr lang="en-IN" sz="1400" dirty="0"/>
              <a:t>8</a:t>
            </a:r>
          </a:p>
        </p:txBody>
      </p:sp>
      <p:sp>
        <p:nvSpPr>
          <p:cNvPr id="38" name="TextBox 37"/>
          <p:cNvSpPr txBox="1"/>
          <p:nvPr/>
        </p:nvSpPr>
        <p:spPr>
          <a:xfrm>
            <a:off x="7378083" y="4100804"/>
            <a:ext cx="380232" cy="307777"/>
          </a:xfrm>
          <a:prstGeom prst="rect">
            <a:avLst/>
          </a:prstGeom>
          <a:noFill/>
        </p:spPr>
        <p:txBody>
          <a:bodyPr wrap="none" rtlCol="0">
            <a:spAutoFit/>
          </a:bodyPr>
          <a:lstStyle/>
          <a:p>
            <a:r>
              <a:rPr lang="en-IN" sz="1400" dirty="0"/>
              <a:t>12</a:t>
            </a:r>
          </a:p>
        </p:txBody>
      </p:sp>
      <p:sp>
        <p:nvSpPr>
          <p:cNvPr id="5" name="TextBox 4"/>
          <p:cNvSpPr txBox="1"/>
          <p:nvPr/>
        </p:nvSpPr>
        <p:spPr>
          <a:xfrm>
            <a:off x="5146842" y="1029368"/>
            <a:ext cx="3321417" cy="369332"/>
          </a:xfrm>
          <a:prstGeom prst="rect">
            <a:avLst/>
          </a:prstGeom>
          <a:noFill/>
        </p:spPr>
        <p:txBody>
          <a:bodyPr wrap="none" rtlCol="0">
            <a:spAutoFit/>
          </a:bodyPr>
          <a:lstStyle/>
          <a:p>
            <a:r>
              <a:rPr lang="en-US" dirty="0" smtClean="0"/>
              <a:t>W – Stop, T – Turn, B - Breaker</a:t>
            </a:r>
            <a:endParaRPr lang="en-US" dirty="0"/>
          </a:p>
        </p:txBody>
      </p:sp>
    </p:spTree>
    <p:extLst>
      <p:ext uri="{BB962C8B-B14F-4D97-AF65-F5344CB8AC3E}">
        <p14:creationId xmlns:p14="http://schemas.microsoft.com/office/powerpoint/2010/main" val="39943413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GB" dirty="0"/>
              <a:t>An issue with physical landmarks</a:t>
            </a:r>
          </a:p>
        </p:txBody>
      </p:sp>
      <p:sp>
        <p:nvSpPr>
          <p:cNvPr id="6" name="Text Placeholder 5"/>
          <p:cNvSpPr>
            <a:spLocks noGrp="1"/>
          </p:cNvSpPr>
          <p:nvPr>
            <p:ph type="body" idx="1"/>
          </p:nvPr>
        </p:nvSpPr>
        <p:spPr/>
        <p:txBody>
          <a:bodyPr/>
          <a:lstStyle/>
          <a:p>
            <a:pPr algn="ctr"/>
            <a:r>
              <a:rPr lang="en-US" dirty="0"/>
              <a:t>Volatile Landmarks</a:t>
            </a:r>
            <a:endParaRPr lang="en-GB" dirty="0"/>
          </a:p>
        </p:txBody>
      </p:sp>
      <p:sp>
        <p:nvSpPr>
          <p:cNvPr id="3" name="Content Placeholder 2"/>
          <p:cNvSpPr>
            <a:spLocks noGrp="1"/>
          </p:cNvSpPr>
          <p:nvPr>
            <p:ph sz="half" idx="2"/>
          </p:nvPr>
        </p:nvSpPr>
        <p:spPr/>
        <p:txBody>
          <a:bodyPr/>
          <a:lstStyle/>
          <a:p>
            <a:pPr marL="274320" lvl="1" indent="0">
              <a:buNone/>
            </a:pPr>
            <a:r>
              <a:rPr lang="en-GB" dirty="0"/>
              <a:t>May or may not occur on a route.</a:t>
            </a:r>
          </a:p>
          <a:p>
            <a:pPr marL="274320" lvl="1" indent="0">
              <a:buNone/>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18</a:t>
            </a:fld>
            <a:endParaRPr lang="en-US" dirty="0"/>
          </a:p>
        </p:txBody>
      </p:sp>
      <p:pic>
        <p:nvPicPr>
          <p:cNvPr id="9" name="Picture 16" descr="http://www.lawrencetransit.org/assets/transit/images/bus-stop-sig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592" y="3657600"/>
            <a:ext cx="1206579" cy="120657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85611" y="2048256"/>
            <a:ext cx="3657600" cy="3986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85611" y="2048256"/>
            <a:ext cx="3657600" cy="540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http://1.bp.blogspot.com/-7Y2Zyo1Wa1s/Ty9ozlmSgWI/AAAAAAAAAEs/YMlTh3PO-8o/s1600/2502.missed+b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192" y="2005450"/>
            <a:ext cx="2444545" cy="17454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416381" y="3705565"/>
            <a:ext cx="2816669" cy="307777"/>
          </a:xfrm>
          <a:prstGeom prst="rect">
            <a:avLst/>
          </a:prstGeom>
          <a:noFill/>
        </p:spPr>
        <p:txBody>
          <a:bodyPr wrap="none" rtlCol="0">
            <a:spAutoFit/>
          </a:bodyPr>
          <a:lstStyle/>
          <a:p>
            <a:r>
              <a:rPr lang="en-US" sz="1400" dirty="0"/>
              <a:t>Bus skips a designated bus-stop</a:t>
            </a:r>
            <a:endParaRPr lang="en-GB" sz="1400" dirty="0"/>
          </a:p>
        </p:txBody>
      </p:sp>
      <p:pic>
        <p:nvPicPr>
          <p:cNvPr id="2052" name="Picture 4" descr="http://images.clipartpanda.com/halt-clipart-royalty-free-stop-clipart-illustration-10759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7812" y="4260889"/>
            <a:ext cx="912085" cy="9576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images.clipartpanda.com/preschool-classroom-clipart-black-and-white-cpa-school-bus-b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0212" y="4659204"/>
            <a:ext cx="1796503" cy="111874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541071" y="5742191"/>
            <a:ext cx="2590774" cy="307777"/>
          </a:xfrm>
          <a:prstGeom prst="rect">
            <a:avLst/>
          </a:prstGeom>
          <a:noFill/>
        </p:spPr>
        <p:txBody>
          <a:bodyPr wrap="none" rtlCol="0">
            <a:spAutoFit/>
          </a:bodyPr>
          <a:lstStyle/>
          <a:p>
            <a:r>
              <a:rPr lang="en-US" sz="1400" dirty="0"/>
              <a:t>Bus stops at no-stop locations</a:t>
            </a:r>
            <a:endParaRPr lang="en-GB" sz="1400" dirty="0"/>
          </a:p>
        </p:txBody>
      </p:sp>
    </p:spTree>
    <p:extLst>
      <p:ext uri="{BB962C8B-B14F-4D97-AF65-F5344CB8AC3E}">
        <p14:creationId xmlns:p14="http://schemas.microsoft.com/office/powerpoint/2010/main" val="41099822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3608"/>
            <a:ext cx="7772400" cy="1609344"/>
          </a:xfrm>
        </p:spPr>
        <p:txBody>
          <a:bodyPr/>
          <a:lstStyle/>
          <a:p>
            <a:r>
              <a:rPr lang="en-US" dirty="0"/>
              <a:t>Handling volatile landmarks</a:t>
            </a:r>
            <a:endParaRPr lang="en-GB" dirty="0"/>
          </a:p>
        </p:txBody>
      </p:sp>
      <p:sp>
        <p:nvSpPr>
          <p:cNvPr id="7" name="Slide Number Placeholder 6"/>
          <p:cNvSpPr>
            <a:spLocks noGrp="1"/>
          </p:cNvSpPr>
          <p:nvPr>
            <p:ph type="sldNum" sz="quarter" idx="12"/>
          </p:nvPr>
        </p:nvSpPr>
        <p:spPr/>
        <p:txBody>
          <a:bodyPr/>
          <a:lstStyle/>
          <a:p>
            <a:fld id="{4FAB73BC-B049-4115-A692-8D63A059BFB8}" type="slidenum">
              <a:rPr lang="en-US" smtClean="0"/>
              <a:t>19</a:t>
            </a:fld>
            <a:endParaRPr lang="en-US" dirty="0"/>
          </a:p>
        </p:txBody>
      </p:sp>
      <p:sp>
        <p:nvSpPr>
          <p:cNvPr id="12" name="TextBox 11"/>
          <p:cNvSpPr txBox="1"/>
          <p:nvPr/>
        </p:nvSpPr>
        <p:spPr>
          <a:xfrm>
            <a:off x="685800" y="2093976"/>
            <a:ext cx="7892716" cy="646331"/>
          </a:xfrm>
          <a:prstGeom prst="rect">
            <a:avLst/>
          </a:prstGeom>
          <a:noFill/>
        </p:spPr>
        <p:txBody>
          <a:bodyPr wrap="square" rtlCol="0">
            <a:spAutoFit/>
          </a:bodyPr>
          <a:lstStyle/>
          <a:p>
            <a:r>
              <a:rPr lang="en-US" dirty="0"/>
              <a:t>Confidence of Landmarks:  Probability of a bus encountering a landmark given that it has already encountered the previous landmark</a:t>
            </a:r>
            <a:endParaRPr lang="en-GB" dirty="0"/>
          </a:p>
        </p:txBody>
      </p:sp>
      <p:sp>
        <p:nvSpPr>
          <p:cNvPr id="13" name="TextBox 12"/>
          <p:cNvSpPr txBox="1"/>
          <p:nvPr/>
        </p:nvSpPr>
        <p:spPr>
          <a:xfrm>
            <a:off x="766919" y="3056989"/>
            <a:ext cx="3805081" cy="369332"/>
          </a:xfrm>
          <a:prstGeom prst="rect">
            <a:avLst/>
          </a:prstGeom>
          <a:noFill/>
        </p:spPr>
        <p:txBody>
          <a:bodyPr wrap="none" rtlCol="0">
            <a:spAutoFit/>
          </a:bodyPr>
          <a:lstStyle/>
          <a:p>
            <a:r>
              <a:rPr lang="en-US" dirty="0"/>
              <a:t>Stop-1 </a:t>
            </a:r>
            <a:r>
              <a:rPr lang="en-US" dirty="0">
                <a:sym typeface="Wingdings" panose="05000000000000000000" pitchFamily="2" charset="2"/>
              </a:rPr>
              <a:t>  {Stop-2, Stop-3, Breaker}</a:t>
            </a:r>
            <a:endParaRPr lang="en-GB" dirty="0"/>
          </a:p>
        </p:txBody>
      </p:sp>
      <p:sp>
        <p:nvSpPr>
          <p:cNvPr id="2" name="TextBox 1"/>
          <p:cNvSpPr txBox="1"/>
          <p:nvPr/>
        </p:nvSpPr>
        <p:spPr>
          <a:xfrm>
            <a:off x="2859578" y="6209508"/>
            <a:ext cx="3965957" cy="369332"/>
          </a:xfrm>
          <a:prstGeom prst="rect">
            <a:avLst/>
          </a:prstGeom>
          <a:noFill/>
        </p:spPr>
        <p:txBody>
          <a:bodyPr wrap="none" rtlCol="0">
            <a:spAutoFit/>
          </a:bodyPr>
          <a:lstStyle/>
          <a:p>
            <a:r>
              <a:rPr lang="en-US" dirty="0"/>
              <a:t>Probabilistic Timed Automata (PTA)</a:t>
            </a:r>
            <a:endParaRPr lang="en-GB" dirty="0"/>
          </a:p>
        </p:txBody>
      </p:sp>
      <p:sp>
        <p:nvSpPr>
          <p:cNvPr id="3" name="Rectangle 2"/>
          <p:cNvSpPr/>
          <p:nvPr/>
        </p:nvSpPr>
        <p:spPr>
          <a:xfrm>
            <a:off x="964276" y="4904509"/>
            <a:ext cx="615142" cy="216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689467" y="5247267"/>
            <a:ext cx="465513" cy="384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85800" y="4487604"/>
            <a:ext cx="1092008" cy="990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Stop-1</a:t>
            </a:r>
            <a:endParaRPr lang="en-GB" sz="1400" dirty="0"/>
          </a:p>
        </p:txBody>
      </p:sp>
      <p:sp>
        <p:nvSpPr>
          <p:cNvPr id="19" name="Oval 18"/>
          <p:cNvSpPr/>
          <p:nvPr/>
        </p:nvSpPr>
        <p:spPr>
          <a:xfrm>
            <a:off x="4367001" y="3259146"/>
            <a:ext cx="999506" cy="96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Stop-2</a:t>
            </a:r>
            <a:endParaRPr lang="en-GB" sz="1400" dirty="0"/>
          </a:p>
        </p:txBody>
      </p:sp>
      <p:sp>
        <p:nvSpPr>
          <p:cNvPr id="20" name="Oval 19"/>
          <p:cNvSpPr/>
          <p:nvPr/>
        </p:nvSpPr>
        <p:spPr>
          <a:xfrm>
            <a:off x="5981588" y="5299275"/>
            <a:ext cx="1110343" cy="942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Stop-3</a:t>
            </a:r>
            <a:endParaRPr lang="en-GB" sz="1400" dirty="0"/>
          </a:p>
        </p:txBody>
      </p:sp>
      <p:sp>
        <p:nvSpPr>
          <p:cNvPr id="21" name="Oval 20"/>
          <p:cNvSpPr/>
          <p:nvPr/>
        </p:nvSpPr>
        <p:spPr>
          <a:xfrm>
            <a:off x="7736124" y="3659756"/>
            <a:ext cx="1240971" cy="11014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Breaker</a:t>
            </a:r>
            <a:endParaRPr lang="en-GB" sz="1400" dirty="0"/>
          </a:p>
        </p:txBody>
      </p:sp>
      <p:cxnSp>
        <p:nvCxnSpPr>
          <p:cNvPr id="29" name="Straight Arrow Connector 28"/>
          <p:cNvCxnSpPr>
            <a:stCxn id="6" idx="6"/>
            <a:endCxn id="19" idx="2"/>
          </p:cNvCxnSpPr>
          <p:nvPr/>
        </p:nvCxnSpPr>
        <p:spPr>
          <a:xfrm flipV="1">
            <a:off x="1777808" y="3743003"/>
            <a:ext cx="2589193" cy="12398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6"/>
            <a:endCxn id="20" idx="1"/>
          </p:cNvCxnSpPr>
          <p:nvPr/>
        </p:nvCxnSpPr>
        <p:spPr>
          <a:xfrm>
            <a:off x="1777808" y="4982885"/>
            <a:ext cx="4366386" cy="4543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6"/>
            <a:endCxn id="21" idx="2"/>
          </p:cNvCxnSpPr>
          <p:nvPr/>
        </p:nvCxnSpPr>
        <p:spPr>
          <a:xfrm flipV="1">
            <a:off x="1777808" y="4210477"/>
            <a:ext cx="5958316" cy="7724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9" idx="5"/>
            <a:endCxn id="20" idx="1"/>
          </p:cNvCxnSpPr>
          <p:nvPr/>
        </p:nvCxnSpPr>
        <p:spPr>
          <a:xfrm>
            <a:off x="5220133" y="4085142"/>
            <a:ext cx="924061" cy="13521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0" idx="7"/>
            <a:endCxn id="21" idx="2"/>
          </p:cNvCxnSpPr>
          <p:nvPr/>
        </p:nvCxnSpPr>
        <p:spPr>
          <a:xfrm flipV="1">
            <a:off x="6929325" y="4210477"/>
            <a:ext cx="806799" cy="12267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9" idx="6"/>
            <a:endCxn id="21" idx="2"/>
          </p:cNvCxnSpPr>
          <p:nvPr/>
        </p:nvCxnSpPr>
        <p:spPr>
          <a:xfrm>
            <a:off x="5366507" y="3743003"/>
            <a:ext cx="2369617" cy="4674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1952912" y="4056587"/>
            <a:ext cx="1157753" cy="307777"/>
          </a:xfrm>
          <a:prstGeom prst="rect">
            <a:avLst/>
          </a:prstGeom>
          <a:noFill/>
        </p:spPr>
        <p:txBody>
          <a:bodyPr wrap="none" rtlCol="0">
            <a:spAutoFit/>
          </a:bodyPr>
          <a:lstStyle/>
          <a:p>
            <a:r>
              <a:rPr lang="en-US" sz="1400" dirty="0"/>
              <a:t>(10min, 0.4)</a:t>
            </a:r>
            <a:endParaRPr lang="en-GB" sz="1400" dirty="0"/>
          </a:p>
        </p:txBody>
      </p:sp>
      <p:sp>
        <p:nvSpPr>
          <p:cNvPr id="114" name="TextBox 113"/>
          <p:cNvSpPr txBox="1"/>
          <p:nvPr/>
        </p:nvSpPr>
        <p:spPr>
          <a:xfrm>
            <a:off x="5981588" y="3440408"/>
            <a:ext cx="1154583" cy="307777"/>
          </a:xfrm>
          <a:prstGeom prst="rect">
            <a:avLst/>
          </a:prstGeom>
          <a:noFill/>
        </p:spPr>
        <p:txBody>
          <a:bodyPr wrap="none" rtlCol="0">
            <a:spAutoFit/>
          </a:bodyPr>
          <a:lstStyle/>
          <a:p>
            <a:r>
              <a:rPr lang="en-US" sz="1400" dirty="0" smtClean="0"/>
              <a:t>(</a:t>
            </a:r>
            <a:r>
              <a:rPr lang="en-US" sz="1400" dirty="0" smtClean="0"/>
              <a:t>14</a:t>
            </a:r>
            <a:r>
              <a:rPr lang="en-US" sz="1400" dirty="0" smtClean="0"/>
              <a:t>min</a:t>
            </a:r>
            <a:r>
              <a:rPr lang="en-US" sz="1400" dirty="0"/>
              <a:t>, 0.3)</a:t>
            </a:r>
            <a:endParaRPr lang="en-GB" sz="1400" dirty="0"/>
          </a:p>
        </p:txBody>
      </p:sp>
      <p:sp>
        <p:nvSpPr>
          <p:cNvPr id="115" name="TextBox 114"/>
          <p:cNvSpPr txBox="1"/>
          <p:nvPr/>
        </p:nvSpPr>
        <p:spPr>
          <a:xfrm>
            <a:off x="5662216" y="4674955"/>
            <a:ext cx="1059970" cy="307777"/>
          </a:xfrm>
          <a:prstGeom prst="rect">
            <a:avLst/>
          </a:prstGeom>
          <a:noFill/>
        </p:spPr>
        <p:txBody>
          <a:bodyPr wrap="none" rtlCol="0">
            <a:spAutoFit/>
          </a:bodyPr>
          <a:lstStyle/>
          <a:p>
            <a:r>
              <a:rPr lang="en-US" sz="1400" dirty="0"/>
              <a:t>(8min, 0.7)</a:t>
            </a:r>
            <a:endParaRPr lang="en-GB" sz="1400" dirty="0"/>
          </a:p>
        </p:txBody>
      </p:sp>
      <p:sp>
        <p:nvSpPr>
          <p:cNvPr id="116" name="TextBox 115"/>
          <p:cNvSpPr txBox="1"/>
          <p:nvPr/>
        </p:nvSpPr>
        <p:spPr>
          <a:xfrm>
            <a:off x="7110457" y="4962993"/>
            <a:ext cx="907545" cy="307777"/>
          </a:xfrm>
          <a:prstGeom prst="rect">
            <a:avLst/>
          </a:prstGeom>
          <a:noFill/>
        </p:spPr>
        <p:txBody>
          <a:bodyPr wrap="none" rtlCol="0">
            <a:spAutoFit/>
          </a:bodyPr>
          <a:lstStyle/>
          <a:p>
            <a:r>
              <a:rPr lang="en-US" sz="1400" dirty="0" smtClean="0"/>
              <a:t>(7min</a:t>
            </a:r>
            <a:r>
              <a:rPr lang="en-US" sz="1400" dirty="0"/>
              <a:t>, 1)</a:t>
            </a:r>
            <a:endParaRPr lang="en-GB" sz="1400" dirty="0"/>
          </a:p>
        </p:txBody>
      </p:sp>
      <p:sp>
        <p:nvSpPr>
          <p:cNvPr id="117" name="TextBox 116"/>
          <p:cNvSpPr txBox="1"/>
          <p:nvPr/>
        </p:nvSpPr>
        <p:spPr>
          <a:xfrm>
            <a:off x="2793149" y="5241234"/>
            <a:ext cx="1154583" cy="307777"/>
          </a:xfrm>
          <a:prstGeom prst="rect">
            <a:avLst/>
          </a:prstGeom>
          <a:noFill/>
        </p:spPr>
        <p:txBody>
          <a:bodyPr wrap="none" rtlCol="0">
            <a:spAutoFit/>
          </a:bodyPr>
          <a:lstStyle/>
          <a:p>
            <a:r>
              <a:rPr lang="en-US" sz="1400" dirty="0" smtClean="0"/>
              <a:t>(</a:t>
            </a:r>
            <a:r>
              <a:rPr lang="en-US" sz="1400" dirty="0" smtClean="0"/>
              <a:t>17</a:t>
            </a:r>
            <a:r>
              <a:rPr lang="en-US" sz="1400" dirty="0" smtClean="0"/>
              <a:t>min</a:t>
            </a:r>
            <a:r>
              <a:rPr lang="en-US" sz="1400" dirty="0"/>
              <a:t>, 0.3)</a:t>
            </a:r>
            <a:endParaRPr lang="en-GB" sz="1400" dirty="0"/>
          </a:p>
        </p:txBody>
      </p:sp>
      <p:sp>
        <p:nvSpPr>
          <p:cNvPr id="118" name="TextBox 117"/>
          <p:cNvSpPr txBox="1"/>
          <p:nvPr/>
        </p:nvSpPr>
        <p:spPr>
          <a:xfrm>
            <a:off x="3369738" y="4386012"/>
            <a:ext cx="1157753" cy="307777"/>
          </a:xfrm>
          <a:prstGeom prst="rect">
            <a:avLst/>
          </a:prstGeom>
          <a:noFill/>
        </p:spPr>
        <p:txBody>
          <a:bodyPr wrap="none" rtlCol="0">
            <a:spAutoFit/>
          </a:bodyPr>
          <a:lstStyle/>
          <a:p>
            <a:r>
              <a:rPr lang="en-US" sz="1400" dirty="0"/>
              <a:t>(23min, 0.3)</a:t>
            </a:r>
            <a:endParaRPr lang="en-GB" sz="1400" dirty="0"/>
          </a:p>
        </p:txBody>
      </p:sp>
      <p:sp>
        <p:nvSpPr>
          <p:cNvPr id="4" name="TextBox 3"/>
          <p:cNvSpPr txBox="1"/>
          <p:nvPr/>
        </p:nvSpPr>
        <p:spPr>
          <a:xfrm>
            <a:off x="5501077" y="2904402"/>
            <a:ext cx="1214050" cy="276999"/>
          </a:xfrm>
          <a:prstGeom prst="rect">
            <a:avLst/>
          </a:prstGeom>
          <a:noFill/>
        </p:spPr>
        <p:txBody>
          <a:bodyPr wrap="none" rtlCol="0">
            <a:spAutoFit/>
          </a:bodyPr>
          <a:lstStyle/>
          <a:p>
            <a:r>
              <a:rPr lang="en-US" sz="1200" dirty="0"/>
              <a:t>Guard Interval</a:t>
            </a:r>
            <a:endParaRPr lang="en-GB" sz="1200" dirty="0"/>
          </a:p>
        </p:txBody>
      </p:sp>
      <p:sp>
        <p:nvSpPr>
          <p:cNvPr id="26" name="TextBox 25"/>
          <p:cNvSpPr txBox="1"/>
          <p:nvPr/>
        </p:nvSpPr>
        <p:spPr>
          <a:xfrm>
            <a:off x="6958076" y="2887348"/>
            <a:ext cx="1010085" cy="276999"/>
          </a:xfrm>
          <a:prstGeom prst="rect">
            <a:avLst/>
          </a:prstGeom>
          <a:noFill/>
        </p:spPr>
        <p:txBody>
          <a:bodyPr wrap="none" rtlCol="0">
            <a:spAutoFit/>
          </a:bodyPr>
          <a:lstStyle/>
          <a:p>
            <a:r>
              <a:rPr lang="en-US" sz="1200" dirty="0"/>
              <a:t>Confidence</a:t>
            </a:r>
            <a:endParaRPr lang="en-GB" sz="1200" dirty="0"/>
          </a:p>
        </p:txBody>
      </p:sp>
      <p:cxnSp>
        <p:nvCxnSpPr>
          <p:cNvPr id="9" name="Straight Arrow Connector 8"/>
          <p:cNvCxnSpPr>
            <a:stCxn id="4" idx="2"/>
          </p:cNvCxnSpPr>
          <p:nvPr/>
        </p:nvCxnSpPr>
        <p:spPr>
          <a:xfrm>
            <a:off x="6108102" y="3181401"/>
            <a:ext cx="84099" cy="343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6" idx="2"/>
          </p:cNvCxnSpPr>
          <p:nvPr/>
        </p:nvCxnSpPr>
        <p:spPr>
          <a:xfrm flipH="1">
            <a:off x="6929325" y="3164347"/>
            <a:ext cx="533794" cy="344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5649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7772400" cy="1330036"/>
          </a:xfrm>
        </p:spPr>
        <p:txBody>
          <a:bodyPr/>
          <a:lstStyle/>
          <a:p>
            <a:r>
              <a:rPr lang="en-US" dirty="0"/>
              <a:t>Our team</a:t>
            </a:r>
            <a:endParaRPr lang="en-IN"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a:t>
            </a:fld>
            <a:endParaRPr lang="en-US" dirty="0"/>
          </a:p>
        </p:txBody>
      </p:sp>
      <p:graphicFrame>
        <p:nvGraphicFramePr>
          <p:cNvPr id="6" name="Diagram 5"/>
          <p:cNvGraphicFramePr/>
          <p:nvPr>
            <p:extLst>
              <p:ext uri="{D42A27DB-BD31-4B8C-83A1-F6EECF244321}">
                <p14:modId xmlns:p14="http://schemas.microsoft.com/office/powerpoint/2010/main" val="4247905840"/>
              </p:ext>
            </p:extLst>
          </p:nvPr>
        </p:nvGraphicFramePr>
        <p:xfrm>
          <a:off x="58881" y="830407"/>
          <a:ext cx="9019310" cy="6664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03145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GB" dirty="0"/>
              <a:t>We thus present - urbaneye</a:t>
            </a:r>
          </a:p>
        </p:txBody>
      </p:sp>
      <p:sp>
        <p:nvSpPr>
          <p:cNvPr id="4" name="Slide Number Placeholder 3"/>
          <p:cNvSpPr>
            <a:spLocks noGrp="1"/>
          </p:cNvSpPr>
          <p:nvPr>
            <p:ph type="sldNum" sz="quarter" idx="12"/>
          </p:nvPr>
        </p:nvSpPr>
        <p:spPr>
          <a:xfrm>
            <a:off x="8483346" y="6256743"/>
            <a:ext cx="480060" cy="365125"/>
          </a:xfrm>
        </p:spPr>
        <p:txBody>
          <a:bodyPr/>
          <a:lstStyle/>
          <a:p>
            <a:fld id="{4FAB73BC-B049-4115-A692-8D63A059BFB8}" type="slidenum">
              <a:rPr lang="en-US" smtClean="0"/>
              <a:t>20</a:t>
            </a:fld>
            <a:endParaRPr lang="en-US" dirty="0"/>
          </a:p>
        </p:txBody>
      </p:sp>
      <p:grpSp>
        <p:nvGrpSpPr>
          <p:cNvPr id="19" name="Group 18"/>
          <p:cNvGrpSpPr/>
          <p:nvPr/>
        </p:nvGrpSpPr>
        <p:grpSpPr>
          <a:xfrm>
            <a:off x="639872" y="3898232"/>
            <a:ext cx="8119116" cy="2349371"/>
            <a:chOff x="619211" y="1718421"/>
            <a:chExt cx="7610387" cy="4387205"/>
          </a:xfrm>
        </p:grpSpPr>
        <p:pic>
          <p:nvPicPr>
            <p:cNvPr id="5" name="Picture 4"/>
            <p:cNvPicPr>
              <a:picLocks noChangeAspect="1"/>
            </p:cNvPicPr>
            <p:nvPr/>
          </p:nvPicPr>
          <p:blipFill rotWithShape="1">
            <a:blip r:embed="rId3"/>
            <a:srcRect l="50043"/>
            <a:stretch/>
          </p:blipFill>
          <p:spPr>
            <a:xfrm>
              <a:off x="3767070" y="3880953"/>
              <a:ext cx="778296" cy="2056122"/>
            </a:xfrm>
            <a:prstGeom prst="rect">
              <a:avLst/>
            </a:prstGeom>
          </p:spPr>
        </p:pic>
        <p:pic>
          <p:nvPicPr>
            <p:cNvPr id="6" name="Content Placeholder 4"/>
            <p:cNvPicPr>
              <a:picLocks noChangeAspect="1"/>
            </p:cNvPicPr>
            <p:nvPr/>
          </p:nvPicPr>
          <p:blipFill rotWithShape="1">
            <a:blip r:embed="rId3"/>
            <a:srcRect r="50688"/>
            <a:stretch/>
          </p:blipFill>
          <p:spPr>
            <a:xfrm>
              <a:off x="1056981" y="1718421"/>
              <a:ext cx="720304" cy="1875420"/>
            </a:xfrm>
            <a:prstGeom prst="rect">
              <a:avLst/>
            </a:prstGeom>
          </p:spPr>
        </p:pic>
        <p:sp>
          <p:nvSpPr>
            <p:cNvPr id="7" name="Right Arrow 6"/>
            <p:cNvSpPr/>
            <p:nvPr/>
          </p:nvSpPr>
          <p:spPr>
            <a:xfrm>
              <a:off x="1777285" y="2524259"/>
              <a:ext cx="1004552" cy="34773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p:cNvSpPr/>
            <p:nvPr/>
          </p:nvSpPr>
          <p:spPr>
            <a:xfrm>
              <a:off x="2781837" y="2093976"/>
              <a:ext cx="1970468" cy="1236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Collect Inertial Sensor Data</a:t>
              </a:r>
              <a:endParaRPr lang="en-GB" dirty="0"/>
            </a:p>
          </p:txBody>
        </p:sp>
        <p:sp>
          <p:nvSpPr>
            <p:cNvPr id="9" name="Right Arrow 8"/>
            <p:cNvSpPr/>
            <p:nvPr/>
          </p:nvSpPr>
          <p:spPr>
            <a:xfrm>
              <a:off x="4752305" y="2496179"/>
              <a:ext cx="1004552" cy="34773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p:cNvSpPr/>
            <p:nvPr/>
          </p:nvSpPr>
          <p:spPr>
            <a:xfrm>
              <a:off x="5743975" y="2001404"/>
              <a:ext cx="2472743" cy="15185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Detect Landmark and Localize</a:t>
              </a:r>
              <a:endParaRPr lang="en-GB" dirty="0"/>
            </a:p>
          </p:txBody>
        </p:sp>
        <p:sp>
          <p:nvSpPr>
            <p:cNvPr id="14" name="Right Arrow 13"/>
            <p:cNvSpPr/>
            <p:nvPr/>
          </p:nvSpPr>
          <p:spPr>
            <a:xfrm rot="5400000">
              <a:off x="6538971" y="3785705"/>
              <a:ext cx="879310" cy="34773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Rectangle 14"/>
            <p:cNvSpPr/>
            <p:nvPr/>
          </p:nvSpPr>
          <p:spPr>
            <a:xfrm>
              <a:off x="5756855" y="4408536"/>
              <a:ext cx="2472743" cy="1236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Estimate Time to Destination</a:t>
              </a:r>
              <a:endParaRPr lang="en-GB" dirty="0"/>
            </a:p>
          </p:txBody>
        </p:sp>
        <p:sp>
          <p:nvSpPr>
            <p:cNvPr id="16" name="Right Arrow 15"/>
            <p:cNvSpPr/>
            <p:nvPr/>
          </p:nvSpPr>
          <p:spPr>
            <a:xfrm rot="10800000">
              <a:off x="4520484" y="4897931"/>
              <a:ext cx="1223491" cy="34773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TextBox 16"/>
            <p:cNvSpPr txBox="1"/>
            <p:nvPr/>
          </p:nvSpPr>
          <p:spPr>
            <a:xfrm>
              <a:off x="619211" y="3698871"/>
              <a:ext cx="2162626" cy="276998"/>
            </a:xfrm>
            <a:prstGeom prst="rect">
              <a:avLst/>
            </a:prstGeom>
            <a:noFill/>
          </p:spPr>
          <p:txBody>
            <a:bodyPr wrap="square" rtlCol="0">
              <a:spAutoFit/>
            </a:bodyPr>
            <a:lstStyle/>
            <a:p>
              <a:r>
                <a:rPr lang="en-US" sz="1200" b="1" dirty="0"/>
                <a:t>Gets Source &amp; Destination</a:t>
              </a:r>
              <a:endParaRPr lang="en-GB" sz="1200" b="1" dirty="0"/>
            </a:p>
          </p:txBody>
        </p:sp>
        <p:sp>
          <p:nvSpPr>
            <p:cNvPr id="18" name="TextBox 17"/>
            <p:cNvSpPr txBox="1"/>
            <p:nvPr/>
          </p:nvSpPr>
          <p:spPr>
            <a:xfrm>
              <a:off x="2981301" y="5828628"/>
              <a:ext cx="2349833" cy="276998"/>
            </a:xfrm>
            <a:prstGeom prst="rect">
              <a:avLst/>
            </a:prstGeom>
            <a:noFill/>
          </p:spPr>
          <p:txBody>
            <a:bodyPr wrap="square" rtlCol="0">
              <a:spAutoFit/>
            </a:bodyPr>
            <a:lstStyle/>
            <a:p>
              <a:pPr algn="ctr"/>
              <a:r>
                <a:rPr lang="en-US" sz="1200" b="1" dirty="0"/>
                <a:t>Energy–Efficient Navigation</a:t>
              </a:r>
              <a:endParaRPr lang="en-GB" sz="1200" b="1" dirty="0"/>
            </a:p>
          </p:txBody>
        </p:sp>
      </p:grpSp>
      <p:pic>
        <p:nvPicPr>
          <p:cNvPr id="21" name="Picture 20"/>
          <p:cNvPicPr>
            <a:picLocks noChangeAspect="1"/>
          </p:cNvPicPr>
          <p:nvPr/>
        </p:nvPicPr>
        <p:blipFill>
          <a:blip r:embed="rId4"/>
          <a:stretch>
            <a:fillRect/>
          </a:stretch>
        </p:blipFill>
        <p:spPr>
          <a:xfrm>
            <a:off x="1106905" y="1981682"/>
            <a:ext cx="761569" cy="1256094"/>
          </a:xfrm>
          <a:prstGeom prst="rect">
            <a:avLst/>
          </a:prstGeom>
        </p:spPr>
      </p:pic>
      <p:sp>
        <p:nvSpPr>
          <p:cNvPr id="22" name="Right Arrow 21"/>
          <p:cNvSpPr/>
          <p:nvPr/>
        </p:nvSpPr>
        <p:spPr>
          <a:xfrm>
            <a:off x="1851297" y="2508986"/>
            <a:ext cx="1071703" cy="186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Rectangle 22"/>
          <p:cNvSpPr/>
          <p:nvPr/>
        </p:nvSpPr>
        <p:spPr>
          <a:xfrm>
            <a:off x="2923000" y="2278568"/>
            <a:ext cx="2102187" cy="6620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Collect Inertial Sensor Data</a:t>
            </a:r>
            <a:endParaRPr lang="en-GB" dirty="0"/>
          </a:p>
        </p:txBody>
      </p:sp>
      <p:sp>
        <p:nvSpPr>
          <p:cNvPr id="24" name="Right Arrow 23"/>
          <p:cNvSpPr/>
          <p:nvPr/>
        </p:nvSpPr>
        <p:spPr>
          <a:xfrm>
            <a:off x="5035655" y="2533050"/>
            <a:ext cx="1071703" cy="186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Rectangle 24"/>
          <p:cNvSpPr/>
          <p:nvPr/>
        </p:nvSpPr>
        <p:spPr>
          <a:xfrm>
            <a:off x="6107358" y="2302632"/>
            <a:ext cx="2350842" cy="6620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Generate Landmark Database</a:t>
            </a:r>
            <a:endParaRPr lang="en-GB" dirty="0"/>
          </a:p>
        </p:txBody>
      </p:sp>
      <p:sp>
        <p:nvSpPr>
          <p:cNvPr id="28" name="Rectangle 27"/>
          <p:cNvSpPr/>
          <p:nvPr/>
        </p:nvSpPr>
        <p:spPr>
          <a:xfrm>
            <a:off x="553212" y="1597744"/>
            <a:ext cx="8410194" cy="1844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53212" y="3826524"/>
            <a:ext cx="8410194" cy="2584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559346" y="1635695"/>
            <a:ext cx="3006144" cy="369332"/>
          </a:xfrm>
          <a:prstGeom prst="rect">
            <a:avLst/>
          </a:prstGeom>
          <a:noFill/>
        </p:spPr>
        <p:txBody>
          <a:bodyPr wrap="none" rtlCol="0">
            <a:spAutoFit/>
          </a:bodyPr>
          <a:lstStyle/>
          <a:p>
            <a:r>
              <a:rPr lang="en-US" dirty="0"/>
              <a:t>Builds Landmark Database</a:t>
            </a:r>
            <a:endParaRPr lang="en-GB" dirty="0"/>
          </a:p>
        </p:txBody>
      </p:sp>
      <p:sp>
        <p:nvSpPr>
          <p:cNvPr id="32" name="TextBox 31"/>
          <p:cNvSpPr txBox="1"/>
          <p:nvPr/>
        </p:nvSpPr>
        <p:spPr>
          <a:xfrm>
            <a:off x="551326" y="6039250"/>
            <a:ext cx="2346412" cy="369332"/>
          </a:xfrm>
          <a:prstGeom prst="rect">
            <a:avLst/>
          </a:prstGeom>
          <a:noFill/>
        </p:spPr>
        <p:txBody>
          <a:bodyPr wrap="none" rtlCol="0">
            <a:spAutoFit/>
          </a:bodyPr>
          <a:lstStyle/>
          <a:p>
            <a:r>
              <a:rPr lang="en-US" dirty="0"/>
              <a:t>Performs Navigation</a:t>
            </a:r>
            <a:endParaRPr lang="en-GB" dirty="0"/>
          </a:p>
        </p:txBody>
      </p:sp>
    </p:spTree>
    <p:extLst>
      <p:ext uri="{BB962C8B-B14F-4D97-AF65-F5344CB8AC3E}">
        <p14:creationId xmlns:p14="http://schemas.microsoft.com/office/powerpoint/2010/main" val="15858492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8" y="-15983"/>
            <a:ext cx="7772400" cy="1609344"/>
          </a:xfrm>
        </p:spPr>
        <p:txBody>
          <a:bodyPr/>
          <a:lstStyle/>
          <a:p>
            <a:r>
              <a:rPr lang="en-GB" dirty="0"/>
              <a:t>Navigation: localization</a:t>
            </a:r>
          </a:p>
        </p:txBody>
      </p:sp>
      <p:sp>
        <p:nvSpPr>
          <p:cNvPr id="4" name="Slide Number Placeholder 3"/>
          <p:cNvSpPr>
            <a:spLocks noGrp="1"/>
          </p:cNvSpPr>
          <p:nvPr>
            <p:ph type="sldNum" sz="quarter" idx="12"/>
          </p:nvPr>
        </p:nvSpPr>
        <p:spPr/>
        <p:txBody>
          <a:bodyPr/>
          <a:lstStyle/>
          <a:p>
            <a:fld id="{4FAB73BC-B049-4115-A692-8D63A059BFB8}" type="slidenum">
              <a:rPr lang="en-US" smtClean="0"/>
              <a:t>21</a:t>
            </a:fld>
            <a:endParaRPr lang="en-US" dirty="0"/>
          </a:p>
        </p:txBody>
      </p:sp>
      <p:sp>
        <p:nvSpPr>
          <p:cNvPr id="3" name="Rounded Rectangle 2"/>
          <p:cNvSpPr/>
          <p:nvPr/>
        </p:nvSpPr>
        <p:spPr>
          <a:xfrm>
            <a:off x="3782704" y="1732661"/>
            <a:ext cx="2511188" cy="873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Sample Sensor Data Periodically</a:t>
            </a:r>
            <a:endParaRPr lang="en-GB" dirty="0"/>
          </a:p>
        </p:txBody>
      </p:sp>
      <p:sp>
        <p:nvSpPr>
          <p:cNvPr id="5" name="Diamond 4"/>
          <p:cNvSpPr/>
          <p:nvPr/>
        </p:nvSpPr>
        <p:spPr>
          <a:xfrm>
            <a:off x="3782704" y="2986725"/>
            <a:ext cx="2511188" cy="139207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Landmark Detected</a:t>
            </a:r>
            <a:endParaRPr lang="en-GB" sz="1600" dirty="0"/>
          </a:p>
        </p:txBody>
      </p:sp>
      <p:sp>
        <p:nvSpPr>
          <p:cNvPr id="8" name="Diamond 7"/>
          <p:cNvSpPr/>
          <p:nvPr/>
        </p:nvSpPr>
        <p:spPr>
          <a:xfrm>
            <a:off x="1057897" y="4170150"/>
            <a:ext cx="2511188" cy="139207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Landmark matched in PTA</a:t>
            </a:r>
            <a:endParaRPr lang="en-GB" sz="1600" dirty="0"/>
          </a:p>
        </p:txBody>
      </p:sp>
      <p:sp>
        <p:nvSpPr>
          <p:cNvPr id="9" name="Rounded Rectangle 8"/>
          <p:cNvSpPr/>
          <p:nvPr/>
        </p:nvSpPr>
        <p:spPr>
          <a:xfrm>
            <a:off x="6250675" y="4455356"/>
            <a:ext cx="2511188" cy="873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Apply Location Estimation Strategy</a:t>
            </a:r>
            <a:endParaRPr lang="en-GB" dirty="0"/>
          </a:p>
        </p:txBody>
      </p:sp>
      <p:sp>
        <p:nvSpPr>
          <p:cNvPr id="10" name="Rounded Rectangle 9"/>
          <p:cNvSpPr/>
          <p:nvPr/>
        </p:nvSpPr>
        <p:spPr>
          <a:xfrm>
            <a:off x="3569085" y="5872189"/>
            <a:ext cx="2511188" cy="873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 User Location</a:t>
            </a:r>
            <a:endParaRPr lang="en-GB" dirty="0"/>
          </a:p>
        </p:txBody>
      </p:sp>
      <p:cxnSp>
        <p:nvCxnSpPr>
          <p:cNvPr id="11" name="Straight Arrow Connector 10"/>
          <p:cNvCxnSpPr>
            <a:stCxn id="3" idx="2"/>
            <a:endCxn id="5" idx="0"/>
          </p:cNvCxnSpPr>
          <p:nvPr/>
        </p:nvCxnSpPr>
        <p:spPr>
          <a:xfrm>
            <a:off x="5038298" y="2606118"/>
            <a:ext cx="0" cy="3806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1"/>
          </p:cNvCxnSpPr>
          <p:nvPr/>
        </p:nvCxnSpPr>
        <p:spPr>
          <a:xfrm flipH="1" flipV="1">
            <a:off x="2313491" y="3682760"/>
            <a:ext cx="1469213"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8" idx="0"/>
          </p:cNvCxnSpPr>
          <p:nvPr/>
        </p:nvCxnSpPr>
        <p:spPr>
          <a:xfrm>
            <a:off x="2313491" y="3682760"/>
            <a:ext cx="0" cy="4873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5" idx="3"/>
          </p:cNvCxnSpPr>
          <p:nvPr/>
        </p:nvCxnSpPr>
        <p:spPr>
          <a:xfrm flipV="1">
            <a:off x="6293892" y="3682760"/>
            <a:ext cx="1212377"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500778" y="3679029"/>
            <a:ext cx="5491" cy="7626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3"/>
            <a:endCxn id="9" idx="1"/>
          </p:cNvCxnSpPr>
          <p:nvPr/>
        </p:nvCxnSpPr>
        <p:spPr>
          <a:xfrm>
            <a:off x="3569085" y="4866186"/>
            <a:ext cx="2681590" cy="258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9" idx="2"/>
          </p:cNvCxnSpPr>
          <p:nvPr/>
        </p:nvCxnSpPr>
        <p:spPr>
          <a:xfrm flipH="1">
            <a:off x="7500778" y="5328813"/>
            <a:ext cx="5491" cy="9801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0" idx="3"/>
          </p:cNvCxnSpPr>
          <p:nvPr/>
        </p:nvCxnSpPr>
        <p:spPr>
          <a:xfrm flipH="1">
            <a:off x="6080273" y="6308917"/>
            <a:ext cx="1420505"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 idx="2"/>
          </p:cNvCxnSpPr>
          <p:nvPr/>
        </p:nvCxnSpPr>
        <p:spPr>
          <a:xfrm>
            <a:off x="2313491" y="5562221"/>
            <a:ext cx="0" cy="7105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0" idx="1"/>
          </p:cNvCxnSpPr>
          <p:nvPr/>
        </p:nvCxnSpPr>
        <p:spPr>
          <a:xfrm>
            <a:off x="2313491" y="6272785"/>
            <a:ext cx="1255594" cy="361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75106" y="3260870"/>
            <a:ext cx="545983" cy="369332"/>
          </a:xfrm>
          <a:prstGeom prst="rect">
            <a:avLst/>
          </a:prstGeom>
          <a:noFill/>
        </p:spPr>
        <p:txBody>
          <a:bodyPr wrap="none" rtlCol="0">
            <a:spAutoFit/>
          </a:bodyPr>
          <a:lstStyle/>
          <a:p>
            <a:r>
              <a:rPr lang="en-US" dirty="0"/>
              <a:t>Yes</a:t>
            </a:r>
            <a:endParaRPr lang="en-GB" dirty="0"/>
          </a:p>
        </p:txBody>
      </p:sp>
      <p:sp>
        <p:nvSpPr>
          <p:cNvPr id="39" name="TextBox 38"/>
          <p:cNvSpPr txBox="1"/>
          <p:nvPr/>
        </p:nvSpPr>
        <p:spPr>
          <a:xfrm>
            <a:off x="1764370" y="5765702"/>
            <a:ext cx="545983" cy="369332"/>
          </a:xfrm>
          <a:prstGeom prst="rect">
            <a:avLst/>
          </a:prstGeom>
          <a:noFill/>
        </p:spPr>
        <p:txBody>
          <a:bodyPr wrap="none" rtlCol="0">
            <a:spAutoFit/>
          </a:bodyPr>
          <a:lstStyle/>
          <a:p>
            <a:r>
              <a:rPr lang="en-US" dirty="0"/>
              <a:t>Yes</a:t>
            </a:r>
            <a:endParaRPr lang="en-GB" dirty="0"/>
          </a:p>
        </p:txBody>
      </p:sp>
      <p:sp>
        <p:nvSpPr>
          <p:cNvPr id="40" name="TextBox 39"/>
          <p:cNvSpPr txBox="1"/>
          <p:nvPr/>
        </p:nvSpPr>
        <p:spPr>
          <a:xfrm>
            <a:off x="6546728" y="3279730"/>
            <a:ext cx="484428" cy="369332"/>
          </a:xfrm>
          <a:prstGeom prst="rect">
            <a:avLst/>
          </a:prstGeom>
          <a:noFill/>
        </p:spPr>
        <p:txBody>
          <a:bodyPr wrap="none" rtlCol="0">
            <a:spAutoFit/>
          </a:bodyPr>
          <a:lstStyle/>
          <a:p>
            <a:r>
              <a:rPr lang="en-US" dirty="0"/>
              <a:t>No</a:t>
            </a:r>
            <a:endParaRPr lang="en-GB" dirty="0"/>
          </a:p>
        </p:txBody>
      </p:sp>
      <p:sp>
        <p:nvSpPr>
          <p:cNvPr id="41" name="TextBox 40"/>
          <p:cNvSpPr txBox="1"/>
          <p:nvPr/>
        </p:nvSpPr>
        <p:spPr>
          <a:xfrm>
            <a:off x="4299008" y="4522752"/>
            <a:ext cx="484428" cy="369332"/>
          </a:xfrm>
          <a:prstGeom prst="rect">
            <a:avLst/>
          </a:prstGeom>
          <a:noFill/>
        </p:spPr>
        <p:txBody>
          <a:bodyPr wrap="none" rtlCol="0">
            <a:spAutoFit/>
          </a:bodyPr>
          <a:lstStyle/>
          <a:p>
            <a:r>
              <a:rPr lang="en-US" dirty="0"/>
              <a:t>No</a:t>
            </a:r>
            <a:endParaRPr lang="en-GB" dirty="0"/>
          </a:p>
        </p:txBody>
      </p:sp>
      <p:grpSp>
        <p:nvGrpSpPr>
          <p:cNvPr id="24" name="Group 23"/>
          <p:cNvGrpSpPr/>
          <p:nvPr/>
        </p:nvGrpSpPr>
        <p:grpSpPr>
          <a:xfrm>
            <a:off x="387684" y="1194649"/>
            <a:ext cx="2346683" cy="2441562"/>
            <a:chOff x="5949043" y="1956649"/>
            <a:chExt cx="2386693" cy="2597986"/>
          </a:xfrm>
        </p:grpSpPr>
        <p:sp>
          <p:nvSpPr>
            <p:cNvPr id="26" name="Oval 25"/>
            <p:cNvSpPr/>
            <p:nvPr/>
          </p:nvSpPr>
          <p:spPr>
            <a:xfrm>
              <a:off x="6760029" y="1992222"/>
              <a:ext cx="408214" cy="38050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endParaRPr lang="en-GB" dirty="0"/>
            </a:p>
          </p:txBody>
        </p:sp>
        <p:sp>
          <p:nvSpPr>
            <p:cNvPr id="28" name="Oval 27"/>
            <p:cNvSpPr/>
            <p:nvPr/>
          </p:nvSpPr>
          <p:spPr>
            <a:xfrm>
              <a:off x="7723415" y="2188165"/>
              <a:ext cx="408214" cy="380508"/>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GB" dirty="0"/>
            </a:p>
          </p:txBody>
        </p:sp>
        <p:sp>
          <p:nvSpPr>
            <p:cNvPr id="30" name="Oval 29"/>
            <p:cNvSpPr/>
            <p:nvPr/>
          </p:nvSpPr>
          <p:spPr>
            <a:xfrm>
              <a:off x="7519308" y="2998988"/>
              <a:ext cx="408214" cy="38050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endParaRPr lang="en-GB" dirty="0"/>
            </a:p>
          </p:txBody>
        </p:sp>
        <p:sp>
          <p:nvSpPr>
            <p:cNvPr id="32" name="Oval 31"/>
            <p:cNvSpPr/>
            <p:nvPr/>
          </p:nvSpPr>
          <p:spPr>
            <a:xfrm>
              <a:off x="6964136" y="3672272"/>
              <a:ext cx="408214" cy="38050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endParaRPr lang="en-GB" dirty="0"/>
            </a:p>
          </p:txBody>
        </p:sp>
        <p:sp>
          <p:nvSpPr>
            <p:cNvPr id="34" name="Oval 33"/>
            <p:cNvSpPr/>
            <p:nvPr/>
          </p:nvSpPr>
          <p:spPr>
            <a:xfrm>
              <a:off x="7927522" y="4174127"/>
              <a:ext cx="408214" cy="38050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endParaRPr lang="en-GB" dirty="0"/>
            </a:p>
          </p:txBody>
        </p:sp>
        <p:sp>
          <p:nvSpPr>
            <p:cNvPr id="36" name="Oval 35"/>
            <p:cNvSpPr/>
            <p:nvPr/>
          </p:nvSpPr>
          <p:spPr>
            <a:xfrm>
              <a:off x="6351815" y="2816548"/>
              <a:ext cx="408214" cy="38050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t>
              </a:r>
              <a:endParaRPr lang="en-GB" dirty="0"/>
            </a:p>
          </p:txBody>
        </p:sp>
        <p:sp>
          <p:nvSpPr>
            <p:cNvPr id="37" name="Oval 36"/>
            <p:cNvSpPr/>
            <p:nvPr/>
          </p:nvSpPr>
          <p:spPr>
            <a:xfrm>
              <a:off x="5949043" y="1976249"/>
              <a:ext cx="408214" cy="38050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endParaRPr lang="en-GB" dirty="0"/>
            </a:p>
          </p:txBody>
        </p:sp>
        <p:cxnSp>
          <p:nvCxnSpPr>
            <p:cNvPr id="42" name="Straight Arrow Connector 41"/>
            <p:cNvCxnSpPr>
              <a:stCxn id="37" idx="4"/>
              <a:endCxn id="36" idx="1"/>
            </p:cNvCxnSpPr>
            <p:nvPr/>
          </p:nvCxnSpPr>
          <p:spPr>
            <a:xfrm>
              <a:off x="6153150" y="2356757"/>
              <a:ext cx="258447" cy="515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6" idx="7"/>
              <a:endCxn id="26" idx="4"/>
            </p:cNvCxnSpPr>
            <p:nvPr/>
          </p:nvCxnSpPr>
          <p:spPr>
            <a:xfrm flipV="1">
              <a:off x="6700247" y="2372730"/>
              <a:ext cx="263889" cy="4995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6" idx="6"/>
              <a:endCxn id="28" idx="2"/>
            </p:cNvCxnSpPr>
            <p:nvPr/>
          </p:nvCxnSpPr>
          <p:spPr>
            <a:xfrm>
              <a:off x="7168243" y="2182476"/>
              <a:ext cx="555172" cy="1959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8" idx="4"/>
              <a:endCxn id="30" idx="7"/>
            </p:cNvCxnSpPr>
            <p:nvPr/>
          </p:nvCxnSpPr>
          <p:spPr>
            <a:xfrm flipH="1">
              <a:off x="7867740" y="2568673"/>
              <a:ext cx="59782" cy="4860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0" idx="3"/>
              <a:endCxn id="32" idx="7"/>
            </p:cNvCxnSpPr>
            <p:nvPr/>
          </p:nvCxnSpPr>
          <p:spPr>
            <a:xfrm flipH="1">
              <a:off x="7312568" y="3323772"/>
              <a:ext cx="266522" cy="4042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2" idx="5"/>
              <a:endCxn id="34" idx="1"/>
            </p:cNvCxnSpPr>
            <p:nvPr/>
          </p:nvCxnSpPr>
          <p:spPr>
            <a:xfrm>
              <a:off x="7312568" y="3997056"/>
              <a:ext cx="674736" cy="2327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997491" y="2500303"/>
              <a:ext cx="282450" cy="307777"/>
            </a:xfrm>
            <a:prstGeom prst="rect">
              <a:avLst/>
            </a:prstGeom>
            <a:noFill/>
            <a:ln>
              <a:solidFill>
                <a:schemeClr val="tx1"/>
              </a:solidFill>
            </a:ln>
          </p:spPr>
          <p:txBody>
            <a:bodyPr wrap="none" rtlCol="0">
              <a:spAutoFit/>
            </a:bodyPr>
            <a:lstStyle/>
            <a:p>
              <a:r>
                <a:rPr lang="en-IN" sz="1400" dirty="0"/>
                <a:t>5</a:t>
              </a:r>
            </a:p>
          </p:txBody>
        </p:sp>
        <p:sp>
          <p:nvSpPr>
            <p:cNvPr id="49" name="TextBox 48"/>
            <p:cNvSpPr txBox="1"/>
            <p:nvPr/>
          </p:nvSpPr>
          <p:spPr>
            <a:xfrm>
              <a:off x="6788314" y="2635705"/>
              <a:ext cx="282450" cy="307777"/>
            </a:xfrm>
            <a:prstGeom prst="rect">
              <a:avLst/>
            </a:prstGeom>
            <a:noFill/>
            <a:ln>
              <a:solidFill>
                <a:schemeClr val="tx1"/>
              </a:solidFill>
            </a:ln>
          </p:spPr>
          <p:txBody>
            <a:bodyPr wrap="none" rtlCol="0">
              <a:spAutoFit/>
            </a:bodyPr>
            <a:lstStyle/>
            <a:p>
              <a:r>
                <a:rPr lang="en-IN" sz="1400" dirty="0"/>
                <a:t>5</a:t>
              </a:r>
            </a:p>
          </p:txBody>
        </p:sp>
        <p:sp>
          <p:nvSpPr>
            <p:cNvPr id="50" name="TextBox 49"/>
            <p:cNvSpPr txBox="1"/>
            <p:nvPr/>
          </p:nvSpPr>
          <p:spPr>
            <a:xfrm>
              <a:off x="7375450" y="1956649"/>
              <a:ext cx="380232" cy="307777"/>
            </a:xfrm>
            <a:prstGeom prst="rect">
              <a:avLst/>
            </a:prstGeom>
            <a:noFill/>
            <a:ln>
              <a:solidFill>
                <a:schemeClr val="tx1"/>
              </a:solidFill>
            </a:ln>
          </p:spPr>
          <p:txBody>
            <a:bodyPr wrap="none" rtlCol="0">
              <a:spAutoFit/>
            </a:bodyPr>
            <a:lstStyle/>
            <a:p>
              <a:r>
                <a:rPr lang="en-IN" sz="1400" dirty="0"/>
                <a:t>10</a:t>
              </a:r>
            </a:p>
          </p:txBody>
        </p:sp>
        <p:sp>
          <p:nvSpPr>
            <p:cNvPr id="51" name="TextBox 50"/>
            <p:cNvSpPr txBox="1"/>
            <p:nvPr/>
          </p:nvSpPr>
          <p:spPr>
            <a:xfrm>
              <a:off x="7901751" y="2756564"/>
              <a:ext cx="374203" cy="276999"/>
            </a:xfrm>
            <a:prstGeom prst="rect">
              <a:avLst/>
            </a:prstGeom>
            <a:noFill/>
            <a:ln>
              <a:solidFill>
                <a:schemeClr val="tx1"/>
              </a:solidFill>
            </a:ln>
          </p:spPr>
          <p:txBody>
            <a:bodyPr wrap="square" rtlCol="0">
              <a:spAutoFit/>
            </a:bodyPr>
            <a:lstStyle/>
            <a:p>
              <a:r>
                <a:rPr lang="en-IN" sz="1200" dirty="0"/>
                <a:t>15</a:t>
              </a:r>
            </a:p>
          </p:txBody>
        </p:sp>
        <p:sp>
          <p:nvSpPr>
            <p:cNvPr id="52" name="TextBox 51"/>
            <p:cNvSpPr txBox="1"/>
            <p:nvPr/>
          </p:nvSpPr>
          <p:spPr>
            <a:xfrm>
              <a:off x="7473232" y="3536375"/>
              <a:ext cx="282450" cy="307777"/>
            </a:xfrm>
            <a:prstGeom prst="rect">
              <a:avLst/>
            </a:prstGeom>
            <a:noFill/>
            <a:ln>
              <a:solidFill>
                <a:schemeClr val="tx1"/>
              </a:solidFill>
            </a:ln>
          </p:spPr>
          <p:txBody>
            <a:bodyPr wrap="none" rtlCol="0">
              <a:spAutoFit/>
            </a:bodyPr>
            <a:lstStyle/>
            <a:p>
              <a:r>
                <a:rPr lang="en-IN" sz="1400" dirty="0"/>
                <a:t>8</a:t>
              </a:r>
            </a:p>
          </p:txBody>
        </p:sp>
        <p:sp>
          <p:nvSpPr>
            <p:cNvPr id="53" name="TextBox 52"/>
            <p:cNvSpPr txBox="1"/>
            <p:nvPr/>
          </p:nvSpPr>
          <p:spPr>
            <a:xfrm>
              <a:off x="7378083" y="4100804"/>
              <a:ext cx="380232" cy="307777"/>
            </a:xfrm>
            <a:prstGeom prst="rect">
              <a:avLst/>
            </a:prstGeom>
            <a:noFill/>
            <a:ln>
              <a:solidFill>
                <a:schemeClr val="tx1"/>
              </a:solidFill>
            </a:ln>
          </p:spPr>
          <p:txBody>
            <a:bodyPr wrap="none" rtlCol="0">
              <a:spAutoFit/>
            </a:bodyPr>
            <a:lstStyle/>
            <a:p>
              <a:r>
                <a:rPr lang="en-IN" sz="1400" dirty="0"/>
                <a:t>12</a:t>
              </a:r>
            </a:p>
          </p:txBody>
        </p:sp>
      </p:grpSp>
      <p:sp>
        <p:nvSpPr>
          <p:cNvPr id="6" name="Rectangle 5"/>
          <p:cNvSpPr/>
          <p:nvPr/>
        </p:nvSpPr>
        <p:spPr>
          <a:xfrm>
            <a:off x="147053" y="1082842"/>
            <a:ext cx="2687052" cy="2566737"/>
          </a:xfrm>
          <a:prstGeom prst="rect">
            <a:avLst/>
          </a:prstGeom>
          <a:noFill/>
          <a:ln w="317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372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66"/>
            <a:ext cx="7772400" cy="1609344"/>
          </a:xfrm>
        </p:spPr>
        <p:txBody>
          <a:bodyPr/>
          <a:lstStyle/>
          <a:p>
            <a:r>
              <a:rPr lang="en-GB" dirty="0"/>
              <a:t>Navigation: travel time estimation</a:t>
            </a:r>
          </a:p>
        </p:txBody>
      </p:sp>
      <p:sp>
        <p:nvSpPr>
          <p:cNvPr id="4" name="Slide Number Placeholder 3"/>
          <p:cNvSpPr>
            <a:spLocks noGrp="1"/>
          </p:cNvSpPr>
          <p:nvPr>
            <p:ph type="sldNum" sz="quarter" idx="12"/>
          </p:nvPr>
        </p:nvSpPr>
        <p:spPr/>
        <p:txBody>
          <a:bodyPr/>
          <a:lstStyle/>
          <a:p>
            <a:fld id="{4FAB73BC-B049-4115-A692-8D63A059BFB8}" type="slidenum">
              <a:rPr lang="en-US" smtClean="0"/>
              <a:t>22</a:t>
            </a:fld>
            <a:endParaRPr lang="en-US" dirty="0"/>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710946" y="3431276"/>
                <a:ext cx="7772400" cy="3206634"/>
              </a:xfrm>
            </p:spPr>
            <p:txBody>
              <a:bodyPr>
                <a:normAutofit/>
              </a:bodyPr>
              <a:lstStyle/>
              <a:p>
                <a:pPr marL="0" indent="0">
                  <a:buNone/>
                </a:pPr>
                <a:r>
                  <a:rPr lang="en-GB" dirty="0"/>
                  <a:t>Assuming there are a total of </a:t>
                </a:r>
                <a:r>
                  <a:rPr lang="en-GB" i="1" dirty="0"/>
                  <a:t>n </a:t>
                </a:r>
                <a:r>
                  <a:rPr lang="en-GB" dirty="0"/>
                  <a:t>landmarks between the source and destination and </a:t>
                </a:r>
                <a:r>
                  <a:rPr lang="en-GB" i="1" dirty="0"/>
                  <a:t>m </a:t>
                </a:r>
                <a:r>
                  <a:rPr lang="en-GB" dirty="0"/>
                  <a:t>landmarks have already passed,</a:t>
                </a:r>
              </a:p>
              <a:p>
                <a:pPr marL="0" indent="0">
                  <a:buNone/>
                </a:pPr>
                <a:endParaRPr lang="en-US" dirty="0"/>
              </a:p>
              <a:p>
                <a:pPr marL="0" indent="0">
                  <a:buNone/>
                </a:pPr>
                <a:endParaRPr lang="en-GB" baseline="-25000" dirty="0"/>
              </a:p>
              <a:p>
                <a:pPr marL="0" indent="0">
                  <a:buNone/>
                </a:pPr>
                <a:r>
                  <a:rPr lang="en-US" dirty="0"/>
                  <a:t>where </a:t>
                </a:r>
                <a:r>
                  <a:rPr lang="en-US" i="1" dirty="0"/>
                  <a:t>j </a:t>
                </a:r>
                <a:r>
                  <a:rPr lang="en-US" dirty="0"/>
                  <a:t>is the landmark from which </a:t>
                </a:r>
                <a:r>
                  <a:rPr lang="en-US" i="1" dirty="0"/>
                  <a:t>i </a:t>
                </a:r>
                <a:r>
                  <a:rPr lang="en-US" dirty="0"/>
                  <a:t>was reached</a:t>
                </a:r>
              </a:p>
              <a:p>
                <a:pPr marL="0" indent="0">
                  <a:buNone/>
                </a:pPr>
                <a:r>
                  <a:rPr lang="en-US" dirty="0"/>
                  <a:t>In this example, n = 6 and m = 3</a:t>
                </a:r>
              </a:p>
              <a:p>
                <a:pPr marL="0" indent="0">
                  <a:buNone/>
                </a:pPr>
                <a:r>
                  <a:rPr lang="en-US" dirty="0"/>
                  <a:t>Hence we have,</a:t>
                </a:r>
              </a:p>
              <a:p>
                <a:pPr marL="0" indent="0" algn="ctr">
                  <a:buNone/>
                </a:pPr>
                <a:r>
                  <a:rPr lang="en-US" dirty="0"/>
                  <a:t>                       ETA = (15*0.4) + (6*0.6) + (10*0.6) = 15.6</a:t>
                </a:r>
              </a:p>
              <a:p>
                <a:pPr marL="0" indent="0">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710946" y="3431276"/>
                <a:ext cx="7772400" cy="3206634"/>
              </a:xfrm>
              <a:blipFill rotWithShape="0">
                <a:blip r:embed="rId3"/>
                <a:stretch>
                  <a:fillRect l="-784" t="-3612"/>
                </a:stretch>
              </a:blipFill>
            </p:spPr>
            <p:txBody>
              <a:bodyPr/>
              <a:lstStyle/>
              <a:p>
                <a:r>
                  <a:rPr lang="en-IN">
                    <a:noFill/>
                  </a:rPr>
                  <a:t> </a:t>
                </a:r>
              </a:p>
            </p:txBody>
          </p:sp>
        </mc:Fallback>
      </mc:AlternateContent>
      <p:sp>
        <p:nvSpPr>
          <p:cNvPr id="3" name="Oval 2"/>
          <p:cNvSpPr/>
          <p:nvPr/>
        </p:nvSpPr>
        <p:spPr>
          <a:xfrm>
            <a:off x="1224643" y="2150710"/>
            <a:ext cx="522514" cy="473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endParaRPr lang="en-GB" dirty="0"/>
          </a:p>
        </p:txBody>
      </p:sp>
      <p:sp>
        <p:nvSpPr>
          <p:cNvPr id="8" name="Oval 7"/>
          <p:cNvSpPr/>
          <p:nvPr/>
        </p:nvSpPr>
        <p:spPr>
          <a:xfrm>
            <a:off x="2683329" y="1677182"/>
            <a:ext cx="522514" cy="473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endParaRPr lang="en-GB" dirty="0"/>
          </a:p>
        </p:txBody>
      </p:sp>
      <p:sp>
        <p:nvSpPr>
          <p:cNvPr id="9" name="Oval 8"/>
          <p:cNvSpPr/>
          <p:nvPr/>
        </p:nvSpPr>
        <p:spPr>
          <a:xfrm>
            <a:off x="3205843" y="2826801"/>
            <a:ext cx="522514" cy="473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endParaRPr lang="en-GB" dirty="0"/>
          </a:p>
        </p:txBody>
      </p:sp>
      <p:sp>
        <p:nvSpPr>
          <p:cNvPr id="10" name="Oval 9"/>
          <p:cNvSpPr/>
          <p:nvPr/>
        </p:nvSpPr>
        <p:spPr>
          <a:xfrm>
            <a:off x="4191001" y="1770907"/>
            <a:ext cx="522514" cy="47352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GB" dirty="0"/>
          </a:p>
        </p:txBody>
      </p:sp>
      <p:sp>
        <p:nvSpPr>
          <p:cNvPr id="11" name="Oval 10"/>
          <p:cNvSpPr/>
          <p:nvPr/>
        </p:nvSpPr>
        <p:spPr>
          <a:xfrm>
            <a:off x="5181600" y="2826801"/>
            <a:ext cx="522514" cy="473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endParaRPr lang="en-GB" dirty="0"/>
          </a:p>
        </p:txBody>
      </p:sp>
      <p:sp>
        <p:nvSpPr>
          <p:cNvPr id="12" name="Oval 11"/>
          <p:cNvSpPr/>
          <p:nvPr/>
        </p:nvSpPr>
        <p:spPr>
          <a:xfrm>
            <a:off x="6275614" y="1919380"/>
            <a:ext cx="522514" cy="47352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endParaRPr lang="en-GB" dirty="0"/>
          </a:p>
        </p:txBody>
      </p:sp>
      <p:cxnSp>
        <p:nvCxnSpPr>
          <p:cNvPr id="7" name="Straight Arrow Connector 6"/>
          <p:cNvCxnSpPr>
            <a:stCxn id="3" idx="6"/>
            <a:endCxn id="8" idx="2"/>
          </p:cNvCxnSpPr>
          <p:nvPr/>
        </p:nvCxnSpPr>
        <p:spPr>
          <a:xfrm flipV="1">
            <a:off x="1747157" y="1913946"/>
            <a:ext cx="936172" cy="473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6"/>
            <a:endCxn id="9" idx="2"/>
          </p:cNvCxnSpPr>
          <p:nvPr/>
        </p:nvCxnSpPr>
        <p:spPr>
          <a:xfrm>
            <a:off x="1747157" y="2387474"/>
            <a:ext cx="1458686" cy="676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4"/>
            <a:endCxn id="9" idx="2"/>
          </p:cNvCxnSpPr>
          <p:nvPr/>
        </p:nvCxnSpPr>
        <p:spPr>
          <a:xfrm>
            <a:off x="2944586" y="2150710"/>
            <a:ext cx="261257" cy="912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7"/>
            <a:endCxn id="10" idx="2"/>
          </p:cNvCxnSpPr>
          <p:nvPr/>
        </p:nvCxnSpPr>
        <p:spPr>
          <a:xfrm flipV="1">
            <a:off x="3651837" y="2007671"/>
            <a:ext cx="539164" cy="888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5"/>
            <a:endCxn id="11" idx="1"/>
          </p:cNvCxnSpPr>
          <p:nvPr/>
        </p:nvCxnSpPr>
        <p:spPr>
          <a:xfrm>
            <a:off x="4636995" y="2175088"/>
            <a:ext cx="621125" cy="721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5"/>
            <a:endCxn id="12" idx="2"/>
          </p:cNvCxnSpPr>
          <p:nvPr/>
        </p:nvCxnSpPr>
        <p:spPr>
          <a:xfrm flipV="1">
            <a:off x="4636995" y="2156144"/>
            <a:ext cx="1638619" cy="18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7"/>
            <a:endCxn id="12" idx="2"/>
          </p:cNvCxnSpPr>
          <p:nvPr/>
        </p:nvCxnSpPr>
        <p:spPr>
          <a:xfrm flipV="1">
            <a:off x="5627594" y="2156144"/>
            <a:ext cx="648020" cy="740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921419" y="1677182"/>
            <a:ext cx="1026138" cy="774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733450" y="1838394"/>
            <a:ext cx="669992" cy="338554"/>
          </a:xfrm>
          <a:prstGeom prst="rect">
            <a:avLst/>
          </a:prstGeom>
          <a:noFill/>
        </p:spPr>
        <p:txBody>
          <a:bodyPr wrap="none" rtlCol="0">
            <a:spAutoFit/>
          </a:bodyPr>
          <a:lstStyle/>
          <a:p>
            <a:r>
              <a:rPr lang="en-US" sz="1600" dirty="0"/>
              <a:t>5, 0.6</a:t>
            </a:r>
            <a:endParaRPr lang="en-GB" sz="1600" dirty="0"/>
          </a:p>
        </p:txBody>
      </p:sp>
      <p:sp>
        <p:nvSpPr>
          <p:cNvPr id="33" name="TextBox 32"/>
          <p:cNvSpPr txBox="1"/>
          <p:nvPr/>
        </p:nvSpPr>
        <p:spPr>
          <a:xfrm>
            <a:off x="1857956" y="2652543"/>
            <a:ext cx="780598" cy="338554"/>
          </a:xfrm>
          <a:prstGeom prst="rect">
            <a:avLst/>
          </a:prstGeom>
          <a:noFill/>
        </p:spPr>
        <p:txBody>
          <a:bodyPr wrap="none" rtlCol="0">
            <a:spAutoFit/>
          </a:bodyPr>
          <a:lstStyle/>
          <a:p>
            <a:r>
              <a:rPr lang="en-US" sz="1600" dirty="0"/>
              <a:t>10, 0.4</a:t>
            </a:r>
            <a:endParaRPr lang="en-GB" sz="1600" dirty="0"/>
          </a:p>
        </p:txBody>
      </p:sp>
      <p:sp>
        <p:nvSpPr>
          <p:cNvPr id="34" name="TextBox 33"/>
          <p:cNvSpPr txBox="1"/>
          <p:nvPr/>
        </p:nvSpPr>
        <p:spPr>
          <a:xfrm>
            <a:off x="2963017" y="2187592"/>
            <a:ext cx="669992" cy="338554"/>
          </a:xfrm>
          <a:prstGeom prst="rect">
            <a:avLst/>
          </a:prstGeom>
          <a:noFill/>
        </p:spPr>
        <p:txBody>
          <a:bodyPr wrap="none" rtlCol="0">
            <a:spAutoFit/>
          </a:bodyPr>
          <a:lstStyle/>
          <a:p>
            <a:r>
              <a:rPr lang="en-US" sz="1600" dirty="0"/>
              <a:t>6, 0.6</a:t>
            </a:r>
            <a:endParaRPr lang="en-GB" sz="1600" dirty="0"/>
          </a:p>
        </p:txBody>
      </p:sp>
      <p:sp>
        <p:nvSpPr>
          <p:cNvPr id="35" name="TextBox 34"/>
          <p:cNvSpPr txBox="1"/>
          <p:nvPr/>
        </p:nvSpPr>
        <p:spPr>
          <a:xfrm>
            <a:off x="3764070" y="2570455"/>
            <a:ext cx="500073" cy="338554"/>
          </a:xfrm>
          <a:prstGeom prst="rect">
            <a:avLst/>
          </a:prstGeom>
          <a:noFill/>
        </p:spPr>
        <p:txBody>
          <a:bodyPr wrap="none" rtlCol="0">
            <a:spAutoFit/>
          </a:bodyPr>
          <a:lstStyle/>
          <a:p>
            <a:r>
              <a:rPr lang="en-US" sz="1600" dirty="0"/>
              <a:t>3, 1</a:t>
            </a:r>
            <a:endParaRPr lang="en-GB" sz="1600" dirty="0"/>
          </a:p>
        </p:txBody>
      </p:sp>
      <p:sp>
        <p:nvSpPr>
          <p:cNvPr id="36" name="TextBox 35"/>
          <p:cNvSpPr txBox="1"/>
          <p:nvPr/>
        </p:nvSpPr>
        <p:spPr>
          <a:xfrm>
            <a:off x="5121308" y="1794588"/>
            <a:ext cx="780598" cy="338554"/>
          </a:xfrm>
          <a:prstGeom prst="rect">
            <a:avLst/>
          </a:prstGeom>
          <a:noFill/>
        </p:spPr>
        <p:txBody>
          <a:bodyPr wrap="none" rtlCol="0">
            <a:spAutoFit/>
          </a:bodyPr>
          <a:lstStyle/>
          <a:p>
            <a:r>
              <a:rPr lang="en-US" sz="1600" dirty="0"/>
              <a:t>15, 0.4</a:t>
            </a:r>
            <a:endParaRPr lang="en-GB" sz="1600" dirty="0"/>
          </a:p>
        </p:txBody>
      </p:sp>
      <p:sp>
        <p:nvSpPr>
          <p:cNvPr id="37" name="TextBox 36"/>
          <p:cNvSpPr txBox="1"/>
          <p:nvPr/>
        </p:nvSpPr>
        <p:spPr>
          <a:xfrm>
            <a:off x="4451316" y="2546062"/>
            <a:ext cx="669992" cy="338554"/>
          </a:xfrm>
          <a:prstGeom prst="rect">
            <a:avLst/>
          </a:prstGeom>
          <a:noFill/>
        </p:spPr>
        <p:txBody>
          <a:bodyPr wrap="none" rtlCol="0">
            <a:spAutoFit/>
          </a:bodyPr>
          <a:lstStyle/>
          <a:p>
            <a:r>
              <a:rPr lang="en-US" sz="1600" dirty="0"/>
              <a:t>6, 0.6</a:t>
            </a:r>
            <a:endParaRPr lang="en-GB" sz="1600" dirty="0"/>
          </a:p>
        </p:txBody>
      </p:sp>
      <p:sp>
        <p:nvSpPr>
          <p:cNvPr id="38" name="TextBox 37"/>
          <p:cNvSpPr txBox="1"/>
          <p:nvPr/>
        </p:nvSpPr>
        <p:spPr>
          <a:xfrm>
            <a:off x="5840581" y="2546062"/>
            <a:ext cx="780598" cy="338554"/>
          </a:xfrm>
          <a:prstGeom prst="rect">
            <a:avLst/>
          </a:prstGeom>
          <a:noFill/>
        </p:spPr>
        <p:txBody>
          <a:bodyPr wrap="none" rtlCol="0">
            <a:spAutoFit/>
          </a:bodyPr>
          <a:lstStyle/>
          <a:p>
            <a:r>
              <a:rPr lang="en-US" sz="1600" dirty="0"/>
              <a:t>10, 0.6</a:t>
            </a:r>
            <a:endParaRPr lang="en-GB" sz="1600" dirty="0"/>
          </a:p>
        </p:txBody>
      </p:sp>
    </p:spTree>
    <p:extLst>
      <p:ext uri="{BB962C8B-B14F-4D97-AF65-F5344CB8AC3E}">
        <p14:creationId xmlns:p14="http://schemas.microsoft.com/office/powerpoint/2010/main" val="14202434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GB" dirty="0"/>
              <a:t>System architecture</a:t>
            </a:r>
          </a:p>
        </p:txBody>
      </p:sp>
      <p:pic>
        <p:nvPicPr>
          <p:cNvPr id="5" name="Content Placeholder 4"/>
          <p:cNvPicPr>
            <a:picLocks noGrp="1" noChangeAspect="1"/>
          </p:cNvPicPr>
          <p:nvPr>
            <p:ph idx="1"/>
          </p:nvPr>
        </p:nvPicPr>
        <p:blipFill>
          <a:blip r:embed="rId3"/>
          <a:stretch>
            <a:fillRect/>
          </a:stretch>
        </p:blipFill>
        <p:spPr>
          <a:xfrm>
            <a:off x="685800" y="1708775"/>
            <a:ext cx="6912735" cy="4801064"/>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29063925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US" dirty="0"/>
              <a:t>War driving: data collection</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t>24</a:t>
            </a:fld>
            <a:endParaRPr lang="en-US" dirty="0"/>
          </a:p>
        </p:txBody>
      </p:sp>
      <p:pic>
        <p:nvPicPr>
          <p:cNvPr id="5" name="Content Placeholder 4"/>
          <p:cNvPicPr>
            <a:picLocks noGrp="1" noChangeAspect="1"/>
          </p:cNvPicPr>
          <p:nvPr>
            <p:ph idx="1"/>
          </p:nvPr>
        </p:nvPicPr>
        <p:blipFill>
          <a:blip r:embed="rId2"/>
          <a:stretch>
            <a:fillRect/>
          </a:stretch>
        </p:blipFill>
        <p:spPr>
          <a:xfrm>
            <a:off x="883283" y="1938020"/>
            <a:ext cx="2456300" cy="4051300"/>
          </a:xfrm>
          <a:prstGeom prst="rect">
            <a:avLst/>
          </a:prstGeom>
        </p:spPr>
      </p:pic>
      <p:sp>
        <p:nvSpPr>
          <p:cNvPr id="7" name="Content Placeholder 10"/>
          <p:cNvSpPr txBox="1">
            <a:spLocks/>
          </p:cNvSpPr>
          <p:nvPr/>
        </p:nvSpPr>
        <p:spPr>
          <a:xfrm>
            <a:off x="3935655" y="2213879"/>
            <a:ext cx="4787721" cy="349958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t>We collected sensor trails for up and down trips (</a:t>
            </a:r>
            <a:r>
              <a:rPr lang="en-US" b="1" dirty="0"/>
              <a:t>60 trails</a:t>
            </a:r>
            <a:r>
              <a:rPr lang="en-US" dirty="0"/>
              <a:t>) over a month’s duration.</a:t>
            </a:r>
          </a:p>
          <a:p>
            <a:r>
              <a:rPr lang="en-US" dirty="0"/>
              <a:t>Total coverage of the routes was around </a:t>
            </a:r>
            <a:r>
              <a:rPr lang="en-US" b="1" dirty="0"/>
              <a:t>75kms</a:t>
            </a:r>
          </a:p>
          <a:p>
            <a:r>
              <a:rPr lang="en-US" dirty="0"/>
              <a:t>Different types of devices were used, for e.g. </a:t>
            </a:r>
            <a:r>
              <a:rPr lang="en-GB" b="1" dirty="0"/>
              <a:t>Google Nexus4, Micromax A092</a:t>
            </a:r>
            <a:r>
              <a:rPr lang="en-GB" dirty="0"/>
              <a:t>, </a:t>
            </a:r>
            <a:r>
              <a:rPr lang="en-GB" b="1" dirty="0"/>
              <a:t>Samsung Galaxy </a:t>
            </a:r>
            <a:r>
              <a:rPr lang="it-IT" b="1" dirty="0"/>
              <a:t>Tab 3</a:t>
            </a:r>
          </a:p>
        </p:txBody>
      </p:sp>
    </p:spTree>
    <p:extLst>
      <p:ext uri="{BB962C8B-B14F-4D97-AF65-F5344CB8AC3E}">
        <p14:creationId xmlns:p14="http://schemas.microsoft.com/office/powerpoint/2010/main" val="15238968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normAutofit/>
          </a:bodyPr>
          <a:lstStyle/>
          <a:p>
            <a:r>
              <a:rPr lang="en-GB" dirty="0"/>
              <a:t>experiments</a:t>
            </a:r>
          </a:p>
        </p:txBody>
      </p:sp>
      <p:sp>
        <p:nvSpPr>
          <p:cNvPr id="4" name="Slide Number Placeholder 3"/>
          <p:cNvSpPr>
            <a:spLocks noGrp="1"/>
          </p:cNvSpPr>
          <p:nvPr>
            <p:ph type="sldNum" sz="quarter" idx="12"/>
          </p:nvPr>
        </p:nvSpPr>
        <p:spPr/>
        <p:txBody>
          <a:bodyPr/>
          <a:lstStyle/>
          <a:p>
            <a:fld id="{4FAB73BC-B049-4115-A692-8D63A059BFB8}" type="slidenum">
              <a:rPr lang="en-US" sz="900" smtClean="0"/>
              <a:t>25</a:t>
            </a:fld>
            <a:endParaRPr lang="en-US" sz="900" dirty="0"/>
          </a:p>
        </p:txBody>
      </p:sp>
      <p:sp>
        <p:nvSpPr>
          <p:cNvPr id="12" name="TextBox 11"/>
          <p:cNvSpPr txBox="1"/>
          <p:nvPr/>
        </p:nvSpPr>
        <p:spPr>
          <a:xfrm>
            <a:off x="5604400" y="4693480"/>
            <a:ext cx="935834" cy="276999"/>
          </a:xfrm>
          <a:prstGeom prst="rect">
            <a:avLst/>
          </a:prstGeom>
          <a:noFill/>
        </p:spPr>
        <p:txBody>
          <a:bodyPr wrap="none" rtlCol="0">
            <a:spAutoFit/>
          </a:bodyPr>
          <a:lstStyle/>
          <a:p>
            <a:r>
              <a:rPr lang="en-US" sz="1200" dirty="0"/>
              <a:t>Kharagpur</a:t>
            </a:r>
            <a:endParaRPr lang="en-GB" sz="1200" dirty="0"/>
          </a:p>
        </p:txBody>
      </p:sp>
      <p:pic>
        <p:nvPicPr>
          <p:cNvPr id="5122" name="Picture 2" descr="http://www.shaivam.ambaa.org/siddhanta/india.gif"/>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953" y="1688818"/>
            <a:ext cx="4162230" cy="4566257"/>
          </a:xfrm>
          <a:prstGeom prst="rect">
            <a:avLst/>
          </a:prstGeom>
          <a:noFill/>
          <a:extLst>
            <a:ext uri="{909E8E84-426E-40dd-AFC4-6F175D3DCCD1}">
              <a14:hiddenFill xmlns:a14="http://schemas.microsoft.com/office/drawing/2010/main">
                <a:solidFill>
                  <a:srgbClr val="FFFFFF"/>
                </a:solidFill>
              </a14:hiddenFill>
            </a:ext>
          </a:extLst>
        </p:spPr>
      </p:pic>
      <p:sp>
        <p:nvSpPr>
          <p:cNvPr id="7" name="Arc 6"/>
          <p:cNvSpPr/>
          <p:nvPr/>
        </p:nvSpPr>
        <p:spPr>
          <a:xfrm rot="4545649">
            <a:off x="1938540" y="500952"/>
            <a:ext cx="1789269" cy="4014042"/>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sp>
        <p:nvSpPr>
          <p:cNvPr id="16" name="Arc 15"/>
          <p:cNvSpPr/>
          <p:nvPr/>
        </p:nvSpPr>
        <p:spPr>
          <a:xfrm rot="10463699">
            <a:off x="3006879" y="1929843"/>
            <a:ext cx="3175574" cy="3787192"/>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sp>
        <p:nvSpPr>
          <p:cNvPr id="11" name="Oval 10"/>
          <p:cNvSpPr/>
          <p:nvPr/>
        </p:nvSpPr>
        <p:spPr>
          <a:xfrm>
            <a:off x="2829523" y="3362548"/>
            <a:ext cx="562070" cy="6265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5124" name="Picture 4" descr="http://maps.maphill.com/india/west-bengal/simple-maps/gray-map/cropped-outside/gray-simple-map-of-west-bengal-cropped-outs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945" y="998700"/>
            <a:ext cx="3856255" cy="56392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00695" y="5586062"/>
            <a:ext cx="1007007" cy="276999"/>
          </a:xfrm>
          <a:prstGeom prst="rect">
            <a:avLst/>
          </a:prstGeom>
          <a:solidFill>
            <a:schemeClr val="bg1"/>
          </a:solidFill>
        </p:spPr>
        <p:txBody>
          <a:bodyPr wrap="none" rtlCol="0">
            <a:spAutoFit/>
          </a:bodyPr>
          <a:lstStyle/>
          <a:p>
            <a:r>
              <a:rPr lang="en-US" sz="1200" b="1" dirty="0">
                <a:solidFill>
                  <a:srgbClr val="FF0000"/>
                </a:solidFill>
              </a:rPr>
              <a:t>Kharagpur</a:t>
            </a:r>
            <a:endParaRPr lang="en-GB" sz="1200" b="1" dirty="0">
              <a:solidFill>
                <a:srgbClr val="FF0000"/>
              </a:solidFill>
            </a:endParaRPr>
          </a:p>
        </p:txBody>
      </p:sp>
      <p:sp>
        <p:nvSpPr>
          <p:cNvPr id="17" name="TextBox 16"/>
          <p:cNvSpPr txBox="1"/>
          <p:nvPr/>
        </p:nvSpPr>
        <p:spPr>
          <a:xfrm>
            <a:off x="5493972" y="4565065"/>
            <a:ext cx="920933" cy="276999"/>
          </a:xfrm>
          <a:prstGeom prst="rect">
            <a:avLst/>
          </a:prstGeom>
          <a:solidFill>
            <a:schemeClr val="bg1"/>
          </a:solidFill>
        </p:spPr>
        <p:txBody>
          <a:bodyPr wrap="square" rtlCol="0">
            <a:spAutoFit/>
          </a:bodyPr>
          <a:lstStyle/>
          <a:p>
            <a:r>
              <a:rPr lang="en-US" sz="1200" b="1" dirty="0">
                <a:solidFill>
                  <a:srgbClr val="FF0000"/>
                </a:solidFill>
              </a:rPr>
              <a:t>Durgapur</a:t>
            </a:r>
            <a:endParaRPr lang="en-GB" sz="1200" b="1" dirty="0">
              <a:solidFill>
                <a:srgbClr val="FF0000"/>
              </a:solidFill>
            </a:endParaRPr>
          </a:p>
        </p:txBody>
      </p:sp>
      <p:sp>
        <p:nvSpPr>
          <p:cNvPr id="18" name="TextBox 17"/>
          <p:cNvSpPr txBox="1"/>
          <p:nvPr/>
        </p:nvSpPr>
        <p:spPr>
          <a:xfrm>
            <a:off x="6488071" y="5346047"/>
            <a:ext cx="920933" cy="276999"/>
          </a:xfrm>
          <a:prstGeom prst="rect">
            <a:avLst/>
          </a:prstGeom>
          <a:solidFill>
            <a:schemeClr val="bg1"/>
          </a:solidFill>
        </p:spPr>
        <p:txBody>
          <a:bodyPr wrap="square" rtlCol="0">
            <a:spAutoFit/>
          </a:bodyPr>
          <a:lstStyle/>
          <a:p>
            <a:r>
              <a:rPr lang="en-US" sz="1200" b="1" dirty="0">
                <a:solidFill>
                  <a:srgbClr val="FF0000"/>
                </a:solidFill>
              </a:rPr>
              <a:t>Kolkata</a:t>
            </a:r>
            <a:endParaRPr lang="en-GB" sz="1200" b="1" dirty="0">
              <a:solidFill>
                <a:srgbClr val="FF0000"/>
              </a:solidFill>
            </a:endParaRPr>
          </a:p>
        </p:txBody>
      </p:sp>
    </p:spTree>
    <p:extLst>
      <p:ext uri="{BB962C8B-B14F-4D97-AF65-F5344CB8AC3E}">
        <p14:creationId xmlns:p14="http://schemas.microsoft.com/office/powerpoint/2010/main" val="37793005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10"/>
            <a:ext cx="7772400" cy="1609344"/>
          </a:xfrm>
        </p:spPr>
        <p:txBody>
          <a:bodyPr/>
          <a:lstStyle/>
          <a:p>
            <a:r>
              <a:rPr lang="en-GB" dirty="0"/>
              <a:t>Evaluation : detection of landmarks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7278360"/>
              </p:ext>
            </p:extLst>
          </p:nvPr>
        </p:nvGraphicFramePr>
        <p:xfrm>
          <a:off x="335284" y="2393234"/>
          <a:ext cx="5638795" cy="2143760"/>
        </p:xfrm>
        <a:graphic>
          <a:graphicData uri="http://schemas.openxmlformats.org/drawingml/2006/table">
            <a:tbl>
              <a:tblPr firstRow="1" bandRow="1">
                <a:tableStyleId>{7DF18680-E054-41AD-8BC1-D1AEF772440D}</a:tableStyleId>
              </a:tblPr>
              <a:tblGrid>
                <a:gridCol w="1234436">
                  <a:extLst>
                    <a:ext uri="{9D8B030D-6E8A-4147-A177-3AD203B41FA5}">
                      <a16:colId xmlns="" xmlns:a16="http://schemas.microsoft.com/office/drawing/2014/main" val="20000"/>
                    </a:ext>
                  </a:extLst>
                </a:gridCol>
                <a:gridCol w="1021082">
                  <a:extLst>
                    <a:ext uri="{9D8B030D-6E8A-4147-A177-3AD203B41FA5}">
                      <a16:colId xmlns="" xmlns:a16="http://schemas.microsoft.com/office/drawing/2014/main" val="20001"/>
                    </a:ext>
                  </a:extLst>
                </a:gridCol>
                <a:gridCol w="1127759">
                  <a:extLst>
                    <a:ext uri="{9D8B030D-6E8A-4147-A177-3AD203B41FA5}">
                      <a16:colId xmlns="" xmlns:a16="http://schemas.microsoft.com/office/drawing/2014/main" val="20002"/>
                    </a:ext>
                  </a:extLst>
                </a:gridCol>
                <a:gridCol w="1127759">
                  <a:extLst>
                    <a:ext uri="{9D8B030D-6E8A-4147-A177-3AD203B41FA5}">
                      <a16:colId xmlns="" xmlns:a16="http://schemas.microsoft.com/office/drawing/2014/main" val="20003"/>
                    </a:ext>
                  </a:extLst>
                </a:gridCol>
                <a:gridCol w="1127759">
                  <a:extLst>
                    <a:ext uri="{9D8B030D-6E8A-4147-A177-3AD203B41FA5}">
                      <a16:colId xmlns="" xmlns:a16="http://schemas.microsoft.com/office/drawing/2014/main" val="20004"/>
                    </a:ext>
                  </a:extLst>
                </a:gridCol>
              </a:tblGrid>
              <a:tr h="370840">
                <a:tc>
                  <a:txBody>
                    <a:bodyPr/>
                    <a:lstStyle/>
                    <a:p>
                      <a:pPr algn="ctr"/>
                      <a:r>
                        <a:rPr lang="en-GB" sz="1600" dirty="0"/>
                        <a:t>Landmark</a:t>
                      </a:r>
                    </a:p>
                  </a:txBody>
                  <a:tcPr/>
                </a:tc>
                <a:tc>
                  <a:txBody>
                    <a:bodyPr/>
                    <a:lstStyle/>
                    <a:p>
                      <a:pPr algn="ctr"/>
                      <a:r>
                        <a:rPr lang="en-GB" sz="1600" dirty="0"/>
                        <a:t>Actual</a:t>
                      </a:r>
                    </a:p>
                  </a:txBody>
                  <a:tcPr/>
                </a:tc>
                <a:tc>
                  <a:txBody>
                    <a:bodyPr/>
                    <a:lstStyle/>
                    <a:p>
                      <a:pPr algn="ctr"/>
                      <a:r>
                        <a:rPr lang="en-GB" sz="1600" dirty="0"/>
                        <a:t>Detected (%)</a:t>
                      </a:r>
                    </a:p>
                  </a:txBody>
                  <a:tcPr/>
                </a:tc>
                <a:tc>
                  <a:txBody>
                    <a:bodyPr/>
                    <a:lstStyle/>
                    <a:p>
                      <a:pPr algn="ctr"/>
                      <a:r>
                        <a:rPr lang="en-GB" sz="1600" dirty="0"/>
                        <a:t>False Positive (%)</a:t>
                      </a:r>
                    </a:p>
                  </a:txBody>
                  <a:tcPr/>
                </a:tc>
                <a:tc>
                  <a:txBody>
                    <a:bodyPr/>
                    <a:lstStyle/>
                    <a:p>
                      <a:pPr algn="ctr"/>
                      <a:r>
                        <a:rPr lang="en-GB" sz="1600" dirty="0"/>
                        <a:t>FPE*</a:t>
                      </a:r>
                      <a:r>
                        <a:rPr lang="en-GB" sz="1600" baseline="0" dirty="0"/>
                        <a:t> </a:t>
                      </a:r>
                      <a:r>
                        <a:rPr lang="en-GB" sz="1600" dirty="0"/>
                        <a:t>(%)</a:t>
                      </a:r>
                      <a:endParaRPr lang="en-GB" sz="1200" dirty="0"/>
                    </a:p>
                  </a:txBody>
                  <a:tcPr/>
                </a:tc>
                <a:extLst>
                  <a:ext uri="{0D108BD9-81ED-4DB2-BD59-A6C34878D82A}">
                    <a16:rowId xmlns="" xmlns:a16="http://schemas.microsoft.com/office/drawing/2014/main" val="10000"/>
                  </a:ext>
                </a:extLst>
              </a:tr>
              <a:tr h="370840">
                <a:tc>
                  <a:txBody>
                    <a:bodyPr/>
                    <a:lstStyle/>
                    <a:p>
                      <a:pPr algn="ctr"/>
                      <a:r>
                        <a:rPr lang="en-GB" sz="1600" dirty="0"/>
                        <a:t>Turn</a:t>
                      </a:r>
                    </a:p>
                  </a:txBody>
                  <a:tcPr/>
                </a:tc>
                <a:tc>
                  <a:txBody>
                    <a:bodyPr/>
                    <a:lstStyle/>
                    <a:p>
                      <a:pPr algn="ctr"/>
                      <a:r>
                        <a:rPr lang="en-GB" sz="1600" dirty="0"/>
                        <a:t>32</a:t>
                      </a:r>
                    </a:p>
                  </a:txBody>
                  <a:tcPr/>
                </a:tc>
                <a:tc>
                  <a:txBody>
                    <a:bodyPr/>
                    <a:lstStyle/>
                    <a:p>
                      <a:pPr algn="ctr"/>
                      <a:r>
                        <a:rPr lang="en-GB" sz="1600" dirty="0"/>
                        <a:t>31 (96.8)</a:t>
                      </a:r>
                    </a:p>
                  </a:txBody>
                  <a:tcPr/>
                </a:tc>
                <a:tc>
                  <a:txBody>
                    <a:bodyPr/>
                    <a:lstStyle/>
                    <a:p>
                      <a:pPr algn="ctr"/>
                      <a:r>
                        <a:rPr lang="en-GB" sz="1600" dirty="0"/>
                        <a:t>10 (31.2)</a:t>
                      </a:r>
                    </a:p>
                  </a:txBody>
                  <a:tcPr/>
                </a:tc>
                <a:tc>
                  <a:txBody>
                    <a:bodyPr/>
                    <a:lstStyle/>
                    <a:p>
                      <a:pPr algn="ctr"/>
                      <a:r>
                        <a:rPr lang="en-GB" sz="1600" dirty="0"/>
                        <a:t>0 (0)</a:t>
                      </a:r>
                    </a:p>
                  </a:txBody>
                  <a:tcPr/>
                </a:tc>
                <a:extLst>
                  <a:ext uri="{0D108BD9-81ED-4DB2-BD59-A6C34878D82A}">
                    <a16:rowId xmlns="" xmlns:a16="http://schemas.microsoft.com/office/drawing/2014/main" val="10001"/>
                  </a:ext>
                </a:extLst>
              </a:tr>
              <a:tr h="370840">
                <a:tc>
                  <a:txBody>
                    <a:bodyPr/>
                    <a:lstStyle/>
                    <a:p>
                      <a:pPr algn="ctr"/>
                      <a:r>
                        <a:rPr lang="en-GB" sz="1600" dirty="0"/>
                        <a:t>Speed Breaker</a:t>
                      </a:r>
                    </a:p>
                  </a:txBody>
                  <a:tcPr/>
                </a:tc>
                <a:tc>
                  <a:txBody>
                    <a:bodyPr/>
                    <a:lstStyle/>
                    <a:p>
                      <a:pPr algn="ctr"/>
                      <a:r>
                        <a:rPr lang="en-GB" sz="1600" dirty="0"/>
                        <a:t>9</a:t>
                      </a:r>
                    </a:p>
                  </a:txBody>
                  <a:tcPr/>
                </a:tc>
                <a:tc>
                  <a:txBody>
                    <a:bodyPr/>
                    <a:lstStyle/>
                    <a:p>
                      <a:pPr algn="ctr"/>
                      <a:r>
                        <a:rPr lang="en-GB" sz="1600" dirty="0"/>
                        <a:t>8 (87.5)</a:t>
                      </a:r>
                    </a:p>
                  </a:txBody>
                  <a:tcPr/>
                </a:tc>
                <a:tc>
                  <a:txBody>
                    <a:bodyPr/>
                    <a:lstStyle/>
                    <a:p>
                      <a:pPr algn="ctr"/>
                      <a:r>
                        <a:rPr lang="en-GB" sz="1600" dirty="0"/>
                        <a:t>3 (37.5)</a:t>
                      </a:r>
                    </a:p>
                  </a:txBody>
                  <a:tcPr/>
                </a:tc>
                <a:tc>
                  <a:txBody>
                    <a:bodyPr/>
                    <a:lstStyle/>
                    <a:p>
                      <a:pPr algn="ctr"/>
                      <a:r>
                        <a:rPr lang="en-GB" sz="1600" dirty="0"/>
                        <a:t>0</a:t>
                      </a:r>
                      <a:r>
                        <a:rPr lang="en-GB" sz="1600" baseline="0" dirty="0"/>
                        <a:t> (0)</a:t>
                      </a:r>
                      <a:endParaRPr lang="en-GB" sz="1600" dirty="0"/>
                    </a:p>
                  </a:txBody>
                  <a:tcPr/>
                </a:tc>
                <a:extLst>
                  <a:ext uri="{0D108BD9-81ED-4DB2-BD59-A6C34878D82A}">
                    <a16:rowId xmlns="" xmlns:a16="http://schemas.microsoft.com/office/drawing/2014/main" val="10002"/>
                  </a:ext>
                </a:extLst>
              </a:tr>
              <a:tr h="370840">
                <a:tc>
                  <a:txBody>
                    <a:bodyPr/>
                    <a:lstStyle/>
                    <a:p>
                      <a:pPr algn="ctr"/>
                      <a:r>
                        <a:rPr lang="en-GB" sz="1600" dirty="0"/>
                        <a:t>Bus</a:t>
                      </a:r>
                      <a:r>
                        <a:rPr lang="en-GB" sz="1600" baseline="0" dirty="0"/>
                        <a:t> Stops</a:t>
                      </a:r>
                      <a:endParaRPr lang="en-GB" sz="1600" dirty="0"/>
                    </a:p>
                  </a:txBody>
                  <a:tcPr/>
                </a:tc>
                <a:tc>
                  <a:txBody>
                    <a:bodyPr/>
                    <a:lstStyle/>
                    <a:p>
                      <a:pPr algn="ctr"/>
                      <a:r>
                        <a:rPr lang="en-GB" sz="1600" dirty="0"/>
                        <a:t>42</a:t>
                      </a:r>
                    </a:p>
                  </a:txBody>
                  <a:tcPr/>
                </a:tc>
                <a:tc>
                  <a:txBody>
                    <a:bodyPr/>
                    <a:lstStyle/>
                    <a:p>
                      <a:pPr algn="ctr"/>
                      <a:r>
                        <a:rPr lang="en-GB" sz="1600" dirty="0"/>
                        <a:t>34 (80.9)</a:t>
                      </a:r>
                    </a:p>
                  </a:txBody>
                  <a:tcPr/>
                </a:tc>
                <a:tc>
                  <a:txBody>
                    <a:bodyPr/>
                    <a:lstStyle/>
                    <a:p>
                      <a:pPr algn="ctr"/>
                      <a:r>
                        <a:rPr lang="en-GB" sz="1600" dirty="0"/>
                        <a:t>13</a:t>
                      </a:r>
                      <a:r>
                        <a:rPr lang="en-GB" sz="1600" baseline="0" dirty="0"/>
                        <a:t> (38.2)</a:t>
                      </a:r>
                      <a:endParaRPr lang="en-GB" sz="1600" dirty="0"/>
                    </a:p>
                  </a:txBody>
                  <a:tcPr/>
                </a:tc>
                <a:tc>
                  <a:txBody>
                    <a:bodyPr/>
                    <a:lstStyle/>
                    <a:p>
                      <a:pPr algn="ctr"/>
                      <a:r>
                        <a:rPr lang="en-GB" sz="1600" dirty="0"/>
                        <a:t>2 (4.76)</a:t>
                      </a:r>
                    </a:p>
                  </a:txBody>
                  <a:tcPr/>
                </a:tc>
                <a:extLst>
                  <a:ext uri="{0D108BD9-81ED-4DB2-BD59-A6C34878D82A}">
                    <a16:rowId xmlns=""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t>26</a:t>
            </a:fld>
            <a:endParaRPr lang="en-US" dirty="0"/>
          </a:p>
        </p:txBody>
      </p:sp>
      <p:sp>
        <p:nvSpPr>
          <p:cNvPr id="6" name="TextBox 5"/>
          <p:cNvSpPr txBox="1"/>
          <p:nvPr/>
        </p:nvSpPr>
        <p:spPr>
          <a:xfrm>
            <a:off x="3301671" y="6550223"/>
            <a:ext cx="5181675" cy="307777"/>
          </a:xfrm>
          <a:prstGeom prst="rect">
            <a:avLst/>
          </a:prstGeom>
          <a:noFill/>
        </p:spPr>
        <p:txBody>
          <a:bodyPr wrap="none" rtlCol="0">
            <a:spAutoFit/>
          </a:bodyPr>
          <a:lstStyle/>
          <a:p>
            <a:r>
              <a:rPr lang="en-US" sz="1400" dirty="0"/>
              <a:t>*FPE: False positives after elimination by PTA guard intervals</a:t>
            </a:r>
            <a:endParaRPr lang="en-GB" sz="1400" dirty="0"/>
          </a:p>
        </p:txBody>
      </p:sp>
      <p:sp>
        <p:nvSpPr>
          <p:cNvPr id="7" name="TextBox 6"/>
          <p:cNvSpPr txBox="1"/>
          <p:nvPr/>
        </p:nvSpPr>
        <p:spPr>
          <a:xfrm>
            <a:off x="685800" y="1724644"/>
            <a:ext cx="4903631" cy="369332"/>
          </a:xfrm>
          <a:prstGeom prst="rect">
            <a:avLst/>
          </a:prstGeom>
          <a:noFill/>
        </p:spPr>
        <p:txBody>
          <a:bodyPr wrap="square" rtlCol="0">
            <a:spAutoFit/>
          </a:bodyPr>
          <a:lstStyle/>
          <a:p>
            <a:r>
              <a:rPr lang="en-GB" dirty="0"/>
              <a:t>Detection Accuracy for a route in Durgapur</a:t>
            </a:r>
          </a:p>
        </p:txBody>
      </p:sp>
      <p:pic>
        <p:nvPicPr>
          <p:cNvPr id="3" name="Picture 2"/>
          <p:cNvPicPr>
            <a:picLocks noChangeAspect="1"/>
          </p:cNvPicPr>
          <p:nvPr/>
        </p:nvPicPr>
        <p:blipFill>
          <a:blip r:embed="rId3"/>
          <a:stretch>
            <a:fillRect/>
          </a:stretch>
        </p:blipFill>
        <p:spPr>
          <a:xfrm>
            <a:off x="6217920" y="2371414"/>
            <a:ext cx="2745486" cy="3295650"/>
          </a:xfrm>
          <a:prstGeom prst="rect">
            <a:avLst/>
          </a:prstGeom>
        </p:spPr>
      </p:pic>
      <p:sp>
        <p:nvSpPr>
          <p:cNvPr id="8" name="TextBox 7"/>
          <p:cNvSpPr txBox="1"/>
          <p:nvPr/>
        </p:nvSpPr>
        <p:spPr>
          <a:xfrm>
            <a:off x="232762" y="4865915"/>
            <a:ext cx="580970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Bus Stops have comparatively low detection accuracy because of volatility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Applying PTA guard intervals reduces the false positive cases considerably</a:t>
            </a:r>
            <a:endParaRPr lang="en-GB" dirty="0"/>
          </a:p>
        </p:txBody>
      </p:sp>
    </p:spTree>
    <p:extLst>
      <p:ext uri="{BB962C8B-B14F-4D97-AF65-F5344CB8AC3E}">
        <p14:creationId xmlns:p14="http://schemas.microsoft.com/office/powerpoint/2010/main" val="14749798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GB" dirty="0"/>
              <a:t>Evaluation: navigation</a:t>
            </a:r>
          </a:p>
        </p:txBody>
      </p:sp>
      <p:sp>
        <p:nvSpPr>
          <p:cNvPr id="4" name="Slide Number Placeholder 3"/>
          <p:cNvSpPr>
            <a:spLocks noGrp="1"/>
          </p:cNvSpPr>
          <p:nvPr>
            <p:ph type="sldNum" sz="quarter" idx="12"/>
          </p:nvPr>
        </p:nvSpPr>
        <p:spPr/>
        <p:txBody>
          <a:bodyPr/>
          <a:lstStyle/>
          <a:p>
            <a:fld id="{4FAB73BC-B049-4115-A692-8D63A059BFB8}" type="slidenum">
              <a:rPr lang="en-US" smtClean="0"/>
              <a:t>27</a:t>
            </a:fld>
            <a:endParaRPr lang="en-US" dirty="0"/>
          </a:p>
        </p:txBody>
      </p:sp>
      <p:sp>
        <p:nvSpPr>
          <p:cNvPr id="3" name="TextBox 2"/>
          <p:cNvSpPr txBox="1"/>
          <p:nvPr/>
        </p:nvSpPr>
        <p:spPr>
          <a:xfrm>
            <a:off x="642292" y="4772855"/>
            <a:ext cx="357069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Dejavu performs very bad for low density landmarks routes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average localization error for </a:t>
            </a:r>
            <a:r>
              <a:rPr lang="en-US" b="1" dirty="0" err="1">
                <a:solidFill>
                  <a:srgbClr val="0070C0"/>
                </a:solidFill>
              </a:rPr>
              <a:t>UrbanEye</a:t>
            </a:r>
            <a:r>
              <a:rPr lang="en-US" b="1" dirty="0">
                <a:solidFill>
                  <a:srgbClr val="0070C0"/>
                </a:solidFill>
              </a:rPr>
              <a:t> is 50m</a:t>
            </a:r>
            <a:endParaRPr lang="en-GB" b="1" dirty="0">
              <a:solidFill>
                <a:srgbClr val="0070C0"/>
              </a:solidFill>
            </a:endParaRPr>
          </a:p>
        </p:txBody>
      </p:sp>
      <p:sp>
        <p:nvSpPr>
          <p:cNvPr id="7" name="Rectangle 6"/>
          <p:cNvSpPr/>
          <p:nvPr/>
        </p:nvSpPr>
        <p:spPr>
          <a:xfrm>
            <a:off x="2076773" y="1673817"/>
            <a:ext cx="2324746" cy="247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a:off x="4466271" y="1535491"/>
            <a:ext cx="3583219" cy="3208654"/>
          </a:xfrm>
          <a:prstGeom prst="rect">
            <a:avLst/>
          </a:prstGeom>
        </p:spPr>
      </p:pic>
      <p:sp>
        <p:nvSpPr>
          <p:cNvPr id="11" name="TextBox 10"/>
          <p:cNvSpPr txBox="1"/>
          <p:nvPr/>
        </p:nvSpPr>
        <p:spPr>
          <a:xfrm>
            <a:off x="4352350" y="4757928"/>
            <a:ext cx="4539343"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Simulated the bus route for Google Maps</a:t>
            </a:r>
          </a:p>
          <a:p>
            <a:pPr marL="285750" indent="-285750">
              <a:buFont typeface="Arial" panose="020B0604020202020204" pitchFamily="34" charset="0"/>
              <a:buChar char="•"/>
            </a:pPr>
            <a:r>
              <a:rPr lang="en-US" sz="2000" dirty="0"/>
              <a:t>Google </a:t>
            </a:r>
            <a:r>
              <a:rPr lang="en-US" sz="2000" dirty="0" smtClean="0"/>
              <a:t>Maps </a:t>
            </a:r>
            <a:r>
              <a:rPr lang="en-US" sz="2000" dirty="0"/>
              <a:t>doesn’t consider wait time at bus stops</a:t>
            </a:r>
          </a:p>
          <a:p>
            <a:pPr marL="285750" indent="-285750">
              <a:buFont typeface="Arial" panose="020B0604020202020204" pitchFamily="34" charset="0"/>
              <a:buChar char="•"/>
            </a:pPr>
            <a:r>
              <a:rPr lang="en-US" sz="2000" dirty="0"/>
              <a:t>Hence, UrbanEye gives better estimate than Google Maps</a:t>
            </a:r>
          </a:p>
        </p:txBody>
      </p:sp>
      <p:grpSp>
        <p:nvGrpSpPr>
          <p:cNvPr id="14" name="Group 13"/>
          <p:cNvGrpSpPr/>
          <p:nvPr/>
        </p:nvGrpSpPr>
        <p:grpSpPr>
          <a:xfrm>
            <a:off x="376060" y="1260542"/>
            <a:ext cx="3724885" cy="3368591"/>
            <a:chOff x="465456" y="1505661"/>
            <a:chExt cx="3205999" cy="3149465"/>
          </a:xfrm>
        </p:grpSpPr>
        <p:grpSp>
          <p:nvGrpSpPr>
            <p:cNvPr id="6" name="Group 5"/>
            <p:cNvGrpSpPr/>
            <p:nvPr/>
          </p:nvGrpSpPr>
          <p:grpSpPr>
            <a:xfrm>
              <a:off x="465456" y="1505661"/>
              <a:ext cx="3205999" cy="3149465"/>
              <a:chOff x="964366" y="1652700"/>
              <a:chExt cx="4141583" cy="3780464"/>
            </a:xfrm>
          </p:grpSpPr>
          <p:pic>
            <p:nvPicPr>
              <p:cNvPr id="5" name="Picture 4"/>
              <p:cNvPicPr>
                <a:picLocks noChangeAspect="1"/>
              </p:cNvPicPr>
              <p:nvPr/>
            </p:nvPicPr>
            <p:blipFill>
              <a:blip r:embed="rId4"/>
              <a:stretch>
                <a:fillRect/>
              </a:stretch>
            </p:blipFill>
            <p:spPr>
              <a:xfrm>
                <a:off x="964366" y="1652700"/>
                <a:ext cx="4141583" cy="3780464"/>
              </a:xfrm>
              <a:prstGeom prst="rect">
                <a:avLst/>
              </a:prstGeom>
            </p:spPr>
          </p:pic>
          <p:sp>
            <p:nvSpPr>
              <p:cNvPr id="9" name="Rectangle 8"/>
              <p:cNvSpPr/>
              <p:nvPr/>
            </p:nvSpPr>
            <p:spPr>
              <a:xfrm>
                <a:off x="2220356" y="2306668"/>
                <a:ext cx="1443484" cy="247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p:cNvSpPr/>
            <p:nvPr/>
          </p:nvSpPr>
          <p:spPr>
            <a:xfrm>
              <a:off x="1280137" y="1568761"/>
              <a:ext cx="308965" cy="19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grpSp>
      <p:sp>
        <p:nvSpPr>
          <p:cNvPr id="15" name="Rectangle 14"/>
          <p:cNvSpPr/>
          <p:nvPr/>
        </p:nvSpPr>
        <p:spPr>
          <a:xfrm>
            <a:off x="5582486" y="1277872"/>
            <a:ext cx="1852045" cy="307777"/>
          </a:xfrm>
          <a:prstGeom prst="rect">
            <a:avLst/>
          </a:prstGeom>
        </p:spPr>
        <p:txBody>
          <a:bodyPr wrap="none">
            <a:spAutoFit/>
          </a:bodyPr>
          <a:lstStyle/>
          <a:p>
            <a:r>
              <a:rPr lang="en-GB" sz="1400" dirty="0"/>
              <a:t>Travel time estimate</a:t>
            </a:r>
            <a:endParaRPr lang="en-IN" sz="1400" dirty="0"/>
          </a:p>
        </p:txBody>
      </p:sp>
    </p:spTree>
    <p:extLst>
      <p:ext uri="{BB962C8B-B14F-4D97-AF65-F5344CB8AC3E}">
        <p14:creationId xmlns:p14="http://schemas.microsoft.com/office/powerpoint/2010/main" val="11029654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05"/>
            <a:ext cx="7772400" cy="1609344"/>
          </a:xfrm>
        </p:spPr>
        <p:txBody>
          <a:bodyPr/>
          <a:lstStyle/>
          <a:p>
            <a:r>
              <a:rPr lang="en-GB" dirty="0"/>
              <a:t>Evaluation: energy consumption</a:t>
            </a:r>
          </a:p>
        </p:txBody>
      </p:sp>
      <p:pic>
        <p:nvPicPr>
          <p:cNvPr id="5" name="Content Placeholder 4"/>
          <p:cNvPicPr>
            <a:picLocks noGrp="1" noChangeAspect="1"/>
          </p:cNvPicPr>
          <p:nvPr>
            <p:ph idx="1"/>
          </p:nvPr>
        </p:nvPicPr>
        <p:blipFill>
          <a:blip r:embed="rId2"/>
          <a:stretch>
            <a:fillRect/>
          </a:stretch>
        </p:blipFill>
        <p:spPr>
          <a:xfrm>
            <a:off x="417955" y="1924021"/>
            <a:ext cx="4891828" cy="3661234"/>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28</a:t>
            </a:fld>
            <a:endParaRPr lang="en-US" dirty="0"/>
          </a:p>
        </p:txBody>
      </p:sp>
      <p:sp>
        <p:nvSpPr>
          <p:cNvPr id="3" name="Rectangle 2"/>
          <p:cNvSpPr/>
          <p:nvPr/>
        </p:nvSpPr>
        <p:spPr>
          <a:xfrm>
            <a:off x="1756289" y="2371644"/>
            <a:ext cx="917184" cy="2790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950957" y="2471495"/>
            <a:ext cx="1230637" cy="2676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448432" y="2487261"/>
            <a:ext cx="648918" cy="2676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576621" y="1995639"/>
            <a:ext cx="3386785" cy="3693319"/>
          </a:xfrm>
          <a:prstGeom prst="rect">
            <a:avLst/>
          </a:prstGeom>
          <a:noFill/>
        </p:spPr>
        <p:txBody>
          <a:bodyPr wrap="square" rtlCol="0">
            <a:spAutoFit/>
          </a:bodyPr>
          <a:lstStyle/>
          <a:p>
            <a:pPr marL="285750" indent="-285750">
              <a:buFont typeface="Arial" panose="020B0604020202020204" pitchFamily="34" charset="0"/>
              <a:buChar char="•"/>
            </a:pPr>
            <a:r>
              <a:rPr lang="en-US" dirty="0"/>
              <a:t>On-server </a:t>
            </a:r>
            <a:r>
              <a:rPr lang="en-US" dirty="0" err="1"/>
              <a:t>UrbanEye</a:t>
            </a:r>
            <a:r>
              <a:rPr lang="en-US" dirty="0"/>
              <a:t> consumes 50% less energy compared to GPS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a:t>on-server version consumes </a:t>
            </a:r>
            <a:r>
              <a:rPr lang="en-US" dirty="0"/>
              <a:t>same energy as </a:t>
            </a:r>
            <a:r>
              <a:rPr lang="en-US" dirty="0" err="1"/>
              <a:t>Dejavu</a:t>
            </a:r>
            <a:endParaRPr lang="en-US" dirty="0"/>
          </a:p>
          <a:p>
            <a:endParaRPr lang="en-US" dirty="0"/>
          </a:p>
          <a:p>
            <a:pPr marL="285750" indent="-285750">
              <a:buFont typeface="Arial" panose="020B0604020202020204" pitchFamily="34" charset="0"/>
              <a:buChar char="•"/>
            </a:pPr>
            <a:r>
              <a:rPr lang="en-US" dirty="0"/>
              <a:t>The off-server version consumes 86% less energy than GPS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
        <p:nvSpPr>
          <p:cNvPr id="10" name="Rectangle 9"/>
          <p:cNvSpPr/>
          <p:nvPr/>
        </p:nvSpPr>
        <p:spPr>
          <a:xfrm>
            <a:off x="4469825" y="5220658"/>
            <a:ext cx="648918" cy="33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17955" y="5544763"/>
            <a:ext cx="4891828" cy="176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81605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US" dirty="0" smtClean="0"/>
              <a:t>How CAN WE USE it in better way</a:t>
            </a:r>
            <a:endParaRPr lang="en-IN" dirty="0"/>
          </a:p>
        </p:txBody>
      </p:sp>
      <p:sp>
        <p:nvSpPr>
          <p:cNvPr id="3" name="Content Placeholder 2"/>
          <p:cNvSpPr>
            <a:spLocks noGrp="1"/>
          </p:cNvSpPr>
          <p:nvPr>
            <p:ph idx="1"/>
          </p:nvPr>
        </p:nvSpPr>
        <p:spPr/>
        <p:txBody>
          <a:bodyPr/>
          <a:lstStyle/>
          <a:p>
            <a:r>
              <a:rPr lang="en-US" dirty="0"/>
              <a:t>Using </a:t>
            </a:r>
            <a:r>
              <a:rPr lang="en-US" dirty="0">
                <a:solidFill>
                  <a:schemeClr val="accent1"/>
                </a:solidFill>
              </a:rPr>
              <a:t>war-driving </a:t>
            </a:r>
            <a:r>
              <a:rPr lang="en-US" dirty="0"/>
              <a:t>for generating maps is not scalable</a:t>
            </a:r>
          </a:p>
          <a:p>
            <a:r>
              <a:rPr lang="en-US" dirty="0"/>
              <a:t>A possible alternate is to </a:t>
            </a:r>
            <a:r>
              <a:rPr lang="en-US" dirty="0">
                <a:solidFill>
                  <a:srgbClr val="D34817"/>
                </a:solidFill>
              </a:rPr>
              <a:t>crowdsource data </a:t>
            </a:r>
            <a:r>
              <a:rPr lang="en-US" dirty="0"/>
              <a:t>from commuters and utilize the same for map generation</a:t>
            </a:r>
          </a:p>
          <a:p>
            <a:endParaRPr lang="en-IN" dirty="0"/>
          </a:p>
        </p:txBody>
      </p:sp>
      <p:sp>
        <p:nvSpPr>
          <p:cNvPr id="4" name="Slide Number Placeholder 3"/>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18438212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3</a:t>
            </a:fld>
            <a:endParaRPr lang="en-US" dirty="0"/>
          </a:p>
        </p:txBody>
      </p:sp>
      <p:pic>
        <p:nvPicPr>
          <p:cNvPr id="5" name="Picture 4"/>
          <p:cNvPicPr>
            <a:picLocks noChangeAspect="1"/>
          </p:cNvPicPr>
          <p:nvPr/>
        </p:nvPicPr>
        <p:blipFill>
          <a:blip r:embed="rId3"/>
          <a:stretch>
            <a:fillRect/>
          </a:stretch>
        </p:blipFill>
        <p:spPr>
          <a:xfrm>
            <a:off x="1156783" y="1671975"/>
            <a:ext cx="6456864" cy="3696237"/>
          </a:xfrm>
          <a:prstGeom prst="rect">
            <a:avLst/>
          </a:prstGeom>
        </p:spPr>
      </p:pic>
      <p:sp>
        <p:nvSpPr>
          <p:cNvPr id="11" name="Title 1"/>
          <p:cNvSpPr>
            <a:spLocks noGrp="1"/>
          </p:cNvSpPr>
          <p:nvPr>
            <p:ph type="title"/>
          </p:nvPr>
        </p:nvSpPr>
        <p:spPr>
          <a:xfrm>
            <a:off x="0" y="3644"/>
            <a:ext cx="9144000" cy="1609344"/>
          </a:xfrm>
        </p:spPr>
        <p:txBody>
          <a:bodyPr>
            <a:normAutofit/>
          </a:bodyPr>
          <a:lstStyle/>
          <a:p>
            <a:r>
              <a:rPr lang="en-US" sz="3600" dirty="0"/>
              <a:t>Problems of public transport in developing countries</a:t>
            </a:r>
            <a:endParaRPr lang="en-GB" sz="3600" dirty="0"/>
          </a:p>
        </p:txBody>
      </p:sp>
      <p:sp>
        <p:nvSpPr>
          <p:cNvPr id="2" name="TextBox 1"/>
          <p:cNvSpPr txBox="1"/>
          <p:nvPr/>
        </p:nvSpPr>
        <p:spPr>
          <a:xfrm>
            <a:off x="2820894" y="6455347"/>
            <a:ext cx="2737155" cy="369332"/>
          </a:xfrm>
          <a:prstGeom prst="rect">
            <a:avLst/>
          </a:prstGeom>
          <a:noFill/>
        </p:spPr>
        <p:txBody>
          <a:bodyPr wrap="square" rtlCol="0">
            <a:spAutoFit/>
          </a:bodyPr>
          <a:lstStyle/>
          <a:p>
            <a:pPr algn="ctr"/>
            <a:r>
              <a:rPr lang="en-US" dirty="0"/>
              <a:t>No Information Boards</a:t>
            </a:r>
            <a:endParaRPr lang="en-GB" dirty="0"/>
          </a:p>
        </p:txBody>
      </p:sp>
      <p:sp>
        <p:nvSpPr>
          <p:cNvPr id="10" name="TextBox 9"/>
          <p:cNvSpPr txBox="1"/>
          <p:nvPr/>
        </p:nvSpPr>
        <p:spPr>
          <a:xfrm>
            <a:off x="229916" y="3453075"/>
            <a:ext cx="3040646" cy="369332"/>
          </a:xfrm>
          <a:prstGeom prst="rect">
            <a:avLst/>
          </a:prstGeom>
          <a:noFill/>
        </p:spPr>
        <p:txBody>
          <a:bodyPr wrap="square" rtlCol="0">
            <a:spAutoFit/>
          </a:bodyPr>
          <a:lstStyle/>
          <a:p>
            <a:pPr algn="ctr"/>
            <a:r>
              <a:rPr lang="en-US" dirty="0"/>
              <a:t>No Data in Google Transit</a:t>
            </a:r>
            <a:endParaRPr lang="en-GB" dirty="0"/>
          </a:p>
        </p:txBody>
      </p:sp>
      <p:pic>
        <p:nvPicPr>
          <p:cNvPr id="3" name="Picture 2" descr="http://www.earlylearninghq.org.uk/wp-content/uploads/2012/02/Bus-Timetable-pr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587" y="2070761"/>
            <a:ext cx="2094417" cy="27646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462472" y="1583454"/>
            <a:ext cx="3040646" cy="369332"/>
          </a:xfrm>
          <a:prstGeom prst="rect">
            <a:avLst/>
          </a:prstGeom>
          <a:noFill/>
        </p:spPr>
        <p:txBody>
          <a:bodyPr wrap="square" rtlCol="0">
            <a:spAutoFit/>
          </a:bodyPr>
          <a:lstStyle/>
          <a:p>
            <a:pPr algn="ctr"/>
            <a:r>
              <a:rPr lang="en-US" dirty="0"/>
              <a:t>No Fixed Time Table</a:t>
            </a:r>
            <a:endParaRPr lang="en-GB" dirty="0"/>
          </a:p>
        </p:txBody>
      </p:sp>
      <p:cxnSp>
        <p:nvCxnSpPr>
          <p:cNvPr id="9" name="Straight Connector 8"/>
          <p:cNvCxnSpPr/>
          <p:nvPr/>
        </p:nvCxnSpPr>
        <p:spPr>
          <a:xfrm>
            <a:off x="6935587" y="1952786"/>
            <a:ext cx="2186706" cy="28826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35587" y="1952786"/>
            <a:ext cx="2094417" cy="28826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28808" y="4129772"/>
            <a:ext cx="6512814" cy="26323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1397968" y="4225618"/>
            <a:ext cx="5974494" cy="2285187"/>
            <a:chOff x="-1557492" y="4081515"/>
            <a:chExt cx="8868568" cy="2714165"/>
          </a:xfrm>
        </p:grpSpPr>
        <p:pic>
          <p:nvPicPr>
            <p:cNvPr id="1026" name="Picture 2" descr="http://www.thebetterindia.com/wp-content/uploads/2014/11/photo-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7492" y="4081516"/>
              <a:ext cx="4273232" cy="2714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7/76/London_iBus_displa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5740" y="4081515"/>
              <a:ext cx="4595336" cy="27141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80706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437" y="2040456"/>
            <a:ext cx="9015563" cy="2173265"/>
          </a:xfrm>
        </p:spPr>
        <p:txBody>
          <a:bodyPr>
            <a:normAutofit fontScale="90000"/>
          </a:bodyPr>
          <a:lstStyle/>
          <a:p>
            <a:pPr algn="r"/>
            <a:r>
              <a:rPr lang="en-US" dirty="0" err="1"/>
              <a:t>citymap</a:t>
            </a:r>
            <a:r>
              <a:rPr lang="en-US" dirty="0"/>
              <a:t> - </a:t>
            </a:r>
            <a:r>
              <a:rPr lang="en-IN" sz="4400" dirty="0"/>
              <a:t>Smart-phone based Spatio-temporal Sensing for Annotated Transit Map Generation</a:t>
            </a:r>
            <a:br>
              <a:rPr lang="en-IN" sz="4400" dirty="0"/>
            </a:br>
            <a:r>
              <a:rPr lang="en-IN" sz="4400" dirty="0"/>
              <a:t/>
            </a:r>
            <a:br>
              <a:rPr lang="en-IN" sz="4400" dirty="0"/>
            </a:br>
            <a:r>
              <a:rPr lang="en-IN" sz="3100" dirty="0">
                <a:solidFill>
                  <a:srgbClr val="D34817"/>
                </a:solidFill>
              </a:rPr>
              <a:t>SIGPATIAL’17</a:t>
            </a:r>
            <a:endParaRPr lang="en-IN" dirty="0">
              <a:solidFill>
                <a:srgbClr val="D34817"/>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17683814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US" dirty="0"/>
              <a:t>objective</a:t>
            </a:r>
            <a:endParaRPr lang="en-GB" dirty="0"/>
          </a:p>
        </p:txBody>
      </p:sp>
      <p:sp>
        <p:nvSpPr>
          <p:cNvPr id="3" name="Content Placeholder 2"/>
          <p:cNvSpPr>
            <a:spLocks noGrp="1"/>
          </p:cNvSpPr>
          <p:nvPr>
            <p:ph idx="1"/>
          </p:nvPr>
        </p:nvSpPr>
        <p:spPr>
          <a:xfrm>
            <a:off x="685799" y="1664802"/>
            <a:ext cx="8119269" cy="4050792"/>
          </a:xfrm>
        </p:spPr>
        <p:txBody>
          <a:bodyPr>
            <a:normAutofit lnSpcReduction="10000"/>
          </a:bodyPr>
          <a:lstStyle/>
          <a:p>
            <a:r>
              <a:rPr lang="en-US" dirty="0"/>
              <a:t>A system which generates a complete transit map of a city through </a:t>
            </a:r>
            <a:r>
              <a:rPr lang="en-US" dirty="0">
                <a:solidFill>
                  <a:srgbClr val="D34817"/>
                </a:solidFill>
              </a:rPr>
              <a:t>crowdsourcing</a:t>
            </a:r>
            <a:r>
              <a:rPr lang="en-US" dirty="0"/>
              <a:t>.</a:t>
            </a:r>
          </a:p>
          <a:p>
            <a:r>
              <a:rPr lang="en-US" dirty="0"/>
              <a:t>The system annotate </a:t>
            </a:r>
            <a:r>
              <a:rPr lang="en-US" dirty="0">
                <a:solidFill>
                  <a:srgbClr val="D34817"/>
                </a:solidFill>
              </a:rPr>
              <a:t>different route/road level </a:t>
            </a:r>
            <a:r>
              <a:rPr lang="en-US" dirty="0"/>
              <a:t>features on the map like,</a:t>
            </a:r>
          </a:p>
          <a:p>
            <a:pPr lvl="1"/>
            <a:r>
              <a:rPr lang="en-US" dirty="0"/>
              <a:t>Jerkiness of the bus in a route segment</a:t>
            </a:r>
          </a:p>
          <a:p>
            <a:pPr lvl="1"/>
            <a:r>
              <a:rPr lang="en-US" dirty="0"/>
              <a:t>Congestion level in a route segment</a:t>
            </a:r>
          </a:p>
          <a:p>
            <a:pPr lvl="1"/>
            <a:r>
              <a:rPr lang="en-US" dirty="0" err="1"/>
              <a:t>PoCs</a:t>
            </a:r>
            <a:endParaRPr lang="en-US" dirty="0"/>
          </a:p>
          <a:p>
            <a:pPr lvl="1"/>
            <a:r>
              <a:rPr lang="en-US" dirty="0"/>
              <a:t>Probability of sitting on a bus stop at a given time</a:t>
            </a:r>
          </a:p>
          <a:p>
            <a:r>
              <a:rPr lang="en-US" dirty="0"/>
              <a:t>Achieve this through a </a:t>
            </a:r>
            <a:r>
              <a:rPr lang="en-US" dirty="0">
                <a:solidFill>
                  <a:srgbClr val="D34817"/>
                </a:solidFill>
              </a:rPr>
              <a:t>mobile app</a:t>
            </a:r>
          </a:p>
          <a:p>
            <a:pPr lvl="1"/>
            <a:r>
              <a:rPr lang="en-US" dirty="0"/>
              <a:t>Intelligently log user data</a:t>
            </a:r>
          </a:p>
          <a:p>
            <a:pPr lvl="1"/>
            <a:r>
              <a:rPr lang="en-US" dirty="0"/>
              <a:t>Automatically sense route signatures like speed breakers, turns (</a:t>
            </a:r>
            <a:r>
              <a:rPr lang="en-US" dirty="0" err="1"/>
              <a:t>PoCs</a:t>
            </a:r>
            <a:r>
              <a:rPr lang="en-US" dirty="0"/>
              <a:t>)</a:t>
            </a:r>
          </a:p>
          <a:p>
            <a:pPr lvl="1"/>
            <a:r>
              <a:rPr lang="en-US" dirty="0"/>
              <a:t>Generate the complete trajectory of the bus using only inertial sensor data</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7332522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US" dirty="0"/>
              <a:t>objective</a:t>
            </a:r>
            <a:endParaRPr lang="en-GB" dirty="0"/>
          </a:p>
        </p:txBody>
      </p:sp>
      <p:sp>
        <p:nvSpPr>
          <p:cNvPr id="3" name="Content Placeholder 2"/>
          <p:cNvSpPr>
            <a:spLocks noGrp="1"/>
          </p:cNvSpPr>
          <p:nvPr>
            <p:ph idx="1"/>
          </p:nvPr>
        </p:nvSpPr>
        <p:spPr>
          <a:xfrm>
            <a:off x="685799" y="1664802"/>
            <a:ext cx="8119269" cy="4050792"/>
          </a:xfrm>
        </p:spPr>
        <p:txBody>
          <a:bodyPr>
            <a:normAutofit/>
          </a:bodyPr>
          <a:lstStyle/>
          <a:p>
            <a:r>
              <a:rPr lang="en-US" dirty="0"/>
              <a:t>A system which generates a complete transit map of a city through </a:t>
            </a:r>
            <a:r>
              <a:rPr lang="en-US" dirty="0">
                <a:solidFill>
                  <a:srgbClr val="D34817"/>
                </a:solidFill>
              </a:rPr>
              <a:t>crowdsourcing</a:t>
            </a:r>
            <a:r>
              <a:rPr lang="en-US" dirty="0"/>
              <a:t>.</a:t>
            </a:r>
          </a:p>
          <a:p>
            <a:r>
              <a:rPr lang="en-US" b="1" dirty="0">
                <a:solidFill>
                  <a:srgbClr val="D34817"/>
                </a:solidFill>
              </a:rPr>
              <a:t>Reconstructing Bus Route</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32</a:t>
            </a:fld>
            <a:endParaRPr lang="en-US" dirty="0"/>
          </a:p>
        </p:txBody>
      </p:sp>
      <p:pic>
        <p:nvPicPr>
          <p:cNvPr id="7" name="Picture 6"/>
          <p:cNvPicPr>
            <a:picLocks noChangeAspect="1"/>
          </p:cNvPicPr>
          <p:nvPr/>
        </p:nvPicPr>
        <p:blipFill>
          <a:blip r:embed="rId3"/>
          <a:stretch>
            <a:fillRect/>
          </a:stretch>
        </p:blipFill>
        <p:spPr>
          <a:xfrm>
            <a:off x="1451893" y="2808936"/>
            <a:ext cx="6456864" cy="3696237"/>
          </a:xfrm>
          <a:prstGeom prst="rect">
            <a:avLst/>
          </a:prstGeom>
        </p:spPr>
      </p:pic>
      <p:sp>
        <p:nvSpPr>
          <p:cNvPr id="8" name="TextBox 7"/>
          <p:cNvSpPr txBox="1"/>
          <p:nvPr/>
        </p:nvSpPr>
        <p:spPr>
          <a:xfrm>
            <a:off x="525026" y="4590036"/>
            <a:ext cx="3040646" cy="369332"/>
          </a:xfrm>
          <a:prstGeom prst="rect">
            <a:avLst/>
          </a:prstGeom>
          <a:noFill/>
        </p:spPr>
        <p:txBody>
          <a:bodyPr wrap="square" rtlCol="0">
            <a:spAutoFit/>
          </a:bodyPr>
          <a:lstStyle/>
          <a:p>
            <a:pPr algn="ctr"/>
            <a:r>
              <a:rPr lang="en-US" dirty="0"/>
              <a:t>No Data in Google Transit</a:t>
            </a:r>
            <a:endParaRPr lang="en-GB" dirty="0"/>
          </a:p>
        </p:txBody>
      </p:sp>
    </p:spTree>
    <p:extLst>
      <p:ext uri="{BB962C8B-B14F-4D97-AF65-F5344CB8AC3E}">
        <p14:creationId xmlns:p14="http://schemas.microsoft.com/office/powerpoint/2010/main" val="10549641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nvPr>
        </p:nvGraphicFramePr>
        <p:xfrm>
          <a:off x="282633" y="2588350"/>
          <a:ext cx="8680773" cy="650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7772400" cy="1609344"/>
          </a:xfrm>
        </p:spPr>
        <p:txBody>
          <a:bodyPr/>
          <a:lstStyle/>
          <a:p>
            <a:r>
              <a:rPr lang="en-US" dirty="0"/>
              <a:t>Collect sensor data</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t>33</a:t>
            </a:fld>
            <a:endParaRPr lang="en-US" dirty="0"/>
          </a:p>
        </p:txBody>
      </p:sp>
      <p:sp>
        <p:nvSpPr>
          <p:cNvPr id="3" name="TextBox 2"/>
          <p:cNvSpPr txBox="1"/>
          <p:nvPr/>
        </p:nvSpPr>
        <p:spPr>
          <a:xfrm>
            <a:off x="4121731" y="1557703"/>
            <a:ext cx="4934775"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Collect </a:t>
            </a:r>
            <a:r>
              <a:rPr lang="en-US" sz="2000" b="1" dirty="0">
                <a:solidFill>
                  <a:srgbClr val="0070C0"/>
                </a:solidFill>
              </a:rPr>
              <a:t>mobile sensor data of a route </a:t>
            </a:r>
            <a:r>
              <a:rPr lang="en-US" sz="2000" dirty="0"/>
              <a:t>which the user travels 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When a </a:t>
            </a:r>
            <a:r>
              <a:rPr lang="en-US" sz="2000" dirty="0" err="1"/>
              <a:t>PoC</a:t>
            </a:r>
            <a:r>
              <a:rPr lang="en-US" sz="2000" dirty="0"/>
              <a:t> is encountered, </a:t>
            </a:r>
            <a:r>
              <a:rPr lang="en-US" sz="2000" b="1" dirty="0">
                <a:solidFill>
                  <a:srgbClr val="0070C0"/>
                </a:solidFill>
              </a:rPr>
              <a:t>annotate its position</a:t>
            </a:r>
          </a:p>
          <a:p>
            <a:pPr marL="285750" indent="-285750">
              <a:buFont typeface="Arial" panose="020B0604020202020204" pitchFamily="34" charset="0"/>
              <a:buChar char="•"/>
            </a:pPr>
            <a:endParaRPr lang="en-US" sz="2000" b="1" dirty="0">
              <a:solidFill>
                <a:srgbClr val="0070C0"/>
              </a:solidFill>
            </a:endParaRPr>
          </a:p>
          <a:p>
            <a:pPr marL="285750" indent="-285750">
              <a:buFont typeface="Arial" panose="020B0604020202020204" pitchFamily="34" charset="0"/>
              <a:buChar char="•"/>
            </a:pPr>
            <a:r>
              <a:rPr lang="en-US" sz="2000" dirty="0"/>
              <a:t>Performed </a:t>
            </a:r>
            <a:r>
              <a:rPr lang="en-US" sz="2000" b="1" dirty="0">
                <a:solidFill>
                  <a:srgbClr val="0070C0"/>
                </a:solidFill>
              </a:rPr>
              <a:t>automatically</a:t>
            </a:r>
            <a:r>
              <a:rPr lang="en-US" sz="2000" dirty="0"/>
              <a:t> by the data collection application with </a:t>
            </a:r>
            <a:r>
              <a:rPr lang="en-US" sz="2000" b="1" dirty="0">
                <a:solidFill>
                  <a:srgbClr val="0070C0"/>
                </a:solidFill>
              </a:rPr>
              <a:t>zero user intervention</a:t>
            </a:r>
            <a:r>
              <a:rPr lang="en-US" sz="2000" dirty="0"/>
              <a:t>.</a:t>
            </a:r>
            <a:endParaRPr lang="en-GB" sz="2000" dirty="0"/>
          </a:p>
        </p:txBody>
      </p:sp>
      <p:pic>
        <p:nvPicPr>
          <p:cNvPr id="14" name="Picture 8" descr="http://www.imore.com/sites/imore.com/files/styles/larger/public/field/image/2014/11/apple_maps_iphone_6_best_apps_screens.jpg?itok=um389ljD"/>
          <p:cNvPicPr>
            <a:picLocks noChangeAspect="1" noChangeArrowheads="1"/>
          </p:cNvPicPr>
          <p:nvPr/>
        </p:nvPicPr>
        <p:blipFill rotWithShape="1">
          <a:blip r:embed="rId8">
            <a:extLst>
              <a:ext uri="{28A0092B-C50C-407E-A947-70E740481C1C}">
                <a14:useLocalDpi xmlns:a14="http://schemas.microsoft.com/office/drawing/2010/main" val="0"/>
              </a:ext>
            </a:extLst>
          </a:blip>
          <a:srcRect l="1068" t="20382" r="68218" b="16298"/>
          <a:stretch/>
        </p:blipFill>
        <p:spPr bwMode="auto">
          <a:xfrm>
            <a:off x="408214" y="1499981"/>
            <a:ext cx="3510643" cy="3774145"/>
          </a:xfrm>
          <a:prstGeom prst="rect">
            <a:avLst/>
          </a:prstGeom>
          <a:noFill/>
          <a:extLst>
            <a:ext uri="{909E8E84-426E-40dd-AFC4-6F175D3DCCD1}">
              <a14:hiddenFill xmlns:a14="http://schemas.microsoft.com/office/drawing/2010/main">
                <a:solidFill>
                  <a:srgbClr val="FFFFFF"/>
                </a:solidFill>
              </a14:hiddenFill>
            </a:ext>
          </a:extLst>
        </p:spPr>
      </p:pic>
      <p:sp>
        <p:nvSpPr>
          <p:cNvPr id="6" name="Left Brace 5"/>
          <p:cNvSpPr/>
          <p:nvPr/>
        </p:nvSpPr>
        <p:spPr>
          <a:xfrm rot="16200000">
            <a:off x="2293937" y="4497006"/>
            <a:ext cx="380365" cy="39319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Left Brace 11"/>
          <p:cNvSpPr/>
          <p:nvPr/>
        </p:nvSpPr>
        <p:spPr>
          <a:xfrm rot="16200000">
            <a:off x="6319791" y="4453781"/>
            <a:ext cx="365125" cy="40336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2285999" y="6576949"/>
            <a:ext cx="1929054" cy="307777"/>
          </a:xfrm>
          <a:prstGeom prst="rect">
            <a:avLst/>
          </a:prstGeom>
          <a:noFill/>
        </p:spPr>
        <p:txBody>
          <a:bodyPr wrap="none" rtlCol="0">
            <a:spAutoFit/>
          </a:bodyPr>
          <a:lstStyle/>
          <a:p>
            <a:r>
              <a:rPr lang="en-US" sz="1400" dirty="0"/>
              <a:t>Database Generation</a:t>
            </a:r>
            <a:endParaRPr lang="en-GB" sz="1400" dirty="0"/>
          </a:p>
        </p:txBody>
      </p:sp>
      <p:sp>
        <p:nvSpPr>
          <p:cNvPr id="15" name="TextBox 14"/>
          <p:cNvSpPr txBox="1"/>
          <p:nvPr/>
        </p:nvSpPr>
        <p:spPr>
          <a:xfrm>
            <a:off x="5945523" y="6585458"/>
            <a:ext cx="1523494" cy="307777"/>
          </a:xfrm>
          <a:prstGeom prst="rect">
            <a:avLst/>
          </a:prstGeom>
          <a:noFill/>
        </p:spPr>
        <p:txBody>
          <a:bodyPr wrap="none" rtlCol="0">
            <a:spAutoFit/>
          </a:bodyPr>
          <a:lstStyle/>
          <a:p>
            <a:r>
              <a:rPr lang="en-US" sz="1400" dirty="0"/>
              <a:t>Map Generation</a:t>
            </a:r>
            <a:endParaRPr lang="en-GB" sz="1400" dirty="0"/>
          </a:p>
        </p:txBody>
      </p:sp>
    </p:spTree>
    <p:extLst>
      <p:ext uri="{BB962C8B-B14F-4D97-AF65-F5344CB8AC3E}">
        <p14:creationId xmlns:p14="http://schemas.microsoft.com/office/powerpoint/2010/main" val="13368569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US" dirty="0"/>
              <a:t>Collect: detect </a:t>
            </a:r>
            <a:r>
              <a:rPr lang="en-US" cap="none" dirty="0" err="1"/>
              <a:t>PoCs</a:t>
            </a:r>
            <a:endParaRPr lang="en-IN" dirty="0"/>
          </a:p>
        </p:txBody>
      </p:sp>
      <p:sp>
        <p:nvSpPr>
          <p:cNvPr id="3" name="Slide Number Placeholder 2"/>
          <p:cNvSpPr>
            <a:spLocks noGrp="1"/>
          </p:cNvSpPr>
          <p:nvPr>
            <p:ph type="sldNum" sz="quarter" idx="12"/>
          </p:nvPr>
        </p:nvSpPr>
        <p:spPr/>
        <p:txBody>
          <a:bodyPr/>
          <a:lstStyle/>
          <a:p>
            <a:fld id="{4FAB73BC-B049-4115-A692-8D63A059BFB8}" type="slidenum">
              <a:rPr lang="en-US" smtClean="0"/>
              <a:t>34</a:t>
            </a:fld>
            <a:endParaRPr lang="en-US" dirty="0"/>
          </a:p>
        </p:txBody>
      </p:sp>
      <p:pic>
        <p:nvPicPr>
          <p:cNvPr id="4" name="Picture 3"/>
          <p:cNvPicPr>
            <a:picLocks noChangeAspect="1"/>
          </p:cNvPicPr>
          <p:nvPr/>
        </p:nvPicPr>
        <p:blipFill>
          <a:blip r:embed="rId2"/>
          <a:stretch>
            <a:fillRect/>
          </a:stretch>
        </p:blipFill>
        <p:spPr>
          <a:xfrm>
            <a:off x="449316" y="1769521"/>
            <a:ext cx="4122683" cy="2971002"/>
          </a:xfrm>
          <a:prstGeom prst="rect">
            <a:avLst/>
          </a:prstGeom>
        </p:spPr>
      </p:pic>
      <p:pic>
        <p:nvPicPr>
          <p:cNvPr id="5" name="Picture 4"/>
          <p:cNvPicPr>
            <a:picLocks noChangeAspect="1"/>
          </p:cNvPicPr>
          <p:nvPr/>
        </p:nvPicPr>
        <p:blipFill>
          <a:blip r:embed="rId3"/>
          <a:stretch>
            <a:fillRect/>
          </a:stretch>
        </p:blipFill>
        <p:spPr>
          <a:xfrm>
            <a:off x="268669" y="4971135"/>
            <a:ext cx="5516618" cy="1886865"/>
          </a:xfrm>
          <a:prstGeom prst="rect">
            <a:avLst/>
          </a:prstGeom>
        </p:spPr>
      </p:pic>
      <p:sp>
        <p:nvSpPr>
          <p:cNvPr id="6" name="Rectangle 5"/>
          <p:cNvSpPr/>
          <p:nvPr/>
        </p:nvSpPr>
        <p:spPr>
          <a:xfrm>
            <a:off x="5600700" y="5914567"/>
            <a:ext cx="2739259" cy="923330"/>
          </a:xfrm>
          <a:prstGeom prst="rect">
            <a:avLst/>
          </a:prstGeom>
        </p:spPr>
        <p:txBody>
          <a:bodyPr wrap="square">
            <a:spAutoFit/>
          </a:bodyPr>
          <a:lstStyle/>
          <a:p>
            <a:r>
              <a:rPr lang="en-IN" dirty="0"/>
              <a:t>Impact on speed breaker signature in different scenarios</a:t>
            </a:r>
          </a:p>
        </p:txBody>
      </p:sp>
      <p:sp>
        <p:nvSpPr>
          <p:cNvPr id="7" name="Rectangle 6"/>
          <p:cNvSpPr/>
          <p:nvPr/>
        </p:nvSpPr>
        <p:spPr>
          <a:xfrm>
            <a:off x="5145470" y="1862923"/>
            <a:ext cx="3549214" cy="2308324"/>
          </a:xfrm>
          <a:prstGeom prst="rect">
            <a:avLst/>
          </a:prstGeom>
        </p:spPr>
        <p:txBody>
          <a:bodyPr wrap="square">
            <a:spAutoFit/>
          </a:bodyPr>
          <a:lstStyle/>
          <a:p>
            <a:pPr marL="285750" indent="-285750">
              <a:buFont typeface="Arial" panose="020B0604020202020204" pitchFamily="34" charset="0"/>
              <a:buChar char="•"/>
            </a:pPr>
            <a:r>
              <a:rPr lang="en-IN" dirty="0"/>
              <a:t>Sensors give specific signatures for different </a:t>
            </a:r>
            <a:r>
              <a:rPr lang="en-IN" dirty="0" err="1"/>
              <a:t>PoCs</a:t>
            </a:r>
            <a:r>
              <a:rPr lang="en-IN" dirty="0"/>
              <a:t> which can be detected using some threshold.</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US" dirty="0"/>
              <a:t>However static thresholds create issue in identification in several scenarios.</a:t>
            </a:r>
            <a:endParaRPr lang="en-IN" dirty="0"/>
          </a:p>
        </p:txBody>
      </p:sp>
    </p:spTree>
    <p:extLst>
      <p:ext uri="{BB962C8B-B14F-4D97-AF65-F5344CB8AC3E}">
        <p14:creationId xmlns:p14="http://schemas.microsoft.com/office/powerpoint/2010/main" val="39404132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nvPr>
        </p:nvGraphicFramePr>
        <p:xfrm>
          <a:off x="282633" y="2588350"/>
          <a:ext cx="8680773" cy="650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8267"/>
            <a:ext cx="7772400" cy="1609344"/>
          </a:xfrm>
        </p:spPr>
        <p:txBody>
          <a:bodyPr/>
          <a:lstStyle/>
          <a:p>
            <a:r>
              <a:rPr lang="en-US" dirty="0"/>
              <a:t>Build Database of </a:t>
            </a:r>
            <a:r>
              <a:rPr lang="en-US" cap="none" dirty="0" err="1"/>
              <a:t>PoC</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t>35</a:t>
            </a:fld>
            <a:endParaRPr lang="en-US" dirty="0"/>
          </a:p>
        </p:txBody>
      </p:sp>
      <p:sp>
        <p:nvSpPr>
          <p:cNvPr id="3" name="TextBox 2"/>
          <p:cNvSpPr txBox="1"/>
          <p:nvPr/>
        </p:nvSpPr>
        <p:spPr>
          <a:xfrm>
            <a:off x="4121731" y="1557703"/>
            <a:ext cx="493477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Store </a:t>
            </a:r>
            <a:r>
              <a:rPr lang="en-US" sz="2000" b="1" dirty="0" err="1">
                <a:solidFill>
                  <a:srgbClr val="0070C0"/>
                </a:solidFill>
              </a:rPr>
              <a:t>PoC</a:t>
            </a:r>
            <a:r>
              <a:rPr lang="en-US" sz="2000" b="1" dirty="0">
                <a:solidFill>
                  <a:srgbClr val="0070C0"/>
                </a:solidFill>
              </a:rPr>
              <a:t> information </a:t>
            </a:r>
            <a:r>
              <a:rPr lang="en-US" sz="2000" dirty="0"/>
              <a:t>in the database.</a:t>
            </a:r>
            <a:endParaRPr lang="en-GB" sz="2000" dirty="0"/>
          </a:p>
        </p:txBody>
      </p:sp>
      <p:sp>
        <p:nvSpPr>
          <p:cNvPr id="6" name="Left Brace 5"/>
          <p:cNvSpPr/>
          <p:nvPr/>
        </p:nvSpPr>
        <p:spPr>
          <a:xfrm rot="16200000">
            <a:off x="2293937" y="4497006"/>
            <a:ext cx="380365" cy="39319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Left Brace 11"/>
          <p:cNvSpPr/>
          <p:nvPr/>
        </p:nvSpPr>
        <p:spPr>
          <a:xfrm rot="16200000">
            <a:off x="6319791" y="4453781"/>
            <a:ext cx="365125" cy="40336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2285999" y="6576949"/>
            <a:ext cx="1929054" cy="307777"/>
          </a:xfrm>
          <a:prstGeom prst="rect">
            <a:avLst/>
          </a:prstGeom>
          <a:noFill/>
        </p:spPr>
        <p:txBody>
          <a:bodyPr wrap="none" rtlCol="0">
            <a:spAutoFit/>
          </a:bodyPr>
          <a:lstStyle/>
          <a:p>
            <a:r>
              <a:rPr lang="en-US" sz="1400" dirty="0"/>
              <a:t>Database Generation</a:t>
            </a:r>
            <a:endParaRPr lang="en-GB" sz="1400" dirty="0"/>
          </a:p>
        </p:txBody>
      </p:sp>
      <p:sp>
        <p:nvSpPr>
          <p:cNvPr id="15" name="TextBox 14"/>
          <p:cNvSpPr txBox="1"/>
          <p:nvPr/>
        </p:nvSpPr>
        <p:spPr>
          <a:xfrm>
            <a:off x="5945523" y="6585458"/>
            <a:ext cx="1523494" cy="307777"/>
          </a:xfrm>
          <a:prstGeom prst="rect">
            <a:avLst/>
          </a:prstGeom>
          <a:noFill/>
        </p:spPr>
        <p:txBody>
          <a:bodyPr wrap="none" rtlCol="0">
            <a:spAutoFit/>
          </a:bodyPr>
          <a:lstStyle/>
          <a:p>
            <a:r>
              <a:rPr lang="en-US" sz="1400" dirty="0"/>
              <a:t>Map Generation</a:t>
            </a:r>
            <a:endParaRPr lang="en-GB" sz="1400" dirty="0"/>
          </a:p>
        </p:txBody>
      </p:sp>
      <p:pic>
        <p:nvPicPr>
          <p:cNvPr id="16" name="Picture 8" descr="http://www.imore.com/sites/imore.com/files/styles/larger/public/field/image/2014/11/apple_maps_iphone_6_best_apps_screens.jpg?itok=um389ljD"/>
          <p:cNvPicPr>
            <a:picLocks noChangeAspect="1" noChangeArrowheads="1"/>
          </p:cNvPicPr>
          <p:nvPr/>
        </p:nvPicPr>
        <p:blipFill rotWithShape="1">
          <a:blip r:embed="rId8">
            <a:extLst>
              <a:ext uri="{28A0092B-C50C-407E-A947-70E740481C1C}">
                <a14:useLocalDpi xmlns:a14="http://schemas.microsoft.com/office/drawing/2010/main" val="0"/>
              </a:ext>
            </a:extLst>
          </a:blip>
          <a:srcRect l="1068" t="20382" r="68218" b="16298"/>
          <a:stretch/>
        </p:blipFill>
        <p:spPr bwMode="auto">
          <a:xfrm>
            <a:off x="408214" y="1257299"/>
            <a:ext cx="3510643" cy="40168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www.clker.com/cliparts/1/3/5/f/1195442322195589779ryanlerch_Speed_Bump_Sign.svg.h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338" y="3825523"/>
            <a:ext cx="479387" cy="3099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http://www.lawrencetransit.org/assets/transit/images/bus-stop-sig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3326" y="2866643"/>
            <a:ext cx="548286" cy="3990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cdn.mysitemyway.com/etc-mysitemyway/icons/legacy-previews/icons-256/glossy-black-icons-signs/092126-glossy-black-icon-signs-z-roadsign5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700" y="2921611"/>
            <a:ext cx="750661" cy="7506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cdn.mysitemyway.com/etc-mysitemyway/icons/legacy-previews/icons-256/glossy-black-icons-signs/092126-glossy-black-icon-signs-z-roadsign5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100" y="4576246"/>
            <a:ext cx="750661" cy="7506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nvPr>
        </p:nvGraphicFramePr>
        <p:xfrm>
          <a:off x="4450079" y="2526878"/>
          <a:ext cx="4014548" cy="2225040"/>
        </p:xfrm>
        <a:graphic>
          <a:graphicData uri="http://schemas.openxmlformats.org/drawingml/2006/table">
            <a:tbl>
              <a:tblPr firstRow="1" bandRow="1">
                <a:tableStyleId>{5C22544A-7EE6-4342-B048-85BDC9FD1C3A}</a:tableStyleId>
              </a:tblPr>
              <a:tblGrid>
                <a:gridCol w="2007274">
                  <a:extLst>
                    <a:ext uri="{9D8B030D-6E8A-4147-A177-3AD203B41FA5}">
                      <a16:colId xmlns="" xmlns:a16="http://schemas.microsoft.com/office/drawing/2014/main" val="20000"/>
                    </a:ext>
                  </a:extLst>
                </a:gridCol>
                <a:gridCol w="2007274">
                  <a:extLst>
                    <a:ext uri="{9D8B030D-6E8A-4147-A177-3AD203B41FA5}">
                      <a16:colId xmlns="" xmlns:a16="http://schemas.microsoft.com/office/drawing/2014/main" val="20001"/>
                    </a:ext>
                  </a:extLst>
                </a:gridCol>
              </a:tblGrid>
              <a:tr h="370840">
                <a:tc>
                  <a:txBody>
                    <a:bodyPr/>
                    <a:lstStyle/>
                    <a:p>
                      <a:pPr algn="ctr"/>
                      <a:r>
                        <a:rPr lang="en-US" dirty="0" err="1"/>
                        <a:t>PoC</a:t>
                      </a:r>
                      <a:endParaRPr lang="en-IN" dirty="0"/>
                    </a:p>
                  </a:txBody>
                  <a:tcPr/>
                </a:tc>
                <a:tc>
                  <a:txBody>
                    <a:bodyPr/>
                    <a:lstStyle/>
                    <a:p>
                      <a:pPr algn="ctr"/>
                      <a:r>
                        <a:rPr lang="en-US" dirty="0"/>
                        <a:t>GPS </a:t>
                      </a:r>
                      <a:r>
                        <a:rPr lang="en-US" dirty="0" err="1"/>
                        <a:t>Coord</a:t>
                      </a:r>
                      <a:endParaRPr lang="en-IN" dirty="0"/>
                    </a:p>
                  </a:txBody>
                  <a:tcPr/>
                </a:tc>
                <a:extLst>
                  <a:ext uri="{0D108BD9-81ED-4DB2-BD59-A6C34878D82A}">
                    <a16:rowId xmlns="" xmlns:a16="http://schemas.microsoft.com/office/drawing/2014/main" val="10000"/>
                  </a:ext>
                </a:extLst>
              </a:tr>
              <a:tr h="370840">
                <a:tc>
                  <a:txBody>
                    <a:bodyPr/>
                    <a:lstStyle/>
                    <a:p>
                      <a:r>
                        <a:rPr lang="en-US" dirty="0"/>
                        <a:t>Bus Stop 1</a:t>
                      </a:r>
                      <a:endParaRPr lang="en-IN" dirty="0"/>
                    </a:p>
                  </a:txBody>
                  <a:tcPr/>
                </a:tc>
                <a:tc>
                  <a:txBody>
                    <a:bodyPr/>
                    <a:lstStyle/>
                    <a:p>
                      <a:r>
                        <a:rPr lang="en-US" dirty="0"/>
                        <a:t>C1</a:t>
                      </a:r>
                      <a:endParaRPr lang="en-IN" dirty="0"/>
                    </a:p>
                  </a:txBody>
                  <a:tcPr/>
                </a:tc>
                <a:extLst>
                  <a:ext uri="{0D108BD9-81ED-4DB2-BD59-A6C34878D82A}">
                    <a16:rowId xmlns="" xmlns:a16="http://schemas.microsoft.com/office/drawing/2014/main" val="10001"/>
                  </a:ext>
                </a:extLst>
              </a:tr>
              <a:tr h="370840">
                <a:tc>
                  <a:txBody>
                    <a:bodyPr/>
                    <a:lstStyle/>
                    <a:p>
                      <a:r>
                        <a:rPr lang="en-US" dirty="0"/>
                        <a:t>Turn1</a:t>
                      </a:r>
                      <a:endParaRPr lang="en-IN" dirty="0"/>
                    </a:p>
                  </a:txBody>
                  <a:tcPr/>
                </a:tc>
                <a:tc>
                  <a:txBody>
                    <a:bodyPr/>
                    <a:lstStyle/>
                    <a:p>
                      <a:r>
                        <a:rPr lang="en-US" dirty="0"/>
                        <a:t>C2</a:t>
                      </a:r>
                      <a:endParaRPr lang="en-IN" dirty="0"/>
                    </a:p>
                  </a:txBody>
                  <a:tcPr/>
                </a:tc>
                <a:extLst>
                  <a:ext uri="{0D108BD9-81ED-4DB2-BD59-A6C34878D82A}">
                    <a16:rowId xmlns="" xmlns:a16="http://schemas.microsoft.com/office/drawing/2014/main" val="10002"/>
                  </a:ext>
                </a:extLst>
              </a:tr>
              <a:tr h="370840">
                <a:tc>
                  <a:txBody>
                    <a:bodyPr/>
                    <a:lstStyle/>
                    <a:p>
                      <a:r>
                        <a:rPr lang="en-US" dirty="0"/>
                        <a:t>Speed Breaker 1</a:t>
                      </a:r>
                      <a:endParaRPr lang="en-IN" dirty="0"/>
                    </a:p>
                  </a:txBody>
                  <a:tcPr/>
                </a:tc>
                <a:tc>
                  <a:txBody>
                    <a:bodyPr/>
                    <a:lstStyle/>
                    <a:p>
                      <a:r>
                        <a:rPr lang="en-US" dirty="0"/>
                        <a:t>C3</a:t>
                      </a:r>
                      <a:endParaRPr lang="en-IN" dirty="0"/>
                    </a:p>
                  </a:txBody>
                  <a:tcPr/>
                </a:tc>
                <a:extLst>
                  <a:ext uri="{0D108BD9-81ED-4DB2-BD59-A6C34878D82A}">
                    <a16:rowId xmlns="" xmlns:a16="http://schemas.microsoft.com/office/drawing/2014/main" val="10003"/>
                  </a:ext>
                </a:extLst>
              </a:tr>
              <a:tr h="370840">
                <a:tc>
                  <a:txBody>
                    <a:bodyPr/>
                    <a:lstStyle/>
                    <a:p>
                      <a:r>
                        <a:rPr lang="en-US" dirty="0"/>
                        <a:t>Bus Stop 2</a:t>
                      </a:r>
                      <a:endParaRPr lang="en-IN" dirty="0"/>
                    </a:p>
                  </a:txBody>
                  <a:tcPr/>
                </a:tc>
                <a:tc>
                  <a:txBody>
                    <a:bodyPr/>
                    <a:lstStyle/>
                    <a:p>
                      <a:r>
                        <a:rPr lang="en-US" dirty="0"/>
                        <a:t>C4</a:t>
                      </a:r>
                    </a:p>
                  </a:txBody>
                  <a:tcPr/>
                </a:tc>
                <a:extLst>
                  <a:ext uri="{0D108BD9-81ED-4DB2-BD59-A6C34878D82A}">
                    <a16:rowId xmlns="" xmlns:a16="http://schemas.microsoft.com/office/drawing/2014/main" val="10004"/>
                  </a:ext>
                </a:extLst>
              </a:tr>
              <a:tr h="370840">
                <a:tc>
                  <a:txBody>
                    <a:bodyPr/>
                    <a:lstStyle/>
                    <a:p>
                      <a:r>
                        <a:rPr lang="en-US" dirty="0"/>
                        <a:t>Bus Stop 3</a:t>
                      </a:r>
                      <a:endParaRPr lang="en-IN" dirty="0"/>
                    </a:p>
                  </a:txBody>
                  <a:tcPr/>
                </a:tc>
                <a:tc>
                  <a:txBody>
                    <a:bodyPr/>
                    <a:lstStyle/>
                    <a:p>
                      <a:r>
                        <a:rPr lang="en-US" dirty="0"/>
                        <a:t>C5</a:t>
                      </a:r>
                    </a:p>
                  </a:txBody>
                  <a:tcPr/>
                </a:tc>
                <a:extLst>
                  <a:ext uri="{0D108BD9-81ED-4DB2-BD59-A6C34878D82A}">
                    <a16:rowId xmlns="" xmlns:a16="http://schemas.microsoft.com/office/drawing/2014/main" val="10005"/>
                  </a:ext>
                </a:extLst>
              </a:tr>
            </a:tbl>
          </a:graphicData>
        </a:graphic>
      </p:graphicFrame>
      <p:pic>
        <p:nvPicPr>
          <p:cNvPr id="24" name="Picture 16" descr="http://www.lawrencetransit.org/assets/transit/images/bus-stop-sig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287" y="4752148"/>
            <a:ext cx="548286" cy="39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872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nvPr>
        </p:nvGraphicFramePr>
        <p:xfrm>
          <a:off x="282633" y="2588350"/>
          <a:ext cx="8680773" cy="650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8267"/>
            <a:ext cx="9144000" cy="1609344"/>
          </a:xfrm>
        </p:spPr>
        <p:txBody>
          <a:bodyPr/>
          <a:lstStyle/>
          <a:p>
            <a:r>
              <a:rPr lang="en-US" dirty="0"/>
              <a:t>Generate route trajectory</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t>36</a:t>
            </a:fld>
            <a:endParaRPr lang="en-US" dirty="0"/>
          </a:p>
        </p:txBody>
      </p:sp>
      <p:sp>
        <p:nvSpPr>
          <p:cNvPr id="3" name="TextBox 2"/>
          <p:cNvSpPr txBox="1"/>
          <p:nvPr/>
        </p:nvSpPr>
        <p:spPr>
          <a:xfrm>
            <a:off x="4121731" y="1557703"/>
            <a:ext cx="4934775"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Place detected </a:t>
            </a:r>
            <a:r>
              <a:rPr lang="en-US" sz="2000" b="1" dirty="0" err="1">
                <a:solidFill>
                  <a:srgbClr val="0070C0"/>
                </a:solidFill>
              </a:rPr>
              <a:t>PoCs</a:t>
            </a:r>
            <a:r>
              <a:rPr lang="en-US" sz="2000" b="1" dirty="0">
                <a:solidFill>
                  <a:srgbClr val="0070C0"/>
                </a:solidFill>
              </a:rPr>
              <a:t> as anchor points </a:t>
            </a:r>
            <a:r>
              <a:rPr lang="en-US" sz="2000" dirty="0"/>
              <a:t>on the trajectory</a:t>
            </a:r>
          </a:p>
          <a:p>
            <a:endParaRPr lang="en-US" sz="2000" dirty="0"/>
          </a:p>
          <a:p>
            <a:pPr marL="285750" indent="-285750">
              <a:buFont typeface="Arial" panose="020B0604020202020204" pitchFamily="34" charset="0"/>
              <a:buChar char="•"/>
            </a:pPr>
            <a:r>
              <a:rPr lang="en-US" sz="2000" b="1" dirty="0">
                <a:solidFill>
                  <a:srgbClr val="0070C0"/>
                </a:solidFill>
              </a:rPr>
              <a:t>Estimate intermediate GPS Coordinates </a:t>
            </a:r>
            <a:r>
              <a:rPr lang="en-US" sz="2000" dirty="0"/>
              <a:t>to generate complete trajectory of the user</a:t>
            </a:r>
            <a:endParaRPr lang="en-GB" sz="2000" dirty="0"/>
          </a:p>
        </p:txBody>
      </p:sp>
      <p:sp>
        <p:nvSpPr>
          <p:cNvPr id="6" name="Left Brace 5"/>
          <p:cNvSpPr/>
          <p:nvPr/>
        </p:nvSpPr>
        <p:spPr>
          <a:xfrm rot="16200000">
            <a:off x="2293937" y="4497006"/>
            <a:ext cx="380365" cy="39319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Left Brace 11"/>
          <p:cNvSpPr/>
          <p:nvPr/>
        </p:nvSpPr>
        <p:spPr>
          <a:xfrm rot="16200000">
            <a:off x="6319791" y="4453781"/>
            <a:ext cx="365125" cy="40336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2285999" y="6576949"/>
            <a:ext cx="1929054" cy="307777"/>
          </a:xfrm>
          <a:prstGeom prst="rect">
            <a:avLst/>
          </a:prstGeom>
          <a:noFill/>
        </p:spPr>
        <p:txBody>
          <a:bodyPr wrap="none" rtlCol="0">
            <a:spAutoFit/>
          </a:bodyPr>
          <a:lstStyle/>
          <a:p>
            <a:r>
              <a:rPr lang="en-US" sz="1400" dirty="0"/>
              <a:t>Database Generation</a:t>
            </a:r>
            <a:endParaRPr lang="en-GB" sz="1400" dirty="0"/>
          </a:p>
        </p:txBody>
      </p:sp>
      <p:sp>
        <p:nvSpPr>
          <p:cNvPr id="15" name="TextBox 14"/>
          <p:cNvSpPr txBox="1"/>
          <p:nvPr/>
        </p:nvSpPr>
        <p:spPr>
          <a:xfrm>
            <a:off x="5945523" y="6585458"/>
            <a:ext cx="1523494" cy="307777"/>
          </a:xfrm>
          <a:prstGeom prst="rect">
            <a:avLst/>
          </a:prstGeom>
          <a:noFill/>
        </p:spPr>
        <p:txBody>
          <a:bodyPr wrap="none" rtlCol="0">
            <a:spAutoFit/>
          </a:bodyPr>
          <a:lstStyle/>
          <a:p>
            <a:r>
              <a:rPr lang="en-US" sz="1400" dirty="0"/>
              <a:t>Map Generation</a:t>
            </a:r>
            <a:endParaRPr lang="en-GB" sz="1400" dirty="0"/>
          </a:p>
        </p:txBody>
      </p:sp>
      <p:pic>
        <p:nvPicPr>
          <p:cNvPr id="16" name="Picture 8" descr="http://www.imore.com/sites/imore.com/files/styles/larger/public/field/image/2014/11/apple_maps_iphone_6_best_apps_screens.jpg?itok=um389ljD"/>
          <p:cNvPicPr>
            <a:picLocks noChangeAspect="1" noChangeArrowheads="1"/>
          </p:cNvPicPr>
          <p:nvPr/>
        </p:nvPicPr>
        <p:blipFill rotWithShape="1">
          <a:blip r:embed="rId8">
            <a:extLst>
              <a:ext uri="{28A0092B-C50C-407E-A947-70E740481C1C}">
                <a14:useLocalDpi xmlns:a14="http://schemas.microsoft.com/office/drawing/2010/main" val="0"/>
              </a:ext>
            </a:extLst>
          </a:blip>
          <a:srcRect l="1068" t="20382" r="68218" b="16298"/>
          <a:stretch/>
        </p:blipFill>
        <p:spPr bwMode="auto">
          <a:xfrm>
            <a:off x="408214" y="1257299"/>
            <a:ext cx="3510643" cy="40168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www.clker.com/cliparts/1/3/5/f/1195442322195589779ryanlerch_Speed_Bump_Sign.svg.h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338" y="3825523"/>
            <a:ext cx="479387" cy="3099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http://www.lawrencetransit.org/assets/transit/images/bus-stop-sig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3326" y="2866643"/>
            <a:ext cx="548286" cy="3990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cdn.mysitemyway.com/etc-mysitemyway/icons/legacy-previews/icons-256/glossy-black-icons-signs/092126-glossy-black-icon-signs-z-roadsign5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700" y="2921611"/>
            <a:ext cx="750661" cy="7506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cdn.mysitemyway.com/etc-mysitemyway/icons/legacy-previews/icons-256/glossy-black-icons-signs/092126-glossy-black-icon-signs-z-roadsign5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100" y="4576246"/>
            <a:ext cx="750661" cy="750661"/>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Summing Junction 4"/>
          <p:cNvSpPr/>
          <p:nvPr/>
        </p:nvSpPr>
        <p:spPr>
          <a:xfrm>
            <a:off x="1732129" y="3066178"/>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Flowchart: Summing Junction 21"/>
          <p:cNvSpPr/>
          <p:nvPr/>
        </p:nvSpPr>
        <p:spPr>
          <a:xfrm>
            <a:off x="1537679" y="3139748"/>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Flowchart: Summing Junction 23"/>
          <p:cNvSpPr/>
          <p:nvPr/>
        </p:nvSpPr>
        <p:spPr>
          <a:xfrm>
            <a:off x="1332731" y="3202812"/>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Flowchart: Summing Junction 24"/>
          <p:cNvSpPr/>
          <p:nvPr/>
        </p:nvSpPr>
        <p:spPr>
          <a:xfrm>
            <a:off x="1143541" y="3250110"/>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Flowchart: Summing Junction 25"/>
          <p:cNvSpPr/>
          <p:nvPr/>
        </p:nvSpPr>
        <p:spPr>
          <a:xfrm>
            <a:off x="938595" y="3281642"/>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Flowchart: Summing Junction 26"/>
          <p:cNvSpPr/>
          <p:nvPr/>
        </p:nvSpPr>
        <p:spPr>
          <a:xfrm>
            <a:off x="717878" y="3297408"/>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Flowchart: Summing Junction 27"/>
          <p:cNvSpPr/>
          <p:nvPr/>
        </p:nvSpPr>
        <p:spPr>
          <a:xfrm>
            <a:off x="575987" y="3439301"/>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Flowchart: Summing Junction 28"/>
          <p:cNvSpPr/>
          <p:nvPr/>
        </p:nvSpPr>
        <p:spPr>
          <a:xfrm>
            <a:off x="575982" y="3581193"/>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Flowchart: Summing Junction 29"/>
          <p:cNvSpPr/>
          <p:nvPr/>
        </p:nvSpPr>
        <p:spPr>
          <a:xfrm>
            <a:off x="602254" y="3702061"/>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Flowchart: Summing Junction 30"/>
          <p:cNvSpPr/>
          <p:nvPr/>
        </p:nvSpPr>
        <p:spPr>
          <a:xfrm>
            <a:off x="633786" y="4143495"/>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Flowchart: Summing Junction 31"/>
          <p:cNvSpPr/>
          <p:nvPr/>
        </p:nvSpPr>
        <p:spPr>
          <a:xfrm>
            <a:off x="649552" y="4285398"/>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Flowchart: Summing Junction 32"/>
          <p:cNvSpPr/>
          <p:nvPr/>
        </p:nvSpPr>
        <p:spPr>
          <a:xfrm>
            <a:off x="649552" y="4443050"/>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Flowchart: Summing Junction 33"/>
          <p:cNvSpPr/>
          <p:nvPr/>
        </p:nvSpPr>
        <p:spPr>
          <a:xfrm>
            <a:off x="665318" y="4600702"/>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4" name="Picture 16" descr="http://www.lawrencetransit.org/assets/transit/images/bus-stop-sig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248" y="4752082"/>
            <a:ext cx="548286" cy="39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58455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US" dirty="0"/>
              <a:t>Trajectory generation</a:t>
            </a:r>
            <a:endParaRPr lang="en-IN" dirty="0"/>
          </a:p>
        </p:txBody>
      </p:sp>
      <p:sp>
        <p:nvSpPr>
          <p:cNvPr id="3" name="Slide Number Placeholder 2"/>
          <p:cNvSpPr>
            <a:spLocks noGrp="1"/>
          </p:cNvSpPr>
          <p:nvPr>
            <p:ph type="sldNum" sz="quarter" idx="12"/>
          </p:nvPr>
        </p:nvSpPr>
        <p:spPr/>
        <p:txBody>
          <a:bodyPr/>
          <a:lstStyle/>
          <a:p>
            <a:fld id="{4FAB73BC-B049-4115-A692-8D63A059BFB8}" type="slidenum">
              <a:rPr lang="en-US" smtClean="0"/>
              <a:t>37</a:t>
            </a:fld>
            <a:endParaRPr lang="en-US" dirty="0"/>
          </a:p>
        </p:txBody>
      </p:sp>
      <p:pic>
        <p:nvPicPr>
          <p:cNvPr id="4" name="Content Placeholder 3"/>
          <p:cNvPicPr/>
          <p:nvPr/>
        </p:nvPicPr>
        <p:blipFill>
          <a:blip r:embed="rId2"/>
          <a:stretch>
            <a:fillRect/>
          </a:stretch>
        </p:blipFill>
        <p:spPr>
          <a:xfrm>
            <a:off x="967915" y="1637924"/>
            <a:ext cx="6441877" cy="2413813"/>
          </a:xfrm>
          <a:prstGeom prst="rect">
            <a:avLst/>
          </a:prstGeom>
          <a:ln>
            <a:noFill/>
          </a:ln>
        </p:spPr>
      </p:pic>
      <p:sp>
        <p:nvSpPr>
          <p:cNvPr id="5" name="TextBox 4"/>
          <p:cNvSpPr txBox="1"/>
          <p:nvPr/>
        </p:nvSpPr>
        <p:spPr>
          <a:xfrm>
            <a:off x="967915" y="4466365"/>
            <a:ext cx="7865696" cy="1477328"/>
          </a:xfrm>
          <a:prstGeom prst="rect">
            <a:avLst/>
          </a:prstGeom>
          <a:noFill/>
        </p:spPr>
        <p:txBody>
          <a:bodyPr wrap="square" rtlCol="0">
            <a:spAutoFit/>
          </a:bodyPr>
          <a:lstStyle/>
          <a:p>
            <a:r>
              <a:rPr lang="en-US" b="1" dirty="0"/>
              <a:t>Approach</a:t>
            </a:r>
            <a:r>
              <a:rPr lang="en-US" dirty="0"/>
              <a:t>:</a:t>
            </a:r>
          </a:p>
          <a:p>
            <a:pPr marL="285750" indent="-285750">
              <a:buFont typeface="Arial" panose="020B0604020202020204" pitchFamily="34" charset="0"/>
              <a:buChar char="•"/>
            </a:pPr>
            <a:r>
              <a:rPr lang="en-US" dirty="0"/>
              <a:t>Use </a:t>
            </a:r>
            <a:r>
              <a:rPr lang="en-US" dirty="0" err="1"/>
              <a:t>Vincenty’s</a:t>
            </a:r>
            <a:r>
              <a:rPr lang="en-US" dirty="0"/>
              <a:t> Formula to estimate a point P’</a:t>
            </a:r>
          </a:p>
          <a:p>
            <a:pPr marL="285750" indent="-285750">
              <a:buFont typeface="Arial" panose="020B0604020202020204" pitchFamily="34" charset="0"/>
              <a:buChar char="•"/>
            </a:pPr>
            <a:r>
              <a:rPr lang="en-US" dirty="0"/>
              <a:t>Bring the point closer to the desired road, at P’’, using Coordinate geometry approach</a:t>
            </a:r>
          </a:p>
          <a:p>
            <a:pPr marL="285750" indent="-285750">
              <a:buFont typeface="Arial" panose="020B0604020202020204" pitchFamily="34" charset="0"/>
              <a:buChar char="•"/>
            </a:pPr>
            <a:r>
              <a:rPr lang="en-US" dirty="0"/>
              <a:t>Use Snap-to-Road API to drag point to road</a:t>
            </a:r>
            <a:endParaRPr lang="en-IN" dirty="0"/>
          </a:p>
        </p:txBody>
      </p:sp>
    </p:spTree>
    <p:extLst>
      <p:ext uri="{BB962C8B-B14F-4D97-AF65-F5344CB8AC3E}">
        <p14:creationId xmlns:p14="http://schemas.microsoft.com/office/powerpoint/2010/main" val="26297102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nvPr>
        </p:nvGraphicFramePr>
        <p:xfrm>
          <a:off x="282633" y="2588350"/>
          <a:ext cx="8680773" cy="650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116" y="8267"/>
            <a:ext cx="9145116" cy="1609344"/>
          </a:xfrm>
        </p:spPr>
        <p:txBody>
          <a:bodyPr/>
          <a:lstStyle/>
          <a:p>
            <a:r>
              <a:rPr lang="en-US" dirty="0"/>
              <a:t>Map stitching for complete route</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t>38</a:t>
            </a:fld>
            <a:endParaRPr lang="en-US" dirty="0"/>
          </a:p>
        </p:txBody>
      </p:sp>
      <p:sp>
        <p:nvSpPr>
          <p:cNvPr id="3" name="TextBox 2"/>
          <p:cNvSpPr txBox="1"/>
          <p:nvPr/>
        </p:nvSpPr>
        <p:spPr>
          <a:xfrm>
            <a:off x="4775822" y="1557703"/>
            <a:ext cx="4280684"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Not all users travel the complete route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Need to </a:t>
            </a:r>
            <a:r>
              <a:rPr lang="en-US" sz="2000" dirty="0">
                <a:solidFill>
                  <a:srgbClr val="0070C0"/>
                </a:solidFill>
              </a:rPr>
              <a:t>stitch the routes of multiple commuters</a:t>
            </a:r>
            <a:r>
              <a:rPr lang="en-US" sz="2000" dirty="0"/>
              <a:t> to generate complete route. (User 1 and 2)</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Trails from other overlapping routes should not be considered (User 3)</a:t>
            </a:r>
          </a:p>
        </p:txBody>
      </p:sp>
      <p:sp>
        <p:nvSpPr>
          <p:cNvPr id="6" name="Left Brace 5"/>
          <p:cNvSpPr/>
          <p:nvPr/>
        </p:nvSpPr>
        <p:spPr>
          <a:xfrm rot="16200000">
            <a:off x="2293937" y="4497006"/>
            <a:ext cx="380365" cy="39319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Left Brace 11"/>
          <p:cNvSpPr/>
          <p:nvPr/>
        </p:nvSpPr>
        <p:spPr>
          <a:xfrm rot="16200000">
            <a:off x="6319791" y="4453781"/>
            <a:ext cx="365125" cy="40336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2285999" y="6576949"/>
            <a:ext cx="1929054" cy="307777"/>
          </a:xfrm>
          <a:prstGeom prst="rect">
            <a:avLst/>
          </a:prstGeom>
          <a:noFill/>
        </p:spPr>
        <p:txBody>
          <a:bodyPr wrap="none" rtlCol="0">
            <a:spAutoFit/>
          </a:bodyPr>
          <a:lstStyle/>
          <a:p>
            <a:r>
              <a:rPr lang="en-US" sz="1400" dirty="0"/>
              <a:t>Database Generation</a:t>
            </a:r>
            <a:endParaRPr lang="en-GB" sz="1400" dirty="0"/>
          </a:p>
        </p:txBody>
      </p:sp>
      <p:sp>
        <p:nvSpPr>
          <p:cNvPr id="15" name="TextBox 14"/>
          <p:cNvSpPr txBox="1"/>
          <p:nvPr/>
        </p:nvSpPr>
        <p:spPr>
          <a:xfrm>
            <a:off x="5945523" y="6585458"/>
            <a:ext cx="1523494" cy="307777"/>
          </a:xfrm>
          <a:prstGeom prst="rect">
            <a:avLst/>
          </a:prstGeom>
          <a:noFill/>
        </p:spPr>
        <p:txBody>
          <a:bodyPr wrap="none" rtlCol="0">
            <a:spAutoFit/>
          </a:bodyPr>
          <a:lstStyle/>
          <a:p>
            <a:r>
              <a:rPr lang="en-US" sz="1400" dirty="0"/>
              <a:t>Map Generation</a:t>
            </a:r>
            <a:endParaRPr lang="en-GB" sz="1400" dirty="0"/>
          </a:p>
        </p:txBody>
      </p:sp>
      <p:pic>
        <p:nvPicPr>
          <p:cNvPr id="46" name="Picture 8" descr="http://www.imore.com/sites/imore.com/files/styles/larger/public/field/image/2014/11/apple_maps_iphone_6_best_apps_screens.jpg?itok=um389ljD"/>
          <p:cNvPicPr>
            <a:picLocks noChangeAspect="1" noChangeArrowheads="1"/>
          </p:cNvPicPr>
          <p:nvPr/>
        </p:nvPicPr>
        <p:blipFill rotWithShape="1">
          <a:blip r:embed="rId8">
            <a:extLst>
              <a:ext uri="{28A0092B-C50C-407E-A947-70E740481C1C}">
                <a14:useLocalDpi xmlns:a14="http://schemas.microsoft.com/office/drawing/2010/main" val="0"/>
              </a:ext>
            </a:extLst>
          </a:blip>
          <a:srcRect l="1068" t="20382" r="68218" b="16298"/>
          <a:stretch/>
        </p:blipFill>
        <p:spPr bwMode="auto">
          <a:xfrm>
            <a:off x="408214" y="1257299"/>
            <a:ext cx="3510643" cy="4016828"/>
          </a:xfrm>
          <a:prstGeom prst="rect">
            <a:avLst/>
          </a:prstGeom>
          <a:noFill/>
          <a:extLst>
            <a:ext uri="{909E8E84-426E-40dd-AFC4-6F175D3DCCD1}">
              <a14:hiddenFill xmlns:a14="http://schemas.microsoft.com/office/drawing/2010/main">
                <a:solidFill>
                  <a:srgbClr val="FFFFFF"/>
                </a:solidFill>
              </a14:hiddenFill>
            </a:ext>
          </a:extLst>
        </p:spPr>
      </p:pic>
      <p:sp>
        <p:nvSpPr>
          <p:cNvPr id="78" name="Freeform 77"/>
          <p:cNvSpPr/>
          <p:nvPr/>
        </p:nvSpPr>
        <p:spPr>
          <a:xfrm>
            <a:off x="817418" y="3228109"/>
            <a:ext cx="1143697" cy="1787236"/>
          </a:xfrm>
          <a:custGeom>
            <a:avLst/>
            <a:gdLst>
              <a:gd name="connsiteX0" fmla="*/ 1024759 w 1024759"/>
              <a:gd name="connsiteY0" fmla="*/ 0 h 1355835"/>
              <a:gd name="connsiteX1" fmla="*/ 0 w 1024759"/>
              <a:gd name="connsiteY1" fmla="*/ 220717 h 1355835"/>
              <a:gd name="connsiteX2" fmla="*/ 0 w 1024759"/>
              <a:gd name="connsiteY2" fmla="*/ 220717 h 1355835"/>
              <a:gd name="connsiteX3" fmla="*/ 47297 w 1024759"/>
              <a:gd name="connsiteY3" fmla="*/ 1355835 h 1355835"/>
            </a:gdLst>
            <a:ahLst/>
            <a:cxnLst>
              <a:cxn ang="0">
                <a:pos x="connsiteX0" y="connsiteY0"/>
              </a:cxn>
              <a:cxn ang="0">
                <a:pos x="connsiteX1" y="connsiteY1"/>
              </a:cxn>
              <a:cxn ang="0">
                <a:pos x="connsiteX2" y="connsiteY2"/>
              </a:cxn>
              <a:cxn ang="0">
                <a:pos x="connsiteX3" y="connsiteY3"/>
              </a:cxn>
            </a:cxnLst>
            <a:rect l="l" t="t" r="r" b="b"/>
            <a:pathLst>
              <a:path w="1024759" h="1355835">
                <a:moveTo>
                  <a:pt x="1024759" y="0"/>
                </a:moveTo>
                <a:lnTo>
                  <a:pt x="0" y="220717"/>
                </a:lnTo>
                <a:lnTo>
                  <a:pt x="0" y="220717"/>
                </a:lnTo>
                <a:lnTo>
                  <a:pt x="47297" y="1355835"/>
                </a:ln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cxnSp>
        <p:nvCxnSpPr>
          <p:cNvPr id="79" name="Straight Connector 78"/>
          <p:cNvCxnSpPr/>
          <p:nvPr/>
        </p:nvCxnSpPr>
        <p:spPr>
          <a:xfrm flipV="1">
            <a:off x="892359" y="4903199"/>
            <a:ext cx="1929351" cy="105229"/>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80" name="TextBox 79"/>
          <p:cNvSpPr txBox="1"/>
          <p:nvPr/>
        </p:nvSpPr>
        <p:spPr>
          <a:xfrm rot="20918657">
            <a:off x="1052842" y="3370045"/>
            <a:ext cx="857927" cy="369332"/>
          </a:xfrm>
          <a:prstGeom prst="rect">
            <a:avLst/>
          </a:prstGeom>
          <a:noFill/>
        </p:spPr>
        <p:txBody>
          <a:bodyPr wrap="none" rtlCol="0">
            <a:spAutoFit/>
          </a:bodyPr>
          <a:lstStyle/>
          <a:p>
            <a:r>
              <a:rPr lang="en-US" dirty="0"/>
              <a:t>User 1</a:t>
            </a:r>
            <a:endParaRPr lang="en-IN" dirty="0"/>
          </a:p>
        </p:txBody>
      </p:sp>
      <p:sp>
        <p:nvSpPr>
          <p:cNvPr id="81" name="TextBox 80"/>
          <p:cNvSpPr txBox="1"/>
          <p:nvPr/>
        </p:nvSpPr>
        <p:spPr>
          <a:xfrm rot="21283399">
            <a:off x="1192255" y="4606645"/>
            <a:ext cx="857927" cy="369332"/>
          </a:xfrm>
          <a:prstGeom prst="rect">
            <a:avLst/>
          </a:prstGeom>
          <a:noFill/>
        </p:spPr>
        <p:txBody>
          <a:bodyPr wrap="none" rtlCol="0">
            <a:spAutoFit/>
          </a:bodyPr>
          <a:lstStyle/>
          <a:p>
            <a:r>
              <a:rPr lang="en-US" dirty="0"/>
              <a:t>User 2</a:t>
            </a:r>
            <a:endParaRPr lang="en-IN" dirty="0"/>
          </a:p>
        </p:txBody>
      </p:sp>
      <p:pic>
        <p:nvPicPr>
          <p:cNvPr id="93" name="Picture 16" descr="http://www.lawrencetransit.org/assets/transit/images/bus-stop-sig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3326" y="2866643"/>
            <a:ext cx="548286" cy="39907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6" descr="http://www.lawrencetransit.org/assets/transit/images/bus-stop-sig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59" y="4791311"/>
            <a:ext cx="548286" cy="39907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6" descr="http://www.lawrencetransit.org/assets/transit/images/bus-stop-sig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594" y="3864021"/>
            <a:ext cx="548286" cy="399070"/>
          </a:xfrm>
          <a:prstGeom prst="rect">
            <a:avLst/>
          </a:prstGeom>
          <a:noFill/>
          <a:extLst>
            <a:ext uri="{909E8E84-426E-40dd-AFC4-6F175D3DCCD1}">
              <a14:hiddenFill xmlns:a14="http://schemas.microsoft.com/office/drawing/2010/main">
                <a:solidFill>
                  <a:srgbClr val="FFFFFF"/>
                </a:solidFill>
              </a14:hiddenFill>
            </a:ext>
          </a:extLst>
        </p:spPr>
      </p:pic>
      <p:cxnSp>
        <p:nvCxnSpPr>
          <p:cNvPr id="96" name="Straight Connector 95"/>
          <p:cNvCxnSpPr>
            <a:stCxn id="94" idx="3"/>
            <a:endCxn id="95" idx="3"/>
          </p:cNvCxnSpPr>
          <p:nvPr/>
        </p:nvCxnSpPr>
        <p:spPr>
          <a:xfrm flipH="1" flipV="1">
            <a:off x="1024880" y="4063556"/>
            <a:ext cx="41565" cy="92729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100" name="Picture 16" descr="http://www.lawrencetransit.org/assets/transit/images/bus-stop-sig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2073" y="4703664"/>
            <a:ext cx="548286" cy="39907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6" descr="http://www.lawrencetransit.org/assets/transit/images/bus-stop-sig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073" y="2145831"/>
            <a:ext cx="548286" cy="399070"/>
          </a:xfrm>
          <a:prstGeom prst="rect">
            <a:avLst/>
          </a:prstGeom>
          <a:noFill/>
          <a:extLst>
            <a:ext uri="{909E8E84-426E-40dd-AFC4-6F175D3DCCD1}">
              <a14:hiddenFill xmlns:a14="http://schemas.microsoft.com/office/drawing/2010/main">
                <a:solidFill>
                  <a:srgbClr val="FFFFFF"/>
                </a:solidFill>
              </a14:hiddenFill>
            </a:ext>
          </a:extLst>
        </p:spPr>
      </p:pic>
      <p:cxnSp>
        <p:nvCxnSpPr>
          <p:cNvPr id="102" name="Straight Connector 101"/>
          <p:cNvCxnSpPr/>
          <p:nvPr/>
        </p:nvCxnSpPr>
        <p:spPr>
          <a:xfrm flipV="1">
            <a:off x="476594" y="5197041"/>
            <a:ext cx="2345116" cy="120882"/>
          </a:xfrm>
          <a:prstGeom prst="line">
            <a:avLst/>
          </a:prstGeom>
          <a:ln w="5715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04" name="Straight Connector 103"/>
          <p:cNvCxnSpPr/>
          <p:nvPr/>
        </p:nvCxnSpPr>
        <p:spPr>
          <a:xfrm flipH="1" flipV="1">
            <a:off x="344073" y="2418536"/>
            <a:ext cx="121946" cy="2890494"/>
          </a:xfrm>
          <a:prstGeom prst="line">
            <a:avLst/>
          </a:prstGeom>
          <a:ln w="57150">
            <a:solidFill>
              <a:srgbClr val="00B050"/>
            </a:solidFill>
          </a:ln>
        </p:spPr>
        <p:style>
          <a:lnRef idx="1">
            <a:schemeClr val="accent2"/>
          </a:lnRef>
          <a:fillRef idx="0">
            <a:schemeClr val="accent2"/>
          </a:fillRef>
          <a:effectRef idx="0">
            <a:schemeClr val="accent2"/>
          </a:effectRef>
          <a:fontRef idx="minor">
            <a:schemeClr val="tx1"/>
          </a:fontRef>
        </p:style>
      </p:cxnSp>
      <p:sp>
        <p:nvSpPr>
          <p:cNvPr id="107" name="TextBox 106"/>
          <p:cNvSpPr txBox="1"/>
          <p:nvPr/>
        </p:nvSpPr>
        <p:spPr>
          <a:xfrm rot="20918657">
            <a:off x="328782" y="2720056"/>
            <a:ext cx="857927" cy="369332"/>
          </a:xfrm>
          <a:prstGeom prst="rect">
            <a:avLst/>
          </a:prstGeom>
          <a:noFill/>
        </p:spPr>
        <p:txBody>
          <a:bodyPr wrap="none" rtlCol="0">
            <a:spAutoFit/>
          </a:bodyPr>
          <a:lstStyle/>
          <a:p>
            <a:r>
              <a:rPr lang="en-US" dirty="0"/>
              <a:t>User 3</a:t>
            </a:r>
            <a:endParaRPr lang="en-IN" dirty="0"/>
          </a:p>
        </p:txBody>
      </p:sp>
    </p:spTree>
    <p:extLst>
      <p:ext uri="{BB962C8B-B14F-4D97-AF65-F5344CB8AC3E}">
        <p14:creationId xmlns:p14="http://schemas.microsoft.com/office/powerpoint/2010/main" val="34602582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80"/>
            <a:ext cx="7772400" cy="1609344"/>
          </a:xfrm>
        </p:spPr>
        <p:txBody>
          <a:bodyPr/>
          <a:lstStyle/>
          <a:p>
            <a:r>
              <a:rPr lang="en-US" dirty="0"/>
              <a:t>Map stitching</a:t>
            </a:r>
            <a:endParaRPr lang="en-IN" dirty="0"/>
          </a:p>
        </p:txBody>
      </p:sp>
      <p:sp>
        <p:nvSpPr>
          <p:cNvPr id="3" name="Slide Number Placeholder 2"/>
          <p:cNvSpPr>
            <a:spLocks noGrp="1"/>
          </p:cNvSpPr>
          <p:nvPr>
            <p:ph type="sldNum" sz="quarter" idx="12"/>
          </p:nvPr>
        </p:nvSpPr>
        <p:spPr/>
        <p:txBody>
          <a:bodyPr/>
          <a:lstStyle/>
          <a:p>
            <a:fld id="{4FAB73BC-B049-4115-A692-8D63A059BFB8}" type="slidenum">
              <a:rPr lang="en-US" smtClean="0"/>
              <a:t>39</a:t>
            </a:fld>
            <a:endParaRPr lang="en-US" dirty="0"/>
          </a:p>
        </p:txBody>
      </p:sp>
      <p:pic>
        <p:nvPicPr>
          <p:cNvPr id="4" name="Picture 3"/>
          <p:cNvPicPr>
            <a:picLocks noChangeAspect="1"/>
          </p:cNvPicPr>
          <p:nvPr/>
        </p:nvPicPr>
        <p:blipFill>
          <a:blip r:embed="rId2"/>
          <a:stretch>
            <a:fillRect/>
          </a:stretch>
        </p:blipFill>
        <p:spPr>
          <a:xfrm>
            <a:off x="400358" y="3394545"/>
            <a:ext cx="3593862" cy="1998380"/>
          </a:xfrm>
          <a:prstGeom prst="rect">
            <a:avLst/>
          </a:prstGeom>
        </p:spPr>
      </p:pic>
      <p:sp>
        <p:nvSpPr>
          <p:cNvPr id="5" name="Rectangle 4"/>
          <p:cNvSpPr/>
          <p:nvPr/>
        </p:nvSpPr>
        <p:spPr>
          <a:xfrm>
            <a:off x="400358" y="5385470"/>
            <a:ext cx="3824445" cy="307777"/>
          </a:xfrm>
          <a:prstGeom prst="rect">
            <a:avLst/>
          </a:prstGeom>
        </p:spPr>
        <p:txBody>
          <a:bodyPr wrap="none">
            <a:spAutoFit/>
          </a:bodyPr>
          <a:lstStyle/>
          <a:p>
            <a:r>
              <a:rPr lang="en-US" sz="1400" dirty="0">
                <a:latin typeface="NimbusRomNo9L-Regu"/>
              </a:rPr>
              <a:t>Variation of speed after DWT for different data</a:t>
            </a:r>
            <a:endParaRPr lang="en-US" sz="1400" dirty="0"/>
          </a:p>
        </p:txBody>
      </p:sp>
      <p:pic>
        <p:nvPicPr>
          <p:cNvPr id="6" name="Picture 5"/>
          <p:cNvPicPr>
            <a:picLocks noChangeAspect="1"/>
          </p:cNvPicPr>
          <p:nvPr/>
        </p:nvPicPr>
        <p:blipFill>
          <a:blip r:embed="rId3"/>
          <a:stretch>
            <a:fillRect/>
          </a:stretch>
        </p:blipFill>
        <p:spPr>
          <a:xfrm>
            <a:off x="4088093" y="3429513"/>
            <a:ext cx="5055907" cy="1706300"/>
          </a:xfrm>
          <a:prstGeom prst="rect">
            <a:avLst/>
          </a:prstGeom>
        </p:spPr>
      </p:pic>
      <p:sp>
        <p:nvSpPr>
          <p:cNvPr id="7" name="Rectangle 6"/>
          <p:cNvSpPr/>
          <p:nvPr/>
        </p:nvSpPr>
        <p:spPr>
          <a:xfrm>
            <a:off x="5807170" y="5385469"/>
            <a:ext cx="1617751" cy="307777"/>
          </a:xfrm>
          <a:prstGeom prst="rect">
            <a:avLst/>
          </a:prstGeom>
        </p:spPr>
        <p:txBody>
          <a:bodyPr wrap="none">
            <a:spAutoFit/>
          </a:bodyPr>
          <a:lstStyle/>
          <a:p>
            <a:r>
              <a:rPr lang="en-US" sz="1400" dirty="0">
                <a:latin typeface="NimbusRomNo9L-Regu"/>
              </a:rPr>
              <a:t>Stitching of routes</a:t>
            </a:r>
            <a:endParaRPr lang="en-US" sz="1400" dirty="0"/>
          </a:p>
        </p:txBody>
      </p:sp>
      <p:sp>
        <p:nvSpPr>
          <p:cNvPr id="8" name="TextBox 7"/>
          <p:cNvSpPr txBox="1"/>
          <p:nvPr/>
        </p:nvSpPr>
        <p:spPr>
          <a:xfrm>
            <a:off x="241403" y="5727730"/>
            <a:ext cx="8241944"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Every route can be classified using a set of features like </a:t>
            </a:r>
            <a:r>
              <a:rPr lang="en-US" sz="1400" dirty="0">
                <a:solidFill>
                  <a:srgbClr val="D34817"/>
                </a:solidFill>
              </a:rPr>
              <a:t>speed of vehicle, waiting time at bus stop, jerkiness of the bus</a:t>
            </a:r>
            <a:endParaRPr lang="en-IN" sz="1400" dirty="0">
              <a:solidFill>
                <a:srgbClr val="D34817"/>
              </a:solidFill>
            </a:endParaRPr>
          </a:p>
          <a:p>
            <a:pPr marL="285750" indent="-285750">
              <a:buFont typeface="Arial" panose="020B0604020202020204" pitchFamily="34" charset="0"/>
              <a:buChar char="•"/>
            </a:pPr>
            <a:r>
              <a:rPr lang="en-US" sz="1400" dirty="0"/>
              <a:t>We </a:t>
            </a:r>
            <a:r>
              <a:rPr lang="en-US" sz="1400" dirty="0">
                <a:solidFill>
                  <a:srgbClr val="D34817"/>
                </a:solidFill>
              </a:rPr>
              <a:t>use DWT to cluster trajectories </a:t>
            </a:r>
            <a:r>
              <a:rPr lang="en-US" sz="1400" dirty="0"/>
              <a:t>belonging to same bus route</a:t>
            </a:r>
          </a:p>
          <a:p>
            <a:pPr marL="285750" indent="-285750">
              <a:buFont typeface="Arial" panose="020B0604020202020204" pitchFamily="34" charset="0"/>
              <a:buChar char="•"/>
            </a:pPr>
            <a:r>
              <a:rPr lang="en-US" sz="1400" dirty="0"/>
              <a:t>Stitch the trajectories together to generate the complete route</a:t>
            </a:r>
          </a:p>
        </p:txBody>
      </p:sp>
      <p:pic>
        <p:nvPicPr>
          <p:cNvPr id="9" name="Picture 8"/>
          <p:cNvPicPr>
            <a:picLocks noChangeAspect="1"/>
          </p:cNvPicPr>
          <p:nvPr/>
        </p:nvPicPr>
        <p:blipFill>
          <a:blip r:embed="rId4"/>
          <a:stretch>
            <a:fillRect/>
          </a:stretch>
        </p:blipFill>
        <p:spPr>
          <a:xfrm>
            <a:off x="2114334" y="1447103"/>
            <a:ext cx="5310587" cy="1857582"/>
          </a:xfrm>
          <a:prstGeom prst="rect">
            <a:avLst/>
          </a:prstGeom>
        </p:spPr>
      </p:pic>
      <p:sp>
        <p:nvSpPr>
          <p:cNvPr id="10" name="Rectangle 9"/>
          <p:cNvSpPr/>
          <p:nvPr/>
        </p:nvSpPr>
        <p:spPr>
          <a:xfrm>
            <a:off x="1289389" y="3230695"/>
            <a:ext cx="6960476" cy="307777"/>
          </a:xfrm>
          <a:prstGeom prst="rect">
            <a:avLst/>
          </a:prstGeom>
        </p:spPr>
        <p:txBody>
          <a:bodyPr wrap="square">
            <a:spAutoFit/>
          </a:bodyPr>
          <a:lstStyle/>
          <a:p>
            <a:pPr algn="ctr"/>
            <a:r>
              <a:rPr lang="en-IN" sz="1400" dirty="0"/>
              <a:t>Variation of speed over two different routes for two different buses</a:t>
            </a:r>
          </a:p>
        </p:txBody>
      </p:sp>
    </p:spTree>
    <p:extLst>
      <p:ext uri="{BB962C8B-B14F-4D97-AF65-F5344CB8AC3E}">
        <p14:creationId xmlns:p14="http://schemas.microsoft.com/office/powerpoint/2010/main" val="32663962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
          <p:cNvPicPr/>
          <p:nvPr/>
        </p:nvPicPr>
        <p:blipFill>
          <a:blip r:embed="rId2"/>
          <a:stretch>
            <a:fillRect/>
          </a:stretch>
        </p:blipFill>
        <p:spPr>
          <a:xfrm rot="892800">
            <a:off x="6445276" y="1643826"/>
            <a:ext cx="2413530" cy="3793230"/>
          </a:xfrm>
          <a:prstGeom prst="rect">
            <a:avLst/>
          </a:prstGeom>
          <a:ln>
            <a:noFill/>
          </a:ln>
        </p:spPr>
      </p:pic>
      <p:sp>
        <p:nvSpPr>
          <p:cNvPr id="84" name="CustomShape 2"/>
          <p:cNvSpPr/>
          <p:nvPr/>
        </p:nvSpPr>
        <p:spPr>
          <a:xfrm rot="907200">
            <a:off x="5725620" y="5089770"/>
            <a:ext cx="2593620" cy="386910"/>
          </a:xfrm>
          <a:prstGeom prst="rect">
            <a:avLst/>
          </a:prstGeom>
          <a:noFill/>
          <a:ln>
            <a:noFill/>
          </a:ln>
        </p:spPr>
        <p:txBody>
          <a:bodyPr lIns="67500" tIns="33750" rIns="67500" bIns="33750"/>
          <a:lstStyle/>
          <a:p>
            <a:pPr>
              <a:lnSpc>
                <a:spcPct val="100000"/>
              </a:lnSpc>
            </a:pPr>
            <a:r>
              <a:rPr lang="en-IN" sz="1050" b="1">
                <a:solidFill>
                  <a:srgbClr val="514A40"/>
                </a:solidFill>
                <a:latin typeface="Cambria"/>
              </a:rPr>
              <a:t>Courtesy:</a:t>
            </a:r>
            <a:r>
              <a:rPr lang="en-IN" sz="1050">
                <a:solidFill>
                  <a:srgbClr val="514A40"/>
                </a:solidFill>
                <a:latin typeface="Cambria"/>
              </a:rPr>
              <a:t> </a:t>
            </a:r>
            <a:r>
              <a:rPr lang="en-IN" sz="1050" u="sng">
                <a:solidFill>
                  <a:srgbClr val="A85229"/>
                </a:solidFill>
                <a:latin typeface="Cambria"/>
              </a:rPr>
              <a:t>http://linkis.com/X6DVI</a:t>
            </a:r>
            <a:r>
              <a:rPr lang="en-IN" sz="1050">
                <a:solidFill>
                  <a:srgbClr val="514A40"/>
                </a:solidFill>
                <a:latin typeface="Cambria"/>
              </a:rPr>
              <a:t> </a:t>
            </a:r>
            <a:r>
              <a:rPr lang="en-IN" sz="1050" b="1">
                <a:solidFill>
                  <a:srgbClr val="514A40"/>
                </a:solidFill>
                <a:latin typeface="Cambria"/>
              </a:rPr>
              <a:t>(TOI)</a:t>
            </a:r>
            <a:endParaRPr sz="1350"/>
          </a:p>
        </p:txBody>
      </p:sp>
      <p:pic>
        <p:nvPicPr>
          <p:cNvPr id="85" name="Picture 6"/>
          <p:cNvPicPr/>
          <p:nvPr/>
        </p:nvPicPr>
        <p:blipFill>
          <a:blip r:embed="rId3"/>
          <a:stretch>
            <a:fillRect/>
          </a:stretch>
        </p:blipFill>
        <p:spPr>
          <a:xfrm rot="20228400">
            <a:off x="149837" y="2038937"/>
            <a:ext cx="3749220" cy="2079810"/>
          </a:xfrm>
          <a:prstGeom prst="rect">
            <a:avLst/>
          </a:prstGeom>
          <a:ln>
            <a:noFill/>
          </a:ln>
        </p:spPr>
      </p:pic>
      <p:pic>
        <p:nvPicPr>
          <p:cNvPr id="86" name="Picture 2"/>
          <p:cNvPicPr/>
          <p:nvPr/>
        </p:nvPicPr>
        <p:blipFill>
          <a:blip r:embed="rId4"/>
          <a:stretch>
            <a:fillRect/>
          </a:stretch>
        </p:blipFill>
        <p:spPr>
          <a:xfrm>
            <a:off x="2868569" y="1392364"/>
            <a:ext cx="3635010" cy="2044980"/>
          </a:xfrm>
          <a:prstGeom prst="rect">
            <a:avLst/>
          </a:prstGeom>
          <a:ln>
            <a:noFill/>
          </a:ln>
        </p:spPr>
      </p:pic>
      <p:pic>
        <p:nvPicPr>
          <p:cNvPr id="5" name="Picture 4"/>
          <p:cNvPicPr>
            <a:picLocks noChangeAspect="1"/>
          </p:cNvPicPr>
          <p:nvPr/>
        </p:nvPicPr>
        <p:blipFill>
          <a:blip r:embed="rId5"/>
          <a:stretch>
            <a:fillRect/>
          </a:stretch>
        </p:blipFill>
        <p:spPr>
          <a:xfrm>
            <a:off x="1614277" y="3801072"/>
            <a:ext cx="5083052" cy="2454084"/>
          </a:xfrm>
          <a:prstGeom prst="rect">
            <a:avLst/>
          </a:prstGeom>
        </p:spPr>
      </p:pic>
      <p:sp>
        <p:nvSpPr>
          <p:cNvPr id="8" name="Title 1"/>
          <p:cNvSpPr txBox="1">
            <a:spLocks/>
          </p:cNvSpPr>
          <p:nvPr/>
        </p:nvSpPr>
        <p:spPr>
          <a:xfrm>
            <a:off x="15980" y="131393"/>
            <a:ext cx="9128020" cy="1136073"/>
          </a:xfrm>
          <a:prstGeom prst="rect">
            <a:avLst/>
          </a:prstGeom>
        </p:spPr>
        <p:txBody>
          <a:bodyP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600" dirty="0"/>
              <a:t>Problems of public transport in developing countries</a:t>
            </a:r>
            <a:endParaRPr lang="en-GB" sz="3600" dirty="0"/>
          </a:p>
        </p:txBody>
      </p:sp>
    </p:spTree>
    <p:extLst>
      <p:ext uri="{BB962C8B-B14F-4D97-AF65-F5344CB8AC3E}">
        <p14:creationId xmlns:p14="http://schemas.microsoft.com/office/powerpoint/2010/main" val="947630142"/>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nvPr>
        </p:nvGraphicFramePr>
        <p:xfrm>
          <a:off x="282633" y="2588350"/>
          <a:ext cx="8680773" cy="650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116" y="8267"/>
            <a:ext cx="9145116" cy="1609344"/>
          </a:xfrm>
        </p:spPr>
        <p:txBody>
          <a:bodyPr/>
          <a:lstStyle/>
          <a:p>
            <a:r>
              <a:rPr lang="en-US" dirty="0"/>
              <a:t>Map stitching for complete route</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t>40</a:t>
            </a:fld>
            <a:endParaRPr lang="en-US" dirty="0"/>
          </a:p>
        </p:txBody>
      </p:sp>
      <p:sp>
        <p:nvSpPr>
          <p:cNvPr id="3" name="TextBox 2"/>
          <p:cNvSpPr txBox="1"/>
          <p:nvPr/>
        </p:nvSpPr>
        <p:spPr>
          <a:xfrm>
            <a:off x="4121731" y="1557703"/>
            <a:ext cx="4934775"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0070C0"/>
                </a:solidFill>
              </a:rPr>
              <a:t>Identify trajectories </a:t>
            </a:r>
            <a:r>
              <a:rPr lang="en-US" sz="2000" dirty="0"/>
              <a:t>belonging to same route.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solidFill>
                  <a:srgbClr val="0070C0"/>
                </a:solidFill>
              </a:rPr>
              <a:t>Stitch these trajectories </a:t>
            </a:r>
            <a:r>
              <a:rPr lang="en-US" sz="2000" dirty="0"/>
              <a:t>to generate complete route</a:t>
            </a:r>
            <a:endParaRPr lang="en-GB" sz="2000" dirty="0"/>
          </a:p>
        </p:txBody>
      </p:sp>
      <p:sp>
        <p:nvSpPr>
          <p:cNvPr id="6" name="Left Brace 5"/>
          <p:cNvSpPr/>
          <p:nvPr/>
        </p:nvSpPr>
        <p:spPr>
          <a:xfrm rot="16200000">
            <a:off x="2293937" y="4497006"/>
            <a:ext cx="380365" cy="39319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Left Brace 11"/>
          <p:cNvSpPr/>
          <p:nvPr/>
        </p:nvSpPr>
        <p:spPr>
          <a:xfrm rot="16200000">
            <a:off x="6319791" y="4453781"/>
            <a:ext cx="365125" cy="40336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2285999" y="6576949"/>
            <a:ext cx="1929054" cy="307777"/>
          </a:xfrm>
          <a:prstGeom prst="rect">
            <a:avLst/>
          </a:prstGeom>
          <a:noFill/>
        </p:spPr>
        <p:txBody>
          <a:bodyPr wrap="none" rtlCol="0">
            <a:spAutoFit/>
          </a:bodyPr>
          <a:lstStyle/>
          <a:p>
            <a:r>
              <a:rPr lang="en-US" sz="1400" dirty="0"/>
              <a:t>Database Generation</a:t>
            </a:r>
            <a:endParaRPr lang="en-GB" sz="1400" dirty="0"/>
          </a:p>
        </p:txBody>
      </p:sp>
      <p:sp>
        <p:nvSpPr>
          <p:cNvPr id="15" name="TextBox 14"/>
          <p:cNvSpPr txBox="1"/>
          <p:nvPr/>
        </p:nvSpPr>
        <p:spPr>
          <a:xfrm>
            <a:off x="5945523" y="6585458"/>
            <a:ext cx="1523494" cy="307777"/>
          </a:xfrm>
          <a:prstGeom prst="rect">
            <a:avLst/>
          </a:prstGeom>
          <a:noFill/>
        </p:spPr>
        <p:txBody>
          <a:bodyPr wrap="none" rtlCol="0">
            <a:spAutoFit/>
          </a:bodyPr>
          <a:lstStyle/>
          <a:p>
            <a:r>
              <a:rPr lang="en-US" sz="1400" dirty="0"/>
              <a:t>Map Generation</a:t>
            </a:r>
            <a:endParaRPr lang="en-GB" sz="1400" dirty="0"/>
          </a:p>
        </p:txBody>
      </p:sp>
      <p:pic>
        <p:nvPicPr>
          <p:cNvPr id="16" name="Picture 8" descr="http://www.imore.com/sites/imore.com/files/styles/larger/public/field/image/2014/11/apple_maps_iphone_6_best_apps_screens.jpg?itok=um389ljD"/>
          <p:cNvPicPr>
            <a:picLocks noChangeAspect="1" noChangeArrowheads="1"/>
          </p:cNvPicPr>
          <p:nvPr/>
        </p:nvPicPr>
        <p:blipFill rotWithShape="1">
          <a:blip r:embed="rId8">
            <a:extLst>
              <a:ext uri="{28A0092B-C50C-407E-A947-70E740481C1C}">
                <a14:useLocalDpi xmlns:a14="http://schemas.microsoft.com/office/drawing/2010/main" val="0"/>
              </a:ext>
            </a:extLst>
          </a:blip>
          <a:srcRect l="1068" t="20382" r="68218" b="16298"/>
          <a:stretch/>
        </p:blipFill>
        <p:spPr bwMode="auto">
          <a:xfrm>
            <a:off x="408214" y="1257299"/>
            <a:ext cx="3510643" cy="40168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www.clker.com/cliparts/1/3/5/f/1195442322195589779ryanlerch_Speed_Bump_Sign.svg.h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338" y="3825523"/>
            <a:ext cx="479387" cy="3099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http://www.lawrencetransit.org/assets/transit/images/bus-stop-sig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3326" y="2866643"/>
            <a:ext cx="548286" cy="3990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cdn.mysitemyway.com/etc-mysitemyway/icons/legacy-previews/icons-256/glossy-black-icons-signs/092126-glossy-black-icon-signs-z-roadsign5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700" y="2921611"/>
            <a:ext cx="750661" cy="7506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cdn.mysitemyway.com/etc-mysitemyway/icons/legacy-previews/icons-256/glossy-black-icons-signs/092126-glossy-black-icon-signs-z-roadsign5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100" y="4576246"/>
            <a:ext cx="750661" cy="7506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http://www.lawrencetransit.org/assets/transit/images/bus-stop-sig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0315" y="4724145"/>
            <a:ext cx="548286" cy="39907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Summing Junction 4"/>
          <p:cNvSpPr/>
          <p:nvPr/>
        </p:nvSpPr>
        <p:spPr>
          <a:xfrm>
            <a:off x="1732129" y="3066178"/>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Flowchart: Summing Junction 21"/>
          <p:cNvSpPr/>
          <p:nvPr/>
        </p:nvSpPr>
        <p:spPr>
          <a:xfrm>
            <a:off x="1537679" y="3139748"/>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Flowchart: Summing Junction 23"/>
          <p:cNvSpPr/>
          <p:nvPr/>
        </p:nvSpPr>
        <p:spPr>
          <a:xfrm>
            <a:off x="1332731" y="3202812"/>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Flowchart: Summing Junction 24"/>
          <p:cNvSpPr/>
          <p:nvPr/>
        </p:nvSpPr>
        <p:spPr>
          <a:xfrm>
            <a:off x="1143541" y="3250110"/>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Flowchart: Summing Junction 25"/>
          <p:cNvSpPr/>
          <p:nvPr/>
        </p:nvSpPr>
        <p:spPr>
          <a:xfrm>
            <a:off x="938595" y="3281642"/>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Flowchart: Summing Junction 26"/>
          <p:cNvSpPr/>
          <p:nvPr/>
        </p:nvSpPr>
        <p:spPr>
          <a:xfrm>
            <a:off x="717878" y="3297408"/>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Flowchart: Summing Junction 27"/>
          <p:cNvSpPr/>
          <p:nvPr/>
        </p:nvSpPr>
        <p:spPr>
          <a:xfrm>
            <a:off x="575987" y="3439301"/>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Flowchart: Summing Junction 28"/>
          <p:cNvSpPr/>
          <p:nvPr/>
        </p:nvSpPr>
        <p:spPr>
          <a:xfrm>
            <a:off x="575982" y="3581193"/>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Flowchart: Summing Junction 29"/>
          <p:cNvSpPr/>
          <p:nvPr/>
        </p:nvSpPr>
        <p:spPr>
          <a:xfrm>
            <a:off x="602254" y="3702061"/>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Flowchart: Summing Junction 30"/>
          <p:cNvSpPr/>
          <p:nvPr/>
        </p:nvSpPr>
        <p:spPr>
          <a:xfrm>
            <a:off x="633786" y="4143495"/>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Flowchart: Summing Junction 31"/>
          <p:cNvSpPr/>
          <p:nvPr/>
        </p:nvSpPr>
        <p:spPr>
          <a:xfrm>
            <a:off x="649552" y="4285398"/>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Flowchart: Summing Junction 32"/>
          <p:cNvSpPr/>
          <p:nvPr/>
        </p:nvSpPr>
        <p:spPr>
          <a:xfrm>
            <a:off x="649552" y="4443050"/>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Flowchart: Summing Junction 33"/>
          <p:cNvSpPr/>
          <p:nvPr/>
        </p:nvSpPr>
        <p:spPr>
          <a:xfrm>
            <a:off x="665318" y="4600702"/>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Flowchart: Summing Junction 34"/>
          <p:cNvSpPr/>
          <p:nvPr/>
        </p:nvSpPr>
        <p:spPr>
          <a:xfrm>
            <a:off x="949103" y="4963308"/>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Flowchart: Summing Junction 35"/>
          <p:cNvSpPr/>
          <p:nvPr/>
        </p:nvSpPr>
        <p:spPr>
          <a:xfrm>
            <a:off x="1180333" y="4973814"/>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Flowchart: Summing Junction 36"/>
          <p:cNvSpPr/>
          <p:nvPr/>
        </p:nvSpPr>
        <p:spPr>
          <a:xfrm>
            <a:off x="1385285" y="4973816"/>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lowchart: Summing Junction 37"/>
          <p:cNvSpPr/>
          <p:nvPr/>
        </p:nvSpPr>
        <p:spPr>
          <a:xfrm>
            <a:off x="1621771" y="4989580"/>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Flowchart: Summing Junction 38"/>
          <p:cNvSpPr/>
          <p:nvPr/>
        </p:nvSpPr>
        <p:spPr>
          <a:xfrm>
            <a:off x="1826721" y="4973814"/>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Flowchart: Summing Junction 39"/>
          <p:cNvSpPr/>
          <p:nvPr/>
        </p:nvSpPr>
        <p:spPr>
          <a:xfrm>
            <a:off x="2057951" y="4968554"/>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Flowchart: Summing Junction 40"/>
          <p:cNvSpPr/>
          <p:nvPr/>
        </p:nvSpPr>
        <p:spPr>
          <a:xfrm>
            <a:off x="2257649" y="4963294"/>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Flowchart: Summing Junction 41"/>
          <p:cNvSpPr/>
          <p:nvPr/>
        </p:nvSpPr>
        <p:spPr>
          <a:xfrm>
            <a:off x="2520411" y="4973800"/>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Flowchart: Summing Junction 42"/>
          <p:cNvSpPr/>
          <p:nvPr/>
        </p:nvSpPr>
        <p:spPr>
          <a:xfrm>
            <a:off x="2735875" y="4952774"/>
            <a:ext cx="231197" cy="12344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5" name="Picture 16" descr="http://www.lawrencetransit.org/assets/transit/images/bus-stop-sig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902" y="4771571"/>
            <a:ext cx="548286" cy="399070"/>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16"/>
          <p:cNvSpPr/>
          <p:nvPr/>
        </p:nvSpPr>
        <p:spPr>
          <a:xfrm>
            <a:off x="977462" y="3358055"/>
            <a:ext cx="1024759" cy="1355835"/>
          </a:xfrm>
          <a:custGeom>
            <a:avLst/>
            <a:gdLst>
              <a:gd name="connsiteX0" fmla="*/ 1024759 w 1024759"/>
              <a:gd name="connsiteY0" fmla="*/ 0 h 1355835"/>
              <a:gd name="connsiteX1" fmla="*/ 0 w 1024759"/>
              <a:gd name="connsiteY1" fmla="*/ 220717 h 1355835"/>
              <a:gd name="connsiteX2" fmla="*/ 0 w 1024759"/>
              <a:gd name="connsiteY2" fmla="*/ 220717 h 1355835"/>
              <a:gd name="connsiteX3" fmla="*/ 47297 w 1024759"/>
              <a:gd name="connsiteY3" fmla="*/ 1355835 h 1355835"/>
            </a:gdLst>
            <a:ahLst/>
            <a:cxnLst>
              <a:cxn ang="0">
                <a:pos x="connsiteX0" y="connsiteY0"/>
              </a:cxn>
              <a:cxn ang="0">
                <a:pos x="connsiteX1" y="connsiteY1"/>
              </a:cxn>
              <a:cxn ang="0">
                <a:pos x="connsiteX2" y="connsiteY2"/>
              </a:cxn>
              <a:cxn ang="0">
                <a:pos x="connsiteX3" y="connsiteY3"/>
              </a:cxn>
            </a:cxnLst>
            <a:rect l="l" t="t" r="r" b="b"/>
            <a:pathLst>
              <a:path w="1024759" h="1355835">
                <a:moveTo>
                  <a:pt x="1024759" y="0"/>
                </a:moveTo>
                <a:lnTo>
                  <a:pt x="0" y="220717"/>
                </a:lnTo>
                <a:lnTo>
                  <a:pt x="0" y="220717"/>
                </a:lnTo>
                <a:lnTo>
                  <a:pt x="47297" y="1355835"/>
                </a:ln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cxnSp>
        <p:nvCxnSpPr>
          <p:cNvPr id="47" name="Straight Connector 46"/>
          <p:cNvCxnSpPr/>
          <p:nvPr/>
        </p:nvCxnSpPr>
        <p:spPr>
          <a:xfrm>
            <a:off x="1180300" y="4771571"/>
            <a:ext cx="1571308"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48" name="TextBox 47"/>
          <p:cNvSpPr txBox="1"/>
          <p:nvPr/>
        </p:nvSpPr>
        <p:spPr>
          <a:xfrm>
            <a:off x="1103188" y="3494689"/>
            <a:ext cx="857927" cy="369332"/>
          </a:xfrm>
          <a:prstGeom prst="rect">
            <a:avLst/>
          </a:prstGeom>
          <a:noFill/>
        </p:spPr>
        <p:txBody>
          <a:bodyPr wrap="none" rtlCol="0">
            <a:spAutoFit/>
          </a:bodyPr>
          <a:lstStyle/>
          <a:p>
            <a:r>
              <a:rPr lang="en-US" dirty="0"/>
              <a:t>User 1</a:t>
            </a:r>
            <a:endParaRPr lang="en-IN" dirty="0"/>
          </a:p>
        </p:txBody>
      </p:sp>
      <p:sp>
        <p:nvSpPr>
          <p:cNvPr id="49" name="TextBox 48"/>
          <p:cNvSpPr txBox="1"/>
          <p:nvPr/>
        </p:nvSpPr>
        <p:spPr>
          <a:xfrm>
            <a:off x="1478181" y="4420610"/>
            <a:ext cx="857927" cy="369332"/>
          </a:xfrm>
          <a:prstGeom prst="rect">
            <a:avLst/>
          </a:prstGeom>
          <a:noFill/>
        </p:spPr>
        <p:txBody>
          <a:bodyPr wrap="none" rtlCol="0">
            <a:spAutoFit/>
          </a:bodyPr>
          <a:lstStyle/>
          <a:p>
            <a:r>
              <a:rPr lang="en-US" dirty="0"/>
              <a:t>User 2</a:t>
            </a:r>
            <a:endParaRPr lang="en-IN" dirty="0"/>
          </a:p>
        </p:txBody>
      </p:sp>
    </p:spTree>
    <p:extLst>
      <p:ext uri="{BB962C8B-B14F-4D97-AF65-F5344CB8AC3E}">
        <p14:creationId xmlns:p14="http://schemas.microsoft.com/office/powerpoint/2010/main" val="28282964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1609344"/>
          </a:xfrm>
        </p:spPr>
        <p:txBody>
          <a:bodyPr/>
          <a:lstStyle/>
          <a:p>
            <a:r>
              <a:rPr lang="en-US" dirty="0"/>
              <a:t>Collect: smart data logging</a:t>
            </a:r>
            <a:endParaRPr lang="en-IN" dirty="0"/>
          </a:p>
        </p:txBody>
      </p:sp>
      <p:sp>
        <p:nvSpPr>
          <p:cNvPr id="7" name="Slide Number Placeholder 6"/>
          <p:cNvSpPr>
            <a:spLocks noGrp="1"/>
          </p:cNvSpPr>
          <p:nvPr>
            <p:ph type="sldNum" sz="quarter" idx="12"/>
          </p:nvPr>
        </p:nvSpPr>
        <p:spPr/>
        <p:txBody>
          <a:bodyPr/>
          <a:lstStyle/>
          <a:p>
            <a:fld id="{4FAB73BC-B049-4115-A692-8D63A059BFB8}" type="slidenum">
              <a:rPr lang="en-US" smtClean="0"/>
              <a:t>41</a:t>
            </a:fld>
            <a:endParaRPr lang="en-US" dirty="0"/>
          </a:p>
        </p:txBody>
      </p:sp>
      <p:pic>
        <p:nvPicPr>
          <p:cNvPr id="9" name="Content Placeholder 3"/>
          <p:cNvPicPr/>
          <p:nvPr/>
        </p:nvPicPr>
        <p:blipFill>
          <a:blip r:embed="rId2"/>
          <a:stretch>
            <a:fillRect/>
          </a:stretch>
        </p:blipFill>
        <p:spPr>
          <a:xfrm>
            <a:off x="299073" y="2093976"/>
            <a:ext cx="3923058" cy="1529757"/>
          </a:xfrm>
          <a:prstGeom prst="rect">
            <a:avLst/>
          </a:prstGeom>
          <a:ln>
            <a:noFill/>
          </a:ln>
        </p:spPr>
      </p:pic>
      <p:pic>
        <p:nvPicPr>
          <p:cNvPr id="10" name="Picture 4"/>
          <p:cNvPicPr/>
          <p:nvPr/>
        </p:nvPicPr>
        <p:blipFill>
          <a:blip r:embed="rId3"/>
          <a:stretch>
            <a:fillRect/>
          </a:stretch>
        </p:blipFill>
        <p:spPr>
          <a:xfrm>
            <a:off x="5279673" y="2093976"/>
            <a:ext cx="3766063" cy="1520126"/>
          </a:xfrm>
          <a:prstGeom prst="rect">
            <a:avLst/>
          </a:prstGeom>
          <a:ln>
            <a:noFill/>
          </a:ln>
        </p:spPr>
      </p:pic>
      <p:sp>
        <p:nvSpPr>
          <p:cNvPr id="11" name="CustomShape 2"/>
          <p:cNvSpPr/>
          <p:nvPr/>
        </p:nvSpPr>
        <p:spPr>
          <a:xfrm>
            <a:off x="4888800" y="3614102"/>
            <a:ext cx="4965120" cy="272880"/>
          </a:xfrm>
          <a:prstGeom prst="rect">
            <a:avLst/>
          </a:prstGeom>
          <a:noFill/>
          <a:ln>
            <a:noFill/>
          </a:ln>
        </p:spPr>
        <p:txBody>
          <a:bodyPr wrap="none" lIns="90000" tIns="45000" rIns="90000" bIns="45000"/>
          <a:lstStyle/>
          <a:p>
            <a:pPr>
              <a:lnSpc>
                <a:spcPct val="100000"/>
              </a:lnSpc>
            </a:pPr>
            <a:r>
              <a:rPr lang="en-IN" sz="1200" b="1" dirty="0">
                <a:solidFill>
                  <a:srgbClr val="514A40"/>
                </a:solidFill>
                <a:latin typeface="CMR8"/>
              </a:rPr>
              <a:t>Variation in sound data for different motorized vehicles</a:t>
            </a:r>
            <a:endParaRPr dirty="0"/>
          </a:p>
        </p:txBody>
      </p:sp>
      <p:sp>
        <p:nvSpPr>
          <p:cNvPr id="12" name="CustomShape 3"/>
          <p:cNvSpPr/>
          <p:nvPr/>
        </p:nvSpPr>
        <p:spPr>
          <a:xfrm>
            <a:off x="0" y="3614102"/>
            <a:ext cx="4686840" cy="454680"/>
          </a:xfrm>
          <a:prstGeom prst="rect">
            <a:avLst/>
          </a:prstGeom>
          <a:noFill/>
          <a:ln>
            <a:noFill/>
          </a:ln>
        </p:spPr>
        <p:txBody>
          <a:bodyPr lIns="90000" tIns="45000" rIns="90000" bIns="45000"/>
          <a:lstStyle/>
          <a:p>
            <a:pPr>
              <a:lnSpc>
                <a:spcPct val="100000"/>
              </a:lnSpc>
            </a:pPr>
            <a:r>
              <a:rPr lang="en-IN" sz="1200" b="1" dirty="0">
                <a:solidFill>
                  <a:srgbClr val="514A40"/>
                </a:solidFill>
                <a:latin typeface="CMR8"/>
              </a:rPr>
              <a:t>Signature of the acceleration along y-axis for different modes</a:t>
            </a:r>
            <a:endParaRPr dirty="0"/>
          </a:p>
        </p:txBody>
      </p:sp>
      <p:pic>
        <p:nvPicPr>
          <p:cNvPr id="13" name="Content Placeholder 7"/>
          <p:cNvPicPr/>
          <p:nvPr/>
        </p:nvPicPr>
        <p:blipFill>
          <a:blip r:embed="rId4"/>
          <a:stretch>
            <a:fillRect/>
          </a:stretch>
        </p:blipFill>
        <p:spPr>
          <a:xfrm>
            <a:off x="1010674" y="4556170"/>
            <a:ext cx="7352331" cy="1910623"/>
          </a:xfrm>
          <a:prstGeom prst="rect">
            <a:avLst/>
          </a:prstGeom>
          <a:ln>
            <a:noFill/>
          </a:ln>
        </p:spPr>
      </p:pic>
      <p:sp>
        <p:nvSpPr>
          <p:cNvPr id="14" name="CustomShape 2"/>
          <p:cNvSpPr/>
          <p:nvPr/>
        </p:nvSpPr>
        <p:spPr>
          <a:xfrm>
            <a:off x="1257607" y="6502587"/>
            <a:ext cx="6455717" cy="638280"/>
          </a:xfrm>
          <a:prstGeom prst="rect">
            <a:avLst/>
          </a:prstGeom>
          <a:noFill/>
          <a:ln>
            <a:noFill/>
          </a:ln>
        </p:spPr>
        <p:txBody>
          <a:bodyPr lIns="90000" tIns="45000" rIns="90000" bIns="45000"/>
          <a:lstStyle/>
          <a:p>
            <a:pPr algn="ctr">
              <a:lnSpc>
                <a:spcPct val="100000"/>
              </a:lnSpc>
            </a:pPr>
            <a:r>
              <a:rPr lang="en-IN" sz="1200" b="1" dirty="0">
                <a:solidFill>
                  <a:srgbClr val="514A40"/>
                </a:solidFill>
                <a:latin typeface="CMR8"/>
              </a:rPr>
              <a:t>Vertical acceleration values to identify the events when the user is traveling by a bus</a:t>
            </a:r>
            <a:endParaRPr sz="1200" b="1" dirty="0">
              <a:solidFill>
                <a:srgbClr val="514A40"/>
              </a:solidFill>
              <a:latin typeface="CMR8"/>
            </a:endParaRPr>
          </a:p>
        </p:txBody>
      </p:sp>
      <p:sp>
        <p:nvSpPr>
          <p:cNvPr id="15" name="Rectangle 14"/>
          <p:cNvSpPr/>
          <p:nvPr/>
        </p:nvSpPr>
        <p:spPr>
          <a:xfrm>
            <a:off x="3407482" y="1706058"/>
            <a:ext cx="2558714" cy="341632"/>
          </a:xfrm>
          <a:prstGeom prst="rect">
            <a:avLst/>
          </a:prstGeom>
        </p:spPr>
        <p:txBody>
          <a:bodyPr wrap="none">
            <a:spAutoFit/>
          </a:bodyPr>
          <a:lstStyle/>
          <a:p>
            <a:pPr>
              <a:lnSpc>
                <a:spcPct val="90000"/>
              </a:lnSpc>
            </a:pPr>
            <a:r>
              <a:rPr lang="en-US" b="1" dirty="0">
                <a:solidFill>
                  <a:srgbClr val="A85229"/>
                </a:solidFill>
                <a:latin typeface="Cambria"/>
              </a:rPr>
              <a:t>Identifying user in bus</a:t>
            </a:r>
            <a:endParaRPr lang="en-US" dirty="0"/>
          </a:p>
        </p:txBody>
      </p:sp>
      <p:sp>
        <p:nvSpPr>
          <p:cNvPr id="16" name="Rectangle 15"/>
          <p:cNvSpPr/>
          <p:nvPr/>
        </p:nvSpPr>
        <p:spPr>
          <a:xfrm>
            <a:off x="3613540" y="4122105"/>
            <a:ext cx="2214132" cy="341632"/>
          </a:xfrm>
          <a:prstGeom prst="rect">
            <a:avLst/>
          </a:prstGeom>
        </p:spPr>
        <p:txBody>
          <a:bodyPr wrap="none">
            <a:spAutoFit/>
          </a:bodyPr>
          <a:lstStyle/>
          <a:p>
            <a:pPr>
              <a:lnSpc>
                <a:spcPct val="90000"/>
              </a:lnSpc>
            </a:pPr>
            <a:r>
              <a:rPr lang="en-US" b="1" dirty="0">
                <a:solidFill>
                  <a:srgbClr val="A85229"/>
                </a:solidFill>
                <a:latin typeface="Cambria"/>
              </a:rPr>
              <a:t>Logging at bus stop</a:t>
            </a:r>
            <a:endParaRPr lang="en-US" dirty="0"/>
          </a:p>
        </p:txBody>
      </p:sp>
    </p:spTree>
    <p:extLst>
      <p:ext uri="{BB962C8B-B14F-4D97-AF65-F5344CB8AC3E}">
        <p14:creationId xmlns:p14="http://schemas.microsoft.com/office/powerpoint/2010/main" val="172634364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64783" y="1996410"/>
            <a:ext cx="3943798" cy="1686158"/>
          </a:xfrm>
          <a:prstGeom prst="rect">
            <a:avLst/>
          </a:prstGeom>
        </p:spPr>
      </p:pic>
      <p:pic>
        <p:nvPicPr>
          <p:cNvPr id="108" name="Content Placeholder 3"/>
          <p:cNvPicPr/>
          <p:nvPr/>
        </p:nvPicPr>
        <p:blipFill>
          <a:blip r:embed="rId3"/>
          <a:stretch>
            <a:fillRect/>
          </a:stretch>
        </p:blipFill>
        <p:spPr>
          <a:xfrm>
            <a:off x="5884921" y="204952"/>
            <a:ext cx="2770348" cy="1331481"/>
          </a:xfrm>
          <a:prstGeom prst="rect">
            <a:avLst/>
          </a:prstGeom>
          <a:ln>
            <a:noFill/>
          </a:ln>
        </p:spPr>
      </p:pic>
      <p:pic>
        <p:nvPicPr>
          <p:cNvPr id="109" name="Content Placeholder 3"/>
          <p:cNvPicPr/>
          <p:nvPr/>
        </p:nvPicPr>
        <p:blipFill>
          <a:blip r:embed="rId4"/>
          <a:stretch>
            <a:fillRect/>
          </a:stretch>
        </p:blipFill>
        <p:spPr>
          <a:xfrm>
            <a:off x="183269" y="378687"/>
            <a:ext cx="2281082" cy="1060979"/>
          </a:xfrm>
          <a:prstGeom prst="rect">
            <a:avLst/>
          </a:prstGeom>
          <a:ln>
            <a:noFill/>
          </a:ln>
        </p:spPr>
      </p:pic>
      <p:pic>
        <p:nvPicPr>
          <p:cNvPr id="110" name="Picture 17"/>
          <p:cNvPicPr/>
          <p:nvPr/>
        </p:nvPicPr>
        <p:blipFill>
          <a:blip r:embed="rId5"/>
          <a:stretch>
            <a:fillRect/>
          </a:stretch>
        </p:blipFill>
        <p:spPr>
          <a:xfrm>
            <a:off x="2482835" y="370952"/>
            <a:ext cx="2190068" cy="1054308"/>
          </a:xfrm>
          <a:prstGeom prst="rect">
            <a:avLst/>
          </a:prstGeom>
          <a:ln>
            <a:noFill/>
          </a:ln>
        </p:spPr>
      </p:pic>
      <p:pic>
        <p:nvPicPr>
          <p:cNvPr id="111" name="Content Placeholder 7"/>
          <p:cNvPicPr/>
          <p:nvPr/>
        </p:nvPicPr>
        <p:blipFill>
          <a:blip r:embed="rId6"/>
          <a:stretch>
            <a:fillRect/>
          </a:stretch>
        </p:blipFill>
        <p:spPr>
          <a:xfrm>
            <a:off x="0" y="2785007"/>
            <a:ext cx="2810716" cy="974814"/>
          </a:xfrm>
          <a:prstGeom prst="rect">
            <a:avLst/>
          </a:prstGeom>
          <a:ln>
            <a:noFill/>
          </a:ln>
        </p:spPr>
      </p:pic>
      <p:sp>
        <p:nvSpPr>
          <p:cNvPr id="113" name="CustomShape 3"/>
          <p:cNvSpPr/>
          <p:nvPr/>
        </p:nvSpPr>
        <p:spPr>
          <a:xfrm flipH="1" flipV="1">
            <a:off x="2518418" y="1277006"/>
            <a:ext cx="467914" cy="1916469"/>
          </a:xfrm>
          <a:prstGeom prst="straightConnector1">
            <a:avLst/>
          </a:prstGeom>
          <a:noFill/>
          <a:ln w="38160">
            <a:solidFill>
              <a:srgbClr val="A85229"/>
            </a:solidFill>
            <a:miter/>
            <a:tailEnd type="triangle" w="med" len="med"/>
          </a:ln>
        </p:spPr>
      </p:sp>
      <p:sp>
        <p:nvSpPr>
          <p:cNvPr id="114" name="CustomShape 4"/>
          <p:cNvSpPr/>
          <p:nvPr/>
        </p:nvSpPr>
        <p:spPr>
          <a:xfrm flipH="1">
            <a:off x="2652939" y="3200260"/>
            <a:ext cx="329462" cy="45719"/>
          </a:xfrm>
          <a:prstGeom prst="straightConnector1">
            <a:avLst/>
          </a:prstGeom>
          <a:noFill/>
          <a:ln w="38160">
            <a:solidFill>
              <a:srgbClr val="A85229"/>
            </a:solidFill>
            <a:miter/>
            <a:tailEnd type="triangle" w="med" len="med"/>
          </a:ln>
        </p:spPr>
      </p:sp>
      <p:sp>
        <p:nvSpPr>
          <p:cNvPr id="115" name="CustomShape 5"/>
          <p:cNvSpPr/>
          <p:nvPr/>
        </p:nvSpPr>
        <p:spPr>
          <a:xfrm flipH="1">
            <a:off x="2582326" y="3200261"/>
            <a:ext cx="374454" cy="899268"/>
          </a:xfrm>
          <a:prstGeom prst="straightConnector1">
            <a:avLst/>
          </a:prstGeom>
          <a:noFill/>
          <a:ln w="38160">
            <a:solidFill>
              <a:srgbClr val="A85229"/>
            </a:solidFill>
            <a:miter/>
            <a:tailEnd type="triangle" w="med" len="med"/>
          </a:ln>
        </p:spPr>
      </p:sp>
      <p:sp>
        <p:nvSpPr>
          <p:cNvPr id="116" name="CustomShape 6"/>
          <p:cNvSpPr/>
          <p:nvPr/>
        </p:nvSpPr>
        <p:spPr>
          <a:xfrm flipV="1">
            <a:off x="6493984" y="1444061"/>
            <a:ext cx="385211" cy="706412"/>
          </a:xfrm>
          <a:prstGeom prst="straightConnector1">
            <a:avLst/>
          </a:prstGeom>
          <a:noFill/>
          <a:ln w="38160">
            <a:solidFill>
              <a:srgbClr val="A85229"/>
            </a:solidFill>
            <a:miter/>
            <a:tailEnd type="triangle" w="med" len="med"/>
          </a:ln>
        </p:spPr>
      </p:sp>
      <p:pic>
        <p:nvPicPr>
          <p:cNvPr id="3" name="Picture 2"/>
          <p:cNvPicPr>
            <a:picLocks noChangeAspect="1"/>
          </p:cNvPicPr>
          <p:nvPr/>
        </p:nvPicPr>
        <p:blipFill>
          <a:blip r:embed="rId7"/>
          <a:stretch>
            <a:fillRect/>
          </a:stretch>
        </p:blipFill>
        <p:spPr>
          <a:xfrm>
            <a:off x="5467512" y="4142545"/>
            <a:ext cx="3529516" cy="1100109"/>
          </a:xfrm>
          <a:prstGeom prst="rect">
            <a:avLst/>
          </a:prstGeom>
        </p:spPr>
      </p:pic>
      <p:sp>
        <p:nvSpPr>
          <p:cNvPr id="16" name="CustomShape 6"/>
          <p:cNvSpPr/>
          <p:nvPr/>
        </p:nvSpPr>
        <p:spPr>
          <a:xfrm>
            <a:off x="6676477" y="2732329"/>
            <a:ext cx="343949" cy="105356"/>
          </a:xfrm>
          <a:prstGeom prst="straightConnector1">
            <a:avLst/>
          </a:prstGeom>
          <a:noFill/>
          <a:ln w="38160">
            <a:solidFill>
              <a:srgbClr val="A85229"/>
            </a:solidFill>
            <a:miter/>
            <a:tailEnd type="triangle" w="med" len="med"/>
          </a:ln>
        </p:spPr>
      </p:sp>
      <p:pic>
        <p:nvPicPr>
          <p:cNvPr id="19" name="Picture 18"/>
          <p:cNvPicPr>
            <a:picLocks noChangeAspect="1"/>
          </p:cNvPicPr>
          <p:nvPr/>
        </p:nvPicPr>
        <p:blipFill>
          <a:blip r:embed="rId8"/>
          <a:stretch>
            <a:fillRect/>
          </a:stretch>
        </p:blipFill>
        <p:spPr>
          <a:xfrm>
            <a:off x="7020425" y="2367476"/>
            <a:ext cx="2123575" cy="1279527"/>
          </a:xfrm>
          <a:prstGeom prst="rect">
            <a:avLst/>
          </a:prstGeom>
        </p:spPr>
      </p:pic>
      <p:sp>
        <p:nvSpPr>
          <p:cNvPr id="20" name="CustomShape 6"/>
          <p:cNvSpPr/>
          <p:nvPr/>
        </p:nvSpPr>
        <p:spPr>
          <a:xfrm>
            <a:off x="6493984" y="3090998"/>
            <a:ext cx="738286" cy="1034954"/>
          </a:xfrm>
          <a:prstGeom prst="straightConnector1">
            <a:avLst/>
          </a:prstGeom>
          <a:noFill/>
          <a:ln w="38160">
            <a:solidFill>
              <a:srgbClr val="A85229"/>
            </a:solidFill>
            <a:miter/>
            <a:tailEnd type="triangle" w="med" len="med"/>
          </a:ln>
        </p:spPr>
      </p:sp>
      <p:sp>
        <p:nvSpPr>
          <p:cNvPr id="21" name="TextShape 1"/>
          <p:cNvSpPr txBox="1"/>
          <p:nvPr/>
        </p:nvSpPr>
        <p:spPr>
          <a:xfrm>
            <a:off x="3276501" y="6012630"/>
            <a:ext cx="3120362" cy="856980"/>
          </a:xfrm>
          <a:prstGeom prst="rect">
            <a:avLst/>
          </a:prstGeom>
        </p:spPr>
        <p:txBody>
          <a:bodyPr anchor="b"/>
          <a:lstStyle/>
          <a:p>
            <a:pPr algn="ctr">
              <a:lnSpc>
                <a:spcPct val="90000"/>
              </a:lnSpc>
            </a:pPr>
            <a:r>
              <a:rPr lang="en-US" sz="2400" b="1" dirty="0">
                <a:solidFill>
                  <a:srgbClr val="A85229"/>
                </a:solidFill>
                <a:latin typeface="Cambria"/>
              </a:rPr>
              <a:t>System Architecture</a:t>
            </a:r>
            <a:endParaRPr lang="en-US" sz="2400" dirty="0"/>
          </a:p>
        </p:txBody>
      </p:sp>
      <p:pic>
        <p:nvPicPr>
          <p:cNvPr id="18" name="Picture 17"/>
          <p:cNvPicPr>
            <a:picLocks noChangeAspect="1"/>
          </p:cNvPicPr>
          <p:nvPr/>
        </p:nvPicPr>
        <p:blipFill>
          <a:blip r:embed="rId9"/>
          <a:stretch>
            <a:fillRect/>
          </a:stretch>
        </p:blipFill>
        <p:spPr>
          <a:xfrm>
            <a:off x="183269" y="4089067"/>
            <a:ext cx="3106466" cy="2238668"/>
          </a:xfrm>
          <a:prstGeom prst="rect">
            <a:avLst/>
          </a:prstGeom>
        </p:spPr>
      </p:pic>
    </p:spTree>
    <p:extLst>
      <p:ext uri="{BB962C8B-B14F-4D97-AF65-F5344CB8AC3E}">
        <p14:creationId xmlns:p14="http://schemas.microsoft.com/office/powerpoint/2010/main" val="2426689290"/>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7"/>
            <a:ext cx="7772400" cy="1609344"/>
          </a:xfrm>
        </p:spPr>
        <p:txBody>
          <a:bodyPr>
            <a:normAutofit/>
          </a:bodyPr>
          <a:lstStyle/>
          <a:p>
            <a:r>
              <a:rPr lang="en-GB" dirty="0"/>
              <a:t>experiments</a:t>
            </a:r>
          </a:p>
        </p:txBody>
      </p:sp>
      <p:sp>
        <p:nvSpPr>
          <p:cNvPr id="4" name="Slide Number Placeholder 3"/>
          <p:cNvSpPr>
            <a:spLocks noGrp="1"/>
          </p:cNvSpPr>
          <p:nvPr>
            <p:ph type="sldNum" sz="quarter" idx="12"/>
          </p:nvPr>
        </p:nvSpPr>
        <p:spPr/>
        <p:txBody>
          <a:bodyPr/>
          <a:lstStyle/>
          <a:p>
            <a:fld id="{4FAB73BC-B049-4115-A692-8D63A059BFB8}" type="slidenum">
              <a:rPr lang="en-US" sz="900" smtClean="0"/>
              <a:t>43</a:t>
            </a:fld>
            <a:endParaRPr lang="en-US" sz="900" dirty="0"/>
          </a:p>
        </p:txBody>
      </p:sp>
      <p:pic>
        <p:nvPicPr>
          <p:cNvPr id="5122" name="Picture 2" descr="http://www.shaivam.ambaa.org/siddhanta/india.gif"/>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953" y="1688818"/>
            <a:ext cx="4162230" cy="456625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256861" y="3966706"/>
            <a:ext cx="1558601" cy="415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 name="Group 5"/>
          <p:cNvGrpSpPr/>
          <p:nvPr/>
        </p:nvGrpSpPr>
        <p:grpSpPr>
          <a:xfrm>
            <a:off x="4045416" y="1893708"/>
            <a:ext cx="4499477" cy="3858214"/>
            <a:chOff x="4271183" y="2071530"/>
            <a:chExt cx="4499477" cy="3858214"/>
          </a:xfrm>
        </p:grpSpPr>
        <p:grpSp>
          <p:nvGrpSpPr>
            <p:cNvPr id="5" name="Group 4"/>
            <p:cNvGrpSpPr/>
            <p:nvPr/>
          </p:nvGrpSpPr>
          <p:grpSpPr>
            <a:xfrm>
              <a:off x="4606671" y="2071530"/>
              <a:ext cx="4163989" cy="3858214"/>
              <a:chOff x="4606671" y="2071530"/>
              <a:chExt cx="4163989" cy="3858214"/>
            </a:xfrm>
          </p:grpSpPr>
          <p:pic>
            <p:nvPicPr>
              <p:cNvPr id="1026" name="Picture 2" descr="Image result for east india map"/>
              <p:cNvPicPr>
                <a:picLocks noChangeAspect="1" noChangeArrowheads="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21246" r="50503"/>
              <a:stretch/>
            </p:blipFill>
            <p:spPr bwMode="auto">
              <a:xfrm>
                <a:off x="4606672" y="2396835"/>
                <a:ext cx="3384688" cy="35329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06671" y="2396836"/>
                <a:ext cx="1558601" cy="415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5036162" y="3551068"/>
                <a:ext cx="1558601" cy="415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7212059" y="4793672"/>
                <a:ext cx="1558601" cy="415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a:off x="7829356" y="3387435"/>
                <a:ext cx="860302" cy="415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7949794" y="2532886"/>
                <a:ext cx="726009" cy="854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7050055" y="2071530"/>
                <a:ext cx="1558601" cy="415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Rectangle 23"/>
            <p:cNvSpPr/>
            <p:nvPr/>
          </p:nvSpPr>
          <p:spPr>
            <a:xfrm>
              <a:off x="4271183" y="4061746"/>
              <a:ext cx="1558601" cy="415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5" name="Arc 24"/>
          <p:cNvSpPr/>
          <p:nvPr/>
        </p:nvSpPr>
        <p:spPr>
          <a:xfrm rot="6471475">
            <a:off x="1446100" y="-2613266"/>
            <a:ext cx="4644575" cy="7202396"/>
          </a:xfrm>
          <a:prstGeom prst="arc">
            <a:avLst>
              <a:gd name="adj1" fmla="val 16474879"/>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sp>
        <p:nvSpPr>
          <p:cNvPr id="26" name="Arc 25"/>
          <p:cNvSpPr/>
          <p:nvPr/>
        </p:nvSpPr>
        <p:spPr>
          <a:xfrm rot="10491778">
            <a:off x="2076629" y="2649959"/>
            <a:ext cx="5385487" cy="3092155"/>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sp>
        <p:nvSpPr>
          <p:cNvPr id="9" name="TextBox 8"/>
          <p:cNvSpPr txBox="1"/>
          <p:nvPr/>
        </p:nvSpPr>
        <p:spPr>
          <a:xfrm>
            <a:off x="5418186" y="3395427"/>
            <a:ext cx="1038682" cy="307777"/>
          </a:xfrm>
          <a:prstGeom prst="rect">
            <a:avLst/>
          </a:prstGeom>
          <a:noFill/>
        </p:spPr>
        <p:txBody>
          <a:bodyPr wrap="none" rtlCol="0">
            <a:spAutoFit/>
          </a:bodyPr>
          <a:lstStyle/>
          <a:p>
            <a:r>
              <a:rPr lang="en-US" sz="1400" b="1" dirty="0">
                <a:solidFill>
                  <a:srgbClr val="FF0000"/>
                </a:solidFill>
              </a:rPr>
              <a:t>Durgapur</a:t>
            </a:r>
            <a:endParaRPr lang="en-IN" sz="1400" b="1" dirty="0">
              <a:solidFill>
                <a:srgbClr val="FF0000"/>
              </a:solidFill>
            </a:endParaRPr>
          </a:p>
        </p:txBody>
      </p:sp>
      <p:sp>
        <p:nvSpPr>
          <p:cNvPr id="27" name="TextBox 26"/>
          <p:cNvSpPr txBox="1"/>
          <p:nvPr/>
        </p:nvSpPr>
        <p:spPr>
          <a:xfrm>
            <a:off x="7689518" y="3981926"/>
            <a:ext cx="875432" cy="307777"/>
          </a:xfrm>
          <a:prstGeom prst="rect">
            <a:avLst/>
          </a:prstGeom>
          <a:noFill/>
        </p:spPr>
        <p:txBody>
          <a:bodyPr wrap="none" rtlCol="0">
            <a:spAutoFit/>
          </a:bodyPr>
          <a:lstStyle/>
          <a:p>
            <a:r>
              <a:rPr lang="en-US" sz="1400" b="1" dirty="0">
                <a:solidFill>
                  <a:srgbClr val="FF0000"/>
                </a:solidFill>
              </a:rPr>
              <a:t>Kolkata</a:t>
            </a:r>
            <a:endParaRPr lang="en-IN" sz="1400" b="1" dirty="0">
              <a:solidFill>
                <a:srgbClr val="FF0000"/>
              </a:solidFill>
            </a:endParaRPr>
          </a:p>
        </p:txBody>
      </p:sp>
      <p:sp>
        <p:nvSpPr>
          <p:cNvPr id="28" name="TextBox 27"/>
          <p:cNvSpPr txBox="1"/>
          <p:nvPr/>
        </p:nvSpPr>
        <p:spPr>
          <a:xfrm>
            <a:off x="6913046" y="4740117"/>
            <a:ext cx="1384225" cy="307777"/>
          </a:xfrm>
          <a:prstGeom prst="rect">
            <a:avLst/>
          </a:prstGeom>
          <a:noFill/>
        </p:spPr>
        <p:txBody>
          <a:bodyPr wrap="none" rtlCol="0">
            <a:spAutoFit/>
          </a:bodyPr>
          <a:lstStyle/>
          <a:p>
            <a:r>
              <a:rPr lang="en-US" sz="1400" b="1" dirty="0">
                <a:solidFill>
                  <a:srgbClr val="FF0000"/>
                </a:solidFill>
              </a:rPr>
              <a:t>Bhubaneswar</a:t>
            </a:r>
            <a:endParaRPr lang="en-IN" sz="1400" b="1" dirty="0">
              <a:solidFill>
                <a:srgbClr val="FF0000"/>
              </a:solidFill>
            </a:endParaRPr>
          </a:p>
        </p:txBody>
      </p:sp>
      <p:cxnSp>
        <p:nvCxnSpPr>
          <p:cNvPr id="13" name="Straight Connector 12"/>
          <p:cNvCxnSpPr>
            <a:stCxn id="9" idx="3"/>
          </p:cNvCxnSpPr>
          <p:nvPr/>
        </p:nvCxnSpPr>
        <p:spPr>
          <a:xfrm>
            <a:off x="6456868" y="3549316"/>
            <a:ext cx="617960" cy="1342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369947" y="3905245"/>
            <a:ext cx="302273" cy="2305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464880" y="4856186"/>
            <a:ext cx="448166" cy="619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59538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49" y="9881"/>
            <a:ext cx="7772400" cy="1609344"/>
          </a:xfrm>
        </p:spPr>
        <p:txBody>
          <a:bodyPr/>
          <a:lstStyle/>
          <a:p>
            <a:r>
              <a:rPr lang="en-US" dirty="0"/>
              <a:t>results</a:t>
            </a:r>
            <a:endParaRPr lang="en-IN" dirty="0"/>
          </a:p>
        </p:txBody>
      </p:sp>
      <p:sp>
        <p:nvSpPr>
          <p:cNvPr id="2" name="Slide Number Placeholder 1"/>
          <p:cNvSpPr>
            <a:spLocks noGrp="1"/>
          </p:cNvSpPr>
          <p:nvPr>
            <p:ph type="sldNum" sz="quarter" idx="12"/>
          </p:nvPr>
        </p:nvSpPr>
        <p:spPr/>
        <p:txBody>
          <a:bodyPr/>
          <a:lstStyle/>
          <a:p>
            <a:fld id="{4FAB73BC-B049-4115-A692-8D63A059BFB8}" type="slidenum">
              <a:rPr lang="en-US" smtClean="0"/>
              <a:t>44</a:t>
            </a:fld>
            <a:endParaRPr lang="en-US" dirty="0"/>
          </a:p>
        </p:txBody>
      </p:sp>
      <p:grpSp>
        <p:nvGrpSpPr>
          <p:cNvPr id="14" name="Group 13"/>
          <p:cNvGrpSpPr/>
          <p:nvPr/>
        </p:nvGrpSpPr>
        <p:grpSpPr>
          <a:xfrm>
            <a:off x="4614926" y="1758994"/>
            <a:ext cx="3235890" cy="2245114"/>
            <a:chOff x="6293701" y="1523520"/>
            <a:chExt cx="3334138" cy="2329842"/>
          </a:xfrm>
        </p:grpSpPr>
        <p:pic>
          <p:nvPicPr>
            <p:cNvPr id="15" name="Picture 14"/>
            <p:cNvPicPr>
              <a:picLocks noChangeAspect="1"/>
            </p:cNvPicPr>
            <p:nvPr/>
          </p:nvPicPr>
          <p:blipFill rotWithShape="1">
            <a:blip r:embed="rId2"/>
            <a:srcRect l="3992"/>
            <a:stretch/>
          </p:blipFill>
          <p:spPr>
            <a:xfrm>
              <a:off x="6293701" y="1523520"/>
              <a:ext cx="3334138" cy="2329842"/>
            </a:xfrm>
            <a:prstGeom prst="rect">
              <a:avLst/>
            </a:prstGeom>
          </p:spPr>
        </p:pic>
        <p:sp>
          <p:nvSpPr>
            <p:cNvPr id="16" name="Rectangle 15"/>
            <p:cNvSpPr/>
            <p:nvPr/>
          </p:nvSpPr>
          <p:spPr>
            <a:xfrm>
              <a:off x="6764651" y="1523520"/>
              <a:ext cx="314243" cy="26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7" name="Group 16"/>
          <p:cNvGrpSpPr/>
          <p:nvPr/>
        </p:nvGrpSpPr>
        <p:grpSpPr>
          <a:xfrm>
            <a:off x="922762" y="1690563"/>
            <a:ext cx="3333928" cy="2424237"/>
            <a:chOff x="1295280" y="1523520"/>
            <a:chExt cx="2821578" cy="2245113"/>
          </a:xfrm>
        </p:grpSpPr>
        <p:pic>
          <p:nvPicPr>
            <p:cNvPr id="18" name="Content Placeholder 5"/>
            <p:cNvPicPr/>
            <p:nvPr/>
          </p:nvPicPr>
          <p:blipFill rotWithShape="1">
            <a:blip r:embed="rId3"/>
            <a:srcRect l="51345"/>
            <a:stretch/>
          </p:blipFill>
          <p:spPr>
            <a:xfrm>
              <a:off x="1295280" y="1523520"/>
              <a:ext cx="2821578" cy="2245113"/>
            </a:xfrm>
            <a:prstGeom prst="rect">
              <a:avLst/>
            </a:prstGeom>
            <a:ln>
              <a:noFill/>
            </a:ln>
          </p:spPr>
        </p:pic>
        <p:sp>
          <p:nvSpPr>
            <p:cNvPr id="19" name="Rectangle 18"/>
            <p:cNvSpPr/>
            <p:nvPr/>
          </p:nvSpPr>
          <p:spPr>
            <a:xfrm>
              <a:off x="1694846" y="1586895"/>
              <a:ext cx="164777" cy="147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0" name="Picture 19"/>
          <p:cNvPicPr>
            <a:picLocks noChangeAspect="1"/>
          </p:cNvPicPr>
          <p:nvPr/>
        </p:nvPicPr>
        <p:blipFill>
          <a:blip r:embed="rId4"/>
          <a:stretch>
            <a:fillRect/>
          </a:stretch>
        </p:blipFill>
        <p:spPr>
          <a:xfrm>
            <a:off x="1259516" y="4283647"/>
            <a:ext cx="7048500" cy="2171700"/>
          </a:xfrm>
          <a:prstGeom prst="rect">
            <a:avLst/>
          </a:prstGeom>
        </p:spPr>
      </p:pic>
      <p:sp>
        <p:nvSpPr>
          <p:cNvPr id="21" name="CustomShape 2"/>
          <p:cNvSpPr/>
          <p:nvPr/>
        </p:nvSpPr>
        <p:spPr>
          <a:xfrm>
            <a:off x="3337152" y="6441854"/>
            <a:ext cx="4443429" cy="364680"/>
          </a:xfrm>
          <a:prstGeom prst="rect">
            <a:avLst/>
          </a:prstGeom>
          <a:noFill/>
          <a:ln>
            <a:noFill/>
          </a:ln>
        </p:spPr>
        <p:txBody>
          <a:bodyPr lIns="90000" tIns="45000" rIns="90000" bIns="45000"/>
          <a:lstStyle/>
          <a:p>
            <a:pPr>
              <a:lnSpc>
                <a:spcPct val="100000"/>
              </a:lnSpc>
            </a:pPr>
            <a:r>
              <a:rPr lang="en-IN" sz="1400" b="1" dirty="0"/>
              <a:t>Accuracy of Bus Route Differentiation</a:t>
            </a:r>
            <a:endParaRPr sz="1400" b="1" dirty="0"/>
          </a:p>
        </p:txBody>
      </p:sp>
    </p:spTree>
    <p:extLst>
      <p:ext uri="{BB962C8B-B14F-4D97-AF65-F5344CB8AC3E}">
        <p14:creationId xmlns:p14="http://schemas.microsoft.com/office/powerpoint/2010/main" val="66999984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US" dirty="0"/>
              <a:t>results</a:t>
            </a:r>
            <a:endParaRPr lang="en-IN" dirty="0"/>
          </a:p>
        </p:txBody>
      </p:sp>
      <p:sp>
        <p:nvSpPr>
          <p:cNvPr id="3" name="Slide Number Placeholder 2"/>
          <p:cNvSpPr>
            <a:spLocks noGrp="1"/>
          </p:cNvSpPr>
          <p:nvPr>
            <p:ph type="sldNum" sz="quarter" idx="12"/>
          </p:nvPr>
        </p:nvSpPr>
        <p:spPr/>
        <p:txBody>
          <a:bodyPr/>
          <a:lstStyle/>
          <a:p>
            <a:fld id="{4FAB73BC-B049-4115-A692-8D63A059BFB8}" type="slidenum">
              <a:rPr lang="en-US" smtClean="0"/>
              <a:t>45</a:t>
            </a:fld>
            <a:endParaRPr lang="en-US" dirty="0"/>
          </a:p>
        </p:txBody>
      </p:sp>
      <p:pic>
        <p:nvPicPr>
          <p:cNvPr id="4" name="Picture 3"/>
          <p:cNvPicPr>
            <a:picLocks noChangeAspect="1"/>
          </p:cNvPicPr>
          <p:nvPr/>
        </p:nvPicPr>
        <p:blipFill>
          <a:blip r:embed="rId2"/>
          <a:stretch>
            <a:fillRect/>
          </a:stretch>
        </p:blipFill>
        <p:spPr>
          <a:xfrm>
            <a:off x="951948" y="1643266"/>
            <a:ext cx="7025404" cy="3285448"/>
          </a:xfrm>
          <a:prstGeom prst="rect">
            <a:avLst/>
          </a:prstGeom>
        </p:spPr>
      </p:pic>
      <p:sp>
        <p:nvSpPr>
          <p:cNvPr id="5" name="CustomShape 2"/>
          <p:cNvSpPr/>
          <p:nvPr/>
        </p:nvSpPr>
        <p:spPr>
          <a:xfrm>
            <a:off x="2350285" y="5102326"/>
            <a:ext cx="4456875" cy="633780"/>
          </a:xfrm>
          <a:prstGeom prst="rect">
            <a:avLst/>
          </a:prstGeom>
          <a:noFill/>
          <a:ln>
            <a:noFill/>
          </a:ln>
        </p:spPr>
        <p:txBody>
          <a:bodyPr lIns="90000" tIns="45000" rIns="90000" bIns="45000"/>
          <a:lstStyle/>
          <a:p>
            <a:pPr algn="ctr">
              <a:lnSpc>
                <a:spcPct val="100000"/>
              </a:lnSpc>
            </a:pPr>
            <a:r>
              <a:rPr lang="en-IN" sz="1400" b="1" dirty="0"/>
              <a:t>Comparison with the competing system </a:t>
            </a:r>
          </a:p>
          <a:p>
            <a:pPr algn="ctr">
              <a:lnSpc>
                <a:spcPct val="100000"/>
              </a:lnSpc>
            </a:pPr>
            <a:r>
              <a:rPr lang="en-IN" sz="1400" b="1" dirty="0"/>
              <a:t>(Route Mismatch Fraction; Energy)</a:t>
            </a:r>
            <a:endParaRPr sz="1400" b="1" dirty="0"/>
          </a:p>
        </p:txBody>
      </p:sp>
    </p:spTree>
    <p:extLst>
      <p:ext uri="{BB962C8B-B14F-4D97-AF65-F5344CB8AC3E}">
        <p14:creationId xmlns:p14="http://schemas.microsoft.com/office/powerpoint/2010/main" val="413228230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US" dirty="0"/>
              <a:t>DISCUSSION</a:t>
            </a:r>
            <a:endParaRPr lang="en-IN" dirty="0"/>
          </a:p>
        </p:txBody>
      </p:sp>
      <p:sp>
        <p:nvSpPr>
          <p:cNvPr id="4" name="Content Placeholder 3"/>
          <p:cNvSpPr>
            <a:spLocks noGrp="1"/>
          </p:cNvSpPr>
          <p:nvPr>
            <p:ph idx="1"/>
          </p:nvPr>
        </p:nvSpPr>
        <p:spPr/>
        <p:txBody>
          <a:bodyPr>
            <a:normAutofit/>
          </a:bodyPr>
          <a:lstStyle/>
          <a:p>
            <a:r>
              <a:rPr lang="en-IN" dirty="0"/>
              <a:t>The generated map can be utilized as an infrastructure for a large set of public transit based applications like</a:t>
            </a:r>
          </a:p>
          <a:p>
            <a:pPr lvl="1"/>
            <a:r>
              <a:rPr lang="en-IN" dirty="0"/>
              <a:t>Navigation application</a:t>
            </a:r>
          </a:p>
          <a:p>
            <a:pPr lvl="1"/>
            <a:r>
              <a:rPr lang="en-IN" dirty="0"/>
              <a:t>Route Recommendation application</a:t>
            </a:r>
          </a:p>
          <a:p>
            <a:pPr lvl="1"/>
            <a:r>
              <a:rPr lang="en-IN" dirty="0"/>
              <a:t>Dynamic Rerouting application</a:t>
            </a:r>
          </a:p>
        </p:txBody>
      </p:sp>
      <p:sp>
        <p:nvSpPr>
          <p:cNvPr id="3" name="Slide Number Placeholder 2"/>
          <p:cNvSpPr>
            <a:spLocks noGrp="1"/>
          </p:cNvSpPr>
          <p:nvPr>
            <p:ph type="sldNum" sz="quarter" idx="12"/>
          </p:nvPr>
        </p:nvSpPr>
        <p:spPr/>
        <p:txBody>
          <a:bodyPr/>
          <a:lstStyle/>
          <a:p>
            <a:fld id="{4FAB73BC-B049-4115-A692-8D63A059BFB8}" type="slidenum">
              <a:rPr lang="en-US" smtClean="0"/>
              <a:t>46</a:t>
            </a:fld>
            <a:endParaRPr lang="en-US" dirty="0"/>
          </a:p>
        </p:txBody>
      </p:sp>
    </p:spTree>
    <p:extLst>
      <p:ext uri="{BB962C8B-B14F-4D97-AF65-F5344CB8AC3E}">
        <p14:creationId xmlns:p14="http://schemas.microsoft.com/office/powerpoint/2010/main" val="150938753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9344"/>
          </a:xfrm>
        </p:spPr>
        <p:txBody>
          <a:bodyPr/>
          <a:lstStyle/>
          <a:p>
            <a:r>
              <a:rPr lang="en-US" dirty="0"/>
              <a:t>conclusion</a:t>
            </a:r>
            <a:endParaRPr lang="en-IN" dirty="0"/>
          </a:p>
        </p:txBody>
      </p:sp>
      <p:sp>
        <p:nvSpPr>
          <p:cNvPr id="4" name="Slide Number Placeholder 3"/>
          <p:cNvSpPr>
            <a:spLocks noGrp="1"/>
          </p:cNvSpPr>
          <p:nvPr>
            <p:ph type="sldNum" sz="quarter" idx="12"/>
          </p:nvPr>
        </p:nvSpPr>
        <p:spPr/>
        <p:txBody>
          <a:bodyPr/>
          <a:lstStyle/>
          <a:p>
            <a:fld id="{4FAB73BC-B049-4115-A692-8D63A059BFB8}" type="slidenum">
              <a:rPr lang="en-US" smtClean="0"/>
              <a:t>47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3784988"/>
              </p:ext>
            </p:extLst>
          </p:nvPr>
        </p:nvGraphicFramePr>
        <p:xfrm>
          <a:off x="131134" y="1180373"/>
          <a:ext cx="8832272" cy="5457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67235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CNeRG, CSE Dept, IIT Kharagpur</a:t>
            </a:r>
          </a:p>
        </p:txBody>
      </p:sp>
      <p:pic>
        <p:nvPicPr>
          <p:cNvPr id="1026" name="Picture 2" descr="https://scontent-bom1-1.xx.fbcdn.net/v/t31.0-8/25299865_590160587982998_7401190964764900291_o.jpg?oh=5af378c57c4bcae2c4d60693e2312115&amp;oe=5B1543D5">
            <a:extLst>
              <a:ext uri="{FF2B5EF4-FFF2-40B4-BE49-F238E27FC236}">
                <a16:creationId xmlns="" xmlns:a16="http://schemas.microsoft.com/office/drawing/2014/main" id="{FE64EA98-9E9E-4977-9CB2-0391224900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88" b="19296"/>
          <a:stretch/>
        </p:blipFill>
        <p:spPr bwMode="auto">
          <a:xfrm>
            <a:off x="94453" y="1781175"/>
            <a:ext cx="8955093" cy="379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2122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578" y="2390706"/>
            <a:ext cx="7772400" cy="1609344"/>
          </a:xfrm>
        </p:spPr>
        <p:txBody>
          <a:bodyPr>
            <a:normAutofit/>
          </a:bodyPr>
          <a:lstStyle/>
          <a:p>
            <a:pPr algn="ctr"/>
            <a:r>
              <a:rPr lang="en-GB" sz="7200" dirty="0"/>
              <a:t>Thank you!</a:t>
            </a:r>
          </a:p>
        </p:txBody>
      </p:sp>
      <p:sp>
        <p:nvSpPr>
          <p:cNvPr id="4" name="Slide Number Placeholder 3"/>
          <p:cNvSpPr>
            <a:spLocks noGrp="1"/>
          </p:cNvSpPr>
          <p:nvPr>
            <p:ph type="sldNum" sz="quarter" idx="12"/>
          </p:nvPr>
        </p:nvSpPr>
        <p:spPr/>
        <p:txBody>
          <a:bodyPr/>
          <a:lstStyle/>
          <a:p>
            <a:fld id="{4FAB73BC-B049-4115-A692-8D63A059BFB8}" type="slidenum">
              <a:rPr lang="en-US" smtClean="0"/>
              <a:t>49</a:t>
            </a:fld>
            <a:endParaRPr lang="en-US" dirty="0"/>
          </a:p>
        </p:txBody>
      </p:sp>
      <p:sp>
        <p:nvSpPr>
          <p:cNvPr id="6" name="TextBox 5"/>
          <p:cNvSpPr txBox="1"/>
          <p:nvPr/>
        </p:nvSpPr>
        <p:spPr>
          <a:xfrm>
            <a:off x="347730" y="4881093"/>
            <a:ext cx="8487177" cy="1200329"/>
          </a:xfrm>
          <a:prstGeom prst="rect">
            <a:avLst/>
          </a:prstGeom>
          <a:noFill/>
        </p:spPr>
        <p:txBody>
          <a:bodyPr wrap="square" rtlCol="0">
            <a:spAutoFit/>
          </a:bodyPr>
          <a:lstStyle/>
          <a:p>
            <a:r>
              <a:rPr lang="en-US" dirty="0"/>
              <a:t>Follow the work of Complex Network Research Group (CNeRG), IIT KGP at:</a:t>
            </a:r>
          </a:p>
          <a:p>
            <a:r>
              <a:rPr lang="en-US" dirty="0"/>
              <a:t>Web: </a:t>
            </a:r>
            <a:r>
              <a:rPr lang="en-US" u="sng" dirty="0">
                <a:solidFill>
                  <a:srgbClr val="B08E00"/>
                </a:solidFill>
              </a:rPr>
              <a:t>http://www.cnerg.org/</a:t>
            </a:r>
          </a:p>
          <a:p>
            <a:r>
              <a:rPr lang="en-US" dirty="0"/>
              <a:t>Facebook: </a:t>
            </a:r>
            <a:r>
              <a:rPr lang="en-US" dirty="0">
                <a:hlinkClick r:id="rId2"/>
              </a:rPr>
              <a:t>https://facebook.com/iitkgpcnerg</a:t>
            </a:r>
            <a:endParaRPr lang="en-US" dirty="0"/>
          </a:p>
          <a:p>
            <a:r>
              <a:rPr lang="en-US" dirty="0"/>
              <a:t>Twitter: </a:t>
            </a:r>
            <a:r>
              <a:rPr lang="en-US" u="sng" dirty="0">
                <a:solidFill>
                  <a:srgbClr val="B08E00"/>
                </a:solidFill>
              </a:rPr>
              <a:t>https://www.twitter.com/cnerg</a:t>
            </a:r>
            <a:endParaRPr lang="en-GB" u="sng" dirty="0">
              <a:solidFill>
                <a:srgbClr val="B08E00"/>
              </a:solidFill>
            </a:endParaRPr>
          </a:p>
        </p:txBody>
      </p:sp>
    </p:spTree>
    <p:extLst>
      <p:ext uri="{BB962C8B-B14F-4D97-AF65-F5344CB8AC3E}">
        <p14:creationId xmlns:p14="http://schemas.microsoft.com/office/powerpoint/2010/main" val="33835540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t>5</a:t>
            </a:fld>
            <a:endParaRPr lang="en-US" dirty="0"/>
          </a:p>
        </p:txBody>
      </p:sp>
      <p:pic>
        <p:nvPicPr>
          <p:cNvPr id="3" name="Picture 2" descr="mobile_pho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063" y="1644315"/>
            <a:ext cx="6970677" cy="3903579"/>
          </a:xfrm>
          <a:prstGeom prst="rect">
            <a:avLst/>
          </a:prstGeom>
        </p:spPr>
      </p:pic>
    </p:spTree>
    <p:extLst>
      <p:ext uri="{BB962C8B-B14F-4D97-AF65-F5344CB8AC3E}">
        <p14:creationId xmlns:p14="http://schemas.microsoft.com/office/powerpoint/2010/main" val="232395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9344"/>
          </a:xfrm>
        </p:spPr>
        <p:txBody>
          <a:bodyPr/>
          <a:lstStyle/>
          <a:p>
            <a:r>
              <a:rPr lang="en-US" dirty="0"/>
              <a:t>Projects towards tackling the challenges</a:t>
            </a:r>
            <a:endParaRPr lang="en-IN" dirty="0"/>
          </a:p>
        </p:txBody>
      </p:sp>
      <p:sp>
        <p:nvSpPr>
          <p:cNvPr id="3" name="Content Placeholder 2"/>
          <p:cNvSpPr>
            <a:spLocks noGrp="1"/>
          </p:cNvSpPr>
          <p:nvPr>
            <p:ph idx="1"/>
          </p:nvPr>
        </p:nvSpPr>
        <p:spPr/>
        <p:txBody>
          <a:bodyPr/>
          <a:lstStyle/>
          <a:p>
            <a:r>
              <a:rPr lang="en-US" dirty="0" err="1"/>
              <a:t>UrbanEye</a:t>
            </a:r>
            <a:r>
              <a:rPr lang="en-US" dirty="0"/>
              <a:t> – A Navigation-cum-Alert System for public buses</a:t>
            </a:r>
          </a:p>
          <a:p>
            <a:r>
              <a:rPr lang="en-US" dirty="0" err="1"/>
              <a:t>CityMap</a:t>
            </a:r>
            <a:r>
              <a:rPr lang="en-US" dirty="0"/>
              <a:t> - </a:t>
            </a:r>
            <a:r>
              <a:rPr lang="en-IN" dirty="0"/>
              <a:t>Smart-phone based Spatio-temporal Sensing for Annotated Transit Map Generation</a:t>
            </a:r>
          </a:p>
          <a:p>
            <a:pPr marL="0" indent="0">
              <a:buNone/>
            </a:pPr>
            <a:endParaRPr lang="en-IN" dirty="0"/>
          </a:p>
          <a:p>
            <a:endParaRPr lang="en-IN" dirty="0"/>
          </a:p>
          <a:p>
            <a:endParaRPr lang="en-IN" dirty="0"/>
          </a:p>
        </p:txBody>
      </p:sp>
      <p:sp>
        <p:nvSpPr>
          <p:cNvPr id="4" name="Slide Number Placeholder 3"/>
          <p:cNvSpPr>
            <a:spLocks noGrp="1"/>
          </p:cNvSpPr>
          <p:nvPr>
            <p:ph type="sldNum" sz="quarter" idx="12"/>
          </p:nvPr>
        </p:nvSpPr>
        <p:spPr/>
        <p:txBody>
          <a:bodyPr/>
          <a:lstStyle/>
          <a:p>
            <a:fld id="{4FAB73BC-B049-4115-A692-8D63A059BFB8}" type="slidenum">
              <a:rPr lang="en-US" smtClean="0"/>
              <a:t>6</a:t>
            </a:fld>
            <a:endParaRPr lang="en-US" dirty="0"/>
          </a:p>
        </p:txBody>
      </p:sp>
      <p:sp>
        <p:nvSpPr>
          <p:cNvPr id="7" name="TextBox 6"/>
          <p:cNvSpPr txBox="1"/>
          <p:nvPr/>
        </p:nvSpPr>
        <p:spPr>
          <a:xfrm>
            <a:off x="304054" y="1681530"/>
            <a:ext cx="3129808" cy="369332"/>
          </a:xfrm>
          <a:prstGeom prst="rect">
            <a:avLst/>
          </a:prstGeom>
          <a:noFill/>
        </p:spPr>
        <p:txBody>
          <a:bodyPr wrap="none" rtlCol="0">
            <a:spAutoFit/>
          </a:bodyPr>
          <a:lstStyle/>
          <a:p>
            <a:r>
              <a:rPr lang="en-US" b="1" dirty="0">
                <a:solidFill>
                  <a:srgbClr val="FF0000"/>
                </a:solidFill>
              </a:rPr>
              <a:t>System – </a:t>
            </a:r>
            <a:r>
              <a:rPr lang="en-US" b="1" dirty="0">
                <a:solidFill>
                  <a:srgbClr val="800000"/>
                </a:solidFill>
              </a:rPr>
              <a:t>Public Transport</a:t>
            </a:r>
          </a:p>
        </p:txBody>
      </p:sp>
    </p:spTree>
    <p:extLst>
      <p:ext uri="{BB962C8B-B14F-4D97-AF65-F5344CB8AC3E}">
        <p14:creationId xmlns:p14="http://schemas.microsoft.com/office/powerpoint/2010/main" val="2572749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0946" y="2604377"/>
            <a:ext cx="7772400" cy="1609344"/>
          </a:xfrm>
        </p:spPr>
        <p:txBody>
          <a:bodyPr>
            <a:normAutofit fontScale="90000"/>
          </a:bodyPr>
          <a:lstStyle/>
          <a:p>
            <a:pPr algn="r"/>
            <a:r>
              <a:rPr lang="en-US" dirty="0" err="1"/>
              <a:t>Urbaneye</a:t>
            </a:r>
            <a:r>
              <a:rPr lang="en-US" dirty="0"/>
              <a:t> - </a:t>
            </a:r>
            <a:r>
              <a:rPr lang="en-US" sz="4400" dirty="0"/>
              <a:t>An Outdoor Localization System for</a:t>
            </a:r>
            <a:br>
              <a:rPr lang="en-US" sz="4400" dirty="0"/>
            </a:br>
            <a:r>
              <a:rPr lang="en-GB" sz="4400" dirty="0"/>
              <a:t>Public Transport</a:t>
            </a:r>
            <a:br>
              <a:rPr lang="en-GB" sz="4400" dirty="0"/>
            </a:br>
            <a:r>
              <a:rPr lang="en-GB" sz="4400" dirty="0"/>
              <a:t/>
            </a:r>
            <a:br>
              <a:rPr lang="en-GB" sz="4400" dirty="0"/>
            </a:br>
            <a:r>
              <a:rPr lang="en-GB" sz="4400" dirty="0"/>
              <a:t>	</a:t>
            </a:r>
            <a:r>
              <a:rPr lang="en-GB" sz="2700" dirty="0">
                <a:solidFill>
                  <a:srgbClr val="800000"/>
                </a:solidFill>
              </a:rPr>
              <a:t>Infocom’16</a:t>
            </a:r>
            <a:endParaRPr lang="en-IN" dirty="0">
              <a:solidFill>
                <a:srgbClr val="800000"/>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25324913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US" dirty="0"/>
              <a:t>objective</a:t>
            </a:r>
            <a:endParaRPr lang="en-GB" dirty="0"/>
          </a:p>
        </p:txBody>
      </p:sp>
      <p:sp>
        <p:nvSpPr>
          <p:cNvPr id="3" name="Content Placeholder 2"/>
          <p:cNvSpPr>
            <a:spLocks noGrp="1"/>
          </p:cNvSpPr>
          <p:nvPr>
            <p:ph idx="1"/>
          </p:nvPr>
        </p:nvSpPr>
        <p:spPr/>
        <p:txBody>
          <a:bodyPr/>
          <a:lstStyle/>
          <a:p>
            <a:r>
              <a:rPr lang="en-US" dirty="0"/>
              <a:t>An application which </a:t>
            </a:r>
            <a:r>
              <a:rPr lang="en-US" b="1" dirty="0">
                <a:solidFill>
                  <a:srgbClr val="0070C0"/>
                </a:solidFill>
              </a:rPr>
              <a:t>runs on a commuter’s mobile phone</a:t>
            </a:r>
            <a:r>
              <a:rPr lang="en-US" dirty="0"/>
              <a:t> is a feasible solution</a:t>
            </a:r>
          </a:p>
          <a:p>
            <a:endParaRPr lang="en-US" dirty="0"/>
          </a:p>
          <a:p>
            <a:r>
              <a:rPr lang="en-US" dirty="0"/>
              <a:t>The app should provide the following functionalities</a:t>
            </a:r>
          </a:p>
          <a:p>
            <a:pPr lvl="1"/>
            <a:r>
              <a:rPr lang="en-US" dirty="0"/>
              <a:t>Current location of the commuter</a:t>
            </a:r>
          </a:p>
          <a:p>
            <a:pPr lvl="1"/>
            <a:r>
              <a:rPr lang="en-US" dirty="0"/>
              <a:t>Time that the bus would take to reach the destination</a:t>
            </a:r>
          </a:p>
        </p:txBody>
      </p:sp>
      <p:sp>
        <p:nvSpPr>
          <p:cNvPr id="4" name="Slide Number Placeholder 3"/>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13125837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609344"/>
          </a:xfrm>
        </p:spPr>
        <p:txBody>
          <a:bodyPr/>
          <a:lstStyle/>
          <a:p>
            <a:r>
              <a:rPr lang="en-US" dirty="0"/>
              <a:t>A </a:t>
            </a:r>
            <a:r>
              <a:rPr lang="en-US" dirty="0" err="1"/>
              <a:t>gps</a:t>
            </a:r>
            <a:r>
              <a:rPr lang="en-US" dirty="0"/>
              <a:t> based solution</a:t>
            </a:r>
            <a:endParaRPr lang="en-GB" dirty="0"/>
          </a:p>
        </p:txBody>
      </p:sp>
      <p:sp>
        <p:nvSpPr>
          <p:cNvPr id="3" name="Content Placeholder 2"/>
          <p:cNvSpPr>
            <a:spLocks noGrp="1"/>
          </p:cNvSpPr>
          <p:nvPr>
            <p:ph idx="1"/>
          </p:nvPr>
        </p:nvSpPr>
        <p:spPr/>
        <p:txBody>
          <a:bodyPr/>
          <a:lstStyle/>
          <a:p>
            <a:r>
              <a:rPr lang="en-US" dirty="0"/>
              <a:t>Empower the </a:t>
            </a:r>
            <a:r>
              <a:rPr lang="en-US" b="1" dirty="0">
                <a:solidFill>
                  <a:srgbClr val="0070C0"/>
                </a:solidFill>
              </a:rPr>
              <a:t>user with a GPS</a:t>
            </a:r>
            <a:r>
              <a:rPr lang="en-US" dirty="0"/>
              <a:t> based mobile application which she can use anytime</a:t>
            </a:r>
          </a:p>
          <a:p>
            <a:r>
              <a:rPr lang="en-US" dirty="0"/>
              <a:t>But GPS consumes </a:t>
            </a:r>
            <a:r>
              <a:rPr lang="en-US" b="1" dirty="0">
                <a:solidFill>
                  <a:srgbClr val="0070C0"/>
                </a:solidFill>
              </a:rPr>
              <a:t>prohibitively high amount of energy</a:t>
            </a:r>
          </a:p>
          <a:p>
            <a:pPr marL="0" indent="0">
              <a:buNone/>
            </a:pP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1832851678"/>
              </p:ext>
            </p:extLst>
          </p:nvPr>
        </p:nvGraphicFramePr>
        <p:xfrm>
          <a:off x="1345842" y="3612524"/>
          <a:ext cx="626557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153163224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9462</TotalTime>
  <Words>2621</Words>
  <Application>Microsoft Macintosh PowerPoint</Application>
  <PresentationFormat>On-screen Show (4:3)</PresentationFormat>
  <Paragraphs>532</Paragraphs>
  <Slides>49</Slides>
  <Notes>29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Wood Type</vt:lpstr>
      <vt:lpstr>Alleviating Travel Uncertainty of Daily Commuters </vt:lpstr>
      <vt:lpstr>Our team</vt:lpstr>
      <vt:lpstr>Problems of public transport in developing countries</vt:lpstr>
      <vt:lpstr>PowerPoint Presentation</vt:lpstr>
      <vt:lpstr>PowerPoint Presentation</vt:lpstr>
      <vt:lpstr>Projects towards tackling the challenges</vt:lpstr>
      <vt:lpstr>Urbaneye - An Outdoor Localization System for Public Transport   Infocom’16</vt:lpstr>
      <vt:lpstr>objective</vt:lpstr>
      <vt:lpstr>A gps based solution</vt:lpstr>
      <vt:lpstr>What Can be done?</vt:lpstr>
      <vt:lpstr>Collect sensor data</vt:lpstr>
      <vt:lpstr>Database and traversal graph</vt:lpstr>
      <vt:lpstr>Detect landmark using sensors</vt:lpstr>
      <vt:lpstr>Localize</vt:lpstr>
      <vt:lpstr>Are virtual landmarks feasible?</vt:lpstr>
      <vt:lpstr>What about the physical ones?</vt:lpstr>
      <vt:lpstr>Localize</vt:lpstr>
      <vt:lpstr>An issue with physical landmarks</vt:lpstr>
      <vt:lpstr>Handling volatile landmarks</vt:lpstr>
      <vt:lpstr>We thus present - urbaneye</vt:lpstr>
      <vt:lpstr>Navigation: localization</vt:lpstr>
      <vt:lpstr>Navigation: travel time estimation</vt:lpstr>
      <vt:lpstr>System architecture</vt:lpstr>
      <vt:lpstr>War driving: data collection</vt:lpstr>
      <vt:lpstr>experiments</vt:lpstr>
      <vt:lpstr>Evaluation : detection of landmarks</vt:lpstr>
      <vt:lpstr>Evaluation: navigation</vt:lpstr>
      <vt:lpstr>Evaluation: energy consumption</vt:lpstr>
      <vt:lpstr>How CAN WE USE it in better way</vt:lpstr>
      <vt:lpstr>citymap - Smart-phone based Spatio-temporal Sensing for Annotated Transit Map Generation  SIGPATIAL’17</vt:lpstr>
      <vt:lpstr>objective</vt:lpstr>
      <vt:lpstr>objective</vt:lpstr>
      <vt:lpstr>Collect sensor data</vt:lpstr>
      <vt:lpstr>Collect: detect PoCs</vt:lpstr>
      <vt:lpstr>Build Database of PoC</vt:lpstr>
      <vt:lpstr>Generate route trajectory</vt:lpstr>
      <vt:lpstr>Trajectory generation</vt:lpstr>
      <vt:lpstr>Map stitching for complete route</vt:lpstr>
      <vt:lpstr>Map stitching</vt:lpstr>
      <vt:lpstr>Map stitching for complete route</vt:lpstr>
      <vt:lpstr>Collect: smart data logging</vt:lpstr>
      <vt:lpstr>PowerPoint Presentation</vt:lpstr>
      <vt:lpstr>experiments</vt:lpstr>
      <vt:lpstr>results</vt:lpstr>
      <vt:lpstr>results</vt:lpstr>
      <vt:lpstr>DISCUSSION</vt:lpstr>
      <vt:lpstr>conclusion</vt:lpstr>
      <vt:lpstr>CNeRG, CSE Dept, IIT Kharagpur</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Urbaneye</dc:title>
  <dc:creator>Rohit Verma</dc:creator>
  <cp:lastModifiedBy>Niloy Ganguly</cp:lastModifiedBy>
  <cp:revision>435</cp:revision>
  <dcterms:created xsi:type="dcterms:W3CDTF">2015-12-11T06:59:47Z</dcterms:created>
  <dcterms:modified xsi:type="dcterms:W3CDTF">2018-03-09T01:53:34Z</dcterms:modified>
</cp:coreProperties>
</file>