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54" r:id="rId3"/>
    <p:sldId id="447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62" r:id="rId20"/>
    <p:sldId id="443" r:id="rId21"/>
    <p:sldId id="444" r:id="rId22"/>
    <p:sldId id="445" r:id="rId23"/>
    <p:sldId id="446" r:id="rId24"/>
    <p:sldId id="456" r:id="rId25"/>
    <p:sldId id="457" r:id="rId26"/>
    <p:sldId id="367" r:id="rId27"/>
    <p:sldId id="303" r:id="rId28"/>
    <p:sldId id="307" r:id="rId29"/>
    <p:sldId id="368" r:id="rId30"/>
    <p:sldId id="309" r:id="rId31"/>
    <p:sldId id="310" r:id="rId32"/>
    <p:sldId id="314" r:id="rId33"/>
    <p:sldId id="316" r:id="rId34"/>
    <p:sldId id="317" r:id="rId35"/>
    <p:sldId id="372" r:id="rId36"/>
    <p:sldId id="318" r:id="rId37"/>
    <p:sldId id="463" r:id="rId38"/>
    <p:sldId id="464" r:id="rId39"/>
    <p:sldId id="465" r:id="rId40"/>
    <p:sldId id="370" r:id="rId41"/>
    <p:sldId id="451" r:id="rId42"/>
    <p:sldId id="461" r:id="rId43"/>
    <p:sldId id="350" r:id="rId44"/>
    <p:sldId id="452" r:id="rId45"/>
    <p:sldId id="404" r:id="rId46"/>
    <p:sldId id="405" r:id="rId47"/>
    <p:sldId id="406" r:id="rId48"/>
    <p:sldId id="425" r:id="rId49"/>
    <p:sldId id="426" r:id="rId50"/>
    <p:sldId id="448" r:id="rId51"/>
    <p:sldId id="449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50" r:id="rId71"/>
    <p:sldId id="458" r:id="rId72"/>
    <p:sldId id="459" r:id="rId73"/>
    <p:sldId id="460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B5CE70-70FD-401C-97C6-6CDECB652118}" type="datetimeFigureOut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74F9F6D-F91C-4FDF-825F-4DD984281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5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5F06E5-1794-47F9-9219-33D1A4D35F5C}" type="slidenum">
              <a:rPr lang="en-US" altLang="en-US" smtClean="0">
                <a:latin typeface="Calibri" pitchFamily="34" charset="0"/>
              </a:rPr>
              <a:pPr eaLnBrk="1" hangingPunct="1"/>
              <a:t>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3FE8433-D2C4-4292-BEA1-DF9B3B41B728}" type="slidenum">
              <a:rPr lang="en-US" altLang="en-US" smtClean="0">
                <a:latin typeface="Calibri" pitchFamily="34" charset="0"/>
              </a:rPr>
              <a:pPr eaLnBrk="1" hangingPunct="1"/>
              <a:t>11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5D4D86-F441-4A8B-B5EC-FDC4947B52E1}" type="slidenum">
              <a:rPr lang="en-US" altLang="en-US" smtClean="0">
                <a:latin typeface="Calibri" pitchFamily="34" charset="0"/>
              </a:rPr>
              <a:pPr eaLnBrk="1" hangingPunct="1"/>
              <a:t>12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5116E08-1E1B-470A-A057-1B3DFDF0E9A4}" type="slidenum">
              <a:rPr lang="en-US" altLang="en-US" smtClean="0">
                <a:latin typeface="Calibri" pitchFamily="34" charset="0"/>
              </a:rPr>
              <a:pPr eaLnBrk="1" hangingPunct="1"/>
              <a:t>13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F24BE7-FB03-4406-8DB4-DEE57B3475A0}" type="slidenum">
              <a:rPr lang="en-US" altLang="en-US" smtClean="0">
                <a:solidFill>
                  <a:srgbClr val="000000"/>
                </a:solidFill>
                <a:ea typeface="Gungsuh" pitchFamily="18" charset="-127"/>
              </a:rPr>
              <a:pPr eaLnBrk="1" hangingPunct="1"/>
              <a:t>14</a:t>
            </a:fld>
            <a:endParaRPr lang="en-US" altLang="en-US" smtClean="0">
              <a:solidFill>
                <a:srgbClr val="000000"/>
              </a:solidFill>
              <a:ea typeface="Gungsuh" pitchFamily="18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B7CF75F-4DBA-4432-A7BB-956030249CC4}" type="slidenum">
              <a:rPr lang="en-US" altLang="en-US" smtClean="0">
                <a:latin typeface="Calibri" pitchFamily="34" charset="0"/>
              </a:rPr>
              <a:pPr eaLnBrk="1" hangingPunct="1"/>
              <a:t>15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91594A-1CF2-44AE-A06A-A2985D64B5C5}" type="slidenum">
              <a:rPr lang="en-US" altLang="en-US" smtClean="0">
                <a:latin typeface="Calibri" pitchFamily="34" charset="0"/>
              </a:rPr>
              <a:pPr eaLnBrk="1" hangingPunct="1"/>
              <a:t>16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E951A0B-D6ED-41DE-B4C4-BC65EBAB22DB}" type="slidenum">
              <a:rPr lang="en-US" altLang="en-US" smtClean="0">
                <a:latin typeface="Calibri" pitchFamily="34" charset="0"/>
              </a:rPr>
              <a:pPr eaLnBrk="1" hangingPunct="1"/>
              <a:t>17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B02CB93-7575-4CFF-BC95-8EEC6A5FFF91}" type="slidenum">
              <a:rPr lang="en-US" altLang="en-US" smtClean="0">
                <a:latin typeface="Calibri" pitchFamily="34" charset="0"/>
              </a:rPr>
              <a:pPr eaLnBrk="1" hangingPunct="1"/>
              <a:t>18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F8ABDEF-F899-49BA-AF9C-CB3855829E2E}" type="slidenum">
              <a:rPr lang="en-US" altLang="en-US" smtClean="0">
                <a:solidFill>
                  <a:srgbClr val="000000"/>
                </a:solidFill>
                <a:ea typeface="Gungsuh" pitchFamily="18" charset="-127"/>
              </a:rPr>
              <a:pPr eaLnBrk="1" hangingPunct="1"/>
              <a:t>19</a:t>
            </a:fld>
            <a:endParaRPr lang="en-US" altLang="en-US" smtClean="0">
              <a:solidFill>
                <a:srgbClr val="000000"/>
              </a:solidFill>
              <a:ea typeface="Gungsuh" pitchFamily="18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5CE7D06-5467-4CA6-BDBB-9677853BD8B9}" type="slidenum">
              <a:rPr lang="en-US" altLang="en-US" smtClean="0">
                <a:latin typeface="Calibri" pitchFamily="34" charset="0"/>
              </a:rPr>
              <a:pPr eaLnBrk="1" hangingPunct="1"/>
              <a:t>20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7F3AAEF-CD04-4D04-B8B7-3966CAF31A9A}" type="slidenum">
              <a:rPr lang="en-US" altLang="en-US" smtClean="0">
                <a:latin typeface="Calibri" pitchFamily="34" charset="0"/>
              </a:rPr>
              <a:pPr eaLnBrk="1" hangingPunct="1"/>
              <a:t>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397282D-5DD5-4CE1-8681-26CE90612F3B}" type="slidenum">
              <a:rPr lang="en-US" altLang="en-US" smtClean="0">
                <a:solidFill>
                  <a:srgbClr val="000000"/>
                </a:solidFill>
                <a:ea typeface="Gungsuh" pitchFamily="18" charset="-127"/>
              </a:rPr>
              <a:pPr eaLnBrk="1" hangingPunct="1"/>
              <a:t>21</a:t>
            </a:fld>
            <a:endParaRPr lang="en-US" altLang="en-US" smtClean="0">
              <a:solidFill>
                <a:srgbClr val="000000"/>
              </a:solidFill>
              <a:ea typeface="Gungsuh" pitchFamily="18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BC2F7E-9A44-4A99-AA9E-FB6F53A912CB}" type="slidenum">
              <a:rPr lang="en-US" altLang="en-US" smtClean="0">
                <a:latin typeface="Calibri" pitchFamily="34" charset="0"/>
              </a:rPr>
              <a:pPr eaLnBrk="1" hangingPunct="1"/>
              <a:t>22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81AE77-BCC9-4F45-AE56-E674C208DDDF}" type="slidenum">
              <a:rPr lang="en-US" altLang="en-US" smtClean="0">
                <a:solidFill>
                  <a:srgbClr val="000000"/>
                </a:solidFill>
                <a:ea typeface="Gungsuh" pitchFamily="18" charset="-127"/>
              </a:rPr>
              <a:pPr eaLnBrk="1" hangingPunct="1"/>
              <a:t>23</a:t>
            </a:fld>
            <a:endParaRPr lang="en-US" altLang="en-US" smtClean="0">
              <a:solidFill>
                <a:srgbClr val="000000"/>
              </a:solidFill>
              <a:ea typeface="Gungsuh" pitchFamily="18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3CEB3B3-B930-4610-83BA-A7530F4F5939}" type="slidenum">
              <a:rPr lang="en-US" altLang="en-US" smtClean="0">
                <a:latin typeface="Calibri" pitchFamily="34" charset="0"/>
              </a:rPr>
              <a:pPr eaLnBrk="1" hangingPunct="1"/>
              <a:t>24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CA17FA-1544-4DF3-AC0A-4C40D55E042A}" type="slidenum">
              <a:rPr lang="en-US" altLang="en-US" smtClean="0">
                <a:latin typeface="Calibri" pitchFamily="34" charset="0"/>
              </a:rPr>
              <a:pPr eaLnBrk="1" hangingPunct="1"/>
              <a:t>25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BB75132-B2C7-4963-8744-3759F6652F06}" type="slidenum">
              <a:rPr lang="en-US" altLang="en-US" smtClean="0">
                <a:latin typeface="Calibri" pitchFamily="34" charset="0"/>
              </a:rPr>
              <a:pPr eaLnBrk="1" hangingPunct="1"/>
              <a:t>26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716C9F-1084-40AF-AD1D-EF6647E38D8B}" type="slidenum">
              <a:rPr lang="en-US" altLang="en-US" smtClean="0">
                <a:latin typeface="Calibri" pitchFamily="34" charset="0"/>
              </a:rPr>
              <a:pPr eaLnBrk="1" hangingPunct="1"/>
              <a:t>27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5D4D530-C014-459F-8668-5AFCBF709E4F}" type="slidenum">
              <a:rPr lang="en-US" altLang="en-US" smtClean="0">
                <a:latin typeface="Calibri" pitchFamily="34" charset="0"/>
              </a:rPr>
              <a:pPr eaLnBrk="1" hangingPunct="1"/>
              <a:t>28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BA201B0-66D9-4F2C-AC0C-D4022C641FF3}" type="slidenum">
              <a:rPr lang="en-US" altLang="en-US" smtClean="0">
                <a:latin typeface="Calibri" pitchFamily="34" charset="0"/>
              </a:rPr>
              <a:pPr eaLnBrk="1" hangingPunct="1"/>
              <a:t>29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CE66CA-55D1-469F-8440-0CFF6A36DDE0}" type="slidenum">
              <a:rPr lang="en-US" altLang="en-US" smtClean="0">
                <a:latin typeface="Calibri" pitchFamily="34" charset="0"/>
              </a:rPr>
              <a:pPr eaLnBrk="1" hangingPunct="1"/>
              <a:t>30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3606B3E-0B4F-411E-BF03-1934A410733F}" type="slidenum">
              <a:rPr lang="en-US" altLang="en-US" smtClean="0">
                <a:latin typeface="Calibri" pitchFamily="34" charset="0"/>
              </a:rPr>
              <a:pPr eaLnBrk="1" hangingPunct="1"/>
              <a:t>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8DD9DFB-BAB1-4AAD-83A2-70C79AB51A8B}" type="slidenum">
              <a:rPr lang="en-US" altLang="en-US" smtClean="0">
                <a:latin typeface="Calibri" pitchFamily="34" charset="0"/>
              </a:rPr>
              <a:pPr eaLnBrk="1" hangingPunct="1"/>
              <a:t>31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9805876-AEFC-450D-B83B-DC8E022E99B9}" type="slidenum">
              <a:rPr lang="en-US" altLang="en-US" smtClean="0">
                <a:latin typeface="Calibri" pitchFamily="34" charset="0"/>
              </a:rPr>
              <a:pPr eaLnBrk="1" hangingPunct="1"/>
              <a:t>32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D64E1B-6939-4DA4-A0BE-292A1E41E08B}" type="slidenum">
              <a:rPr lang="en-US" altLang="en-US" smtClean="0">
                <a:latin typeface="Calibri" pitchFamily="34" charset="0"/>
              </a:rPr>
              <a:pPr eaLnBrk="1" hangingPunct="1"/>
              <a:t>33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A5960F-855F-41F2-B687-C6083C4E0F89}" type="slidenum">
              <a:rPr lang="en-US" altLang="en-US" smtClean="0">
                <a:latin typeface="Calibri" pitchFamily="34" charset="0"/>
              </a:rPr>
              <a:pPr eaLnBrk="1" hangingPunct="1"/>
              <a:t>34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F3D7392-FBE8-49FD-B71C-0E86FE73EB94}" type="slidenum">
              <a:rPr lang="en-US" altLang="en-US" smtClean="0">
                <a:latin typeface="Calibri" pitchFamily="34" charset="0"/>
              </a:rPr>
              <a:pPr eaLnBrk="1" hangingPunct="1"/>
              <a:t>35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0A7C4BA-6CD6-42F1-81F1-A552731C265B}" type="slidenum">
              <a:rPr lang="en-US" altLang="en-US" smtClean="0">
                <a:latin typeface="Calibri" pitchFamily="34" charset="0"/>
              </a:rPr>
              <a:pPr eaLnBrk="1" hangingPunct="1"/>
              <a:t>36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0A7C4BA-6CD6-42F1-81F1-A552731C265B}" type="slidenum">
              <a:rPr lang="en-US" altLang="en-US" smtClean="0">
                <a:latin typeface="Calibri" pitchFamily="34" charset="0"/>
              </a:rPr>
              <a:pPr eaLnBrk="1" hangingPunct="1"/>
              <a:t>37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0A7C4BA-6CD6-42F1-81F1-A552731C265B}" type="slidenum">
              <a:rPr lang="en-US" altLang="en-US" smtClean="0">
                <a:latin typeface="Calibri" pitchFamily="34" charset="0"/>
              </a:rPr>
              <a:pPr eaLnBrk="1" hangingPunct="1"/>
              <a:t>38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D777298-CE59-415B-A7DA-9E821AD71804}" type="slidenum">
              <a:rPr lang="en-US" altLang="en-US" smtClean="0">
                <a:latin typeface="Calibri" pitchFamily="34" charset="0"/>
              </a:rPr>
              <a:pPr eaLnBrk="1" hangingPunct="1"/>
              <a:t>40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B4291A4-F3B6-47C6-AFFB-21A9B95E64BF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43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2150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57688"/>
            <a:ext cx="5016500" cy="411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778" tIns="44388" rIns="88778" bIns="443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Long Term Evolution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Enhanced Voice-Data Optimized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D4B95C7-BED2-472A-9FC3-54CA3DFC8417}" type="slidenum">
              <a:rPr lang="en-US" altLang="en-US" smtClean="0">
                <a:latin typeface="Calibri" pitchFamily="34" charset="0"/>
              </a:rPr>
              <a:pPr eaLnBrk="1" hangingPunct="1"/>
              <a:t>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CD72222-C2CE-40A3-9C21-F39B557F9683}" type="slidenum">
              <a:rPr lang="en-US" altLang="en-US" smtClean="0">
                <a:latin typeface="Calibri" pitchFamily="34" charset="0"/>
              </a:rPr>
              <a:pPr eaLnBrk="1" hangingPunct="1"/>
              <a:t>46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8F16F81-D2E3-44C8-B2FB-4EC210803AB1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47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50875"/>
            <a:ext cx="4565650" cy="34242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4344988"/>
            <a:ext cx="503237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62" tIns="43631" rIns="87262" bIns="4363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60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B1B11F5-E2F7-47B4-B9F3-8EAAC687E835}" type="slidenum">
              <a:rPr lang="en-US" altLang="en-US" smtClean="0">
                <a:latin typeface="Calibri" pitchFamily="34" charset="0"/>
              </a:rPr>
              <a:pPr eaLnBrk="1" hangingPunct="1"/>
              <a:t>48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6D83152-8F8E-489A-AFA4-165AC62DD036}" type="slidenum">
              <a:rPr lang="en-US" altLang="en-US" smtClean="0">
                <a:latin typeface="Calibri" pitchFamily="34" charset="0"/>
              </a:rPr>
              <a:pPr eaLnBrk="1" hangingPunct="1"/>
              <a:t>49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ACA6696-49FD-4C1A-AB8D-A884B9FA4611}" type="slidenum">
              <a:rPr lang="en-US" altLang="en-US" smtClean="0">
                <a:latin typeface="Calibri" pitchFamily="34" charset="0"/>
              </a:rPr>
              <a:pPr eaLnBrk="1" hangingPunct="1"/>
              <a:t>50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CBBA208-D530-49E3-95CB-28C172F95D43}" type="slidenum">
              <a:rPr lang="en-US" altLang="en-US" smtClean="0">
                <a:latin typeface="Calibri" pitchFamily="34" charset="0"/>
              </a:rPr>
              <a:pPr eaLnBrk="1" hangingPunct="1"/>
              <a:t>51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909BD00-64C5-4247-883B-469CECBA6744}" type="slidenum">
              <a:rPr lang="en-US" altLang="en-US" smtClean="0">
                <a:latin typeface="Calibri" pitchFamily="34" charset="0"/>
              </a:rPr>
              <a:pPr eaLnBrk="1" hangingPunct="1"/>
              <a:t>52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What is scatter and play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4728F2C-C875-4A65-9137-FBADA79E76DD}" type="slidenum">
              <a:rPr lang="en-US" altLang="en-US" smtClean="0">
                <a:latin typeface="Calibri" pitchFamily="34" charset="0"/>
              </a:rPr>
              <a:pPr eaLnBrk="1" hangingPunct="1"/>
              <a:t>53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DE726A-E504-4779-B1BC-3C1E34ACDAC8}" type="slidenum">
              <a:rPr lang="en-US" altLang="en-US" smtClean="0">
                <a:latin typeface="Calibri" pitchFamily="34" charset="0"/>
              </a:rPr>
              <a:pPr eaLnBrk="1" hangingPunct="1"/>
              <a:t>54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CEE57B-8A09-4E16-B698-DA5CF49614D7}" type="slidenum">
              <a:rPr lang="en-US" altLang="en-US" smtClean="0">
                <a:latin typeface="Calibri" pitchFamily="34" charset="0"/>
              </a:rPr>
              <a:pPr eaLnBrk="1" hangingPunct="1"/>
              <a:t>55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86BC3E8-2F87-4205-AA27-A521D1477003}" type="slidenum">
              <a:rPr lang="en-US" altLang="en-US" smtClean="0">
                <a:latin typeface="Calibri" pitchFamily="34" charset="0"/>
              </a:rPr>
              <a:pPr eaLnBrk="1" hangingPunct="1"/>
              <a:t>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593CCCA-285C-4A80-AECD-9BA3A7903787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56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50AFF85-EF42-47C7-847A-C52DCF62E357}" type="slidenum">
              <a:rPr lang="en-US" altLang="en-US" smtClean="0">
                <a:latin typeface="Calibri" pitchFamily="34" charset="0"/>
              </a:rPr>
              <a:pPr eaLnBrk="1" hangingPunct="1"/>
              <a:t>57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What is internet computing technologies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WAP, WML,XMHTL – needs to be understood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WAP – Wireless Application protocol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4A5120-92FB-49D8-BB40-ACBDF9C4AB1E}" type="slidenum">
              <a:rPr lang="en-US" altLang="en-US" smtClean="0">
                <a:latin typeface="Calibri" pitchFamily="34" charset="0"/>
              </a:rPr>
              <a:pPr eaLnBrk="1" hangingPunct="1"/>
              <a:t>58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Why this slide?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B8416BE-1F6A-4FC2-89FD-7E91D66A16A4}" type="slidenum">
              <a:rPr lang="en-US" altLang="en-US" smtClean="0">
                <a:latin typeface="Calibri" pitchFamily="34" charset="0"/>
              </a:rPr>
              <a:pPr eaLnBrk="1" hangingPunct="1"/>
              <a:t>59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9F99B63-D507-412D-A81D-41367848D7C2}" type="slidenum">
              <a:rPr lang="en-US" altLang="en-US" smtClean="0">
                <a:latin typeface="Calibri" pitchFamily="34" charset="0"/>
              </a:rPr>
              <a:pPr eaLnBrk="1" hangingPunct="1"/>
              <a:t>60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361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B2E0EE-4E96-4CE8-BC42-FA2FC4F1CF4A}" type="slidenum">
              <a:rPr lang="en-US" altLang="en-US" smtClean="0">
                <a:latin typeface="Calibri" pitchFamily="34" charset="0"/>
              </a:rPr>
              <a:pPr eaLnBrk="1" hangingPunct="1"/>
              <a:t>61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372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What is loss discrimination,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What is energy savings in mac layer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Spatial reuse - SRP has a unique bandwidth efficiency mechanism which allows multiple nodes on the ring to utilize the entirety of its bandwidth, this mechanism is called the Spatial Reuse Capability.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5853660-DEA7-4CAB-9BAF-A493BDC6CF33}" type="slidenum">
              <a:rPr lang="en-US" altLang="en-US" smtClean="0">
                <a:latin typeface="Calibri" pitchFamily="34" charset="0"/>
              </a:rPr>
              <a:pPr eaLnBrk="1" hangingPunct="1"/>
              <a:t>62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DB50BB-00AC-4447-86E6-EEE4E633E7F1}" type="slidenum">
              <a:rPr lang="en-US" altLang="en-US" smtClean="0">
                <a:latin typeface="Calibri" pitchFamily="34" charset="0"/>
              </a:rPr>
              <a:pPr eaLnBrk="1" hangingPunct="1"/>
              <a:t>63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3963641-2037-4BBC-B423-45351274ABEF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64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1813"/>
            <a:ext cx="54895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mtClean="0">
                <a:latin typeface="Arial" pitchFamily="34" charset="0"/>
                <a:ea typeface="PMingLiU" pitchFamily="18" charset="-120"/>
              </a:rPr>
              <a:t>IEEE 802.16 – WiMAx IEEE 802.16</a:t>
            </a: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Why is there large variations? RSSI 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DE7E7A-F4A7-47F3-B926-0E91E7368409}" type="slidenum">
              <a:rPr lang="en-US" altLang="en-US" smtClean="0">
                <a:latin typeface="Calibri" pitchFamily="34" charset="0"/>
              </a:rPr>
              <a:pPr eaLnBrk="1" hangingPunct="1"/>
              <a:t>65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3D36E71-5395-4985-B2CF-32122E0320BD}" type="slidenum">
              <a:rPr lang="en-US" altLang="en-US" smtClean="0">
                <a:latin typeface="Calibri" pitchFamily="34" charset="0"/>
              </a:rPr>
              <a:pPr eaLnBrk="1" hangingPunct="1"/>
              <a:t>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4E26DA-47AB-474A-A8D0-08FBB11F5EE6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66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FFA0415-62E9-4387-A8AC-3409A9039A51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67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1813"/>
            <a:ext cx="54895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B16063E-BC92-4830-9B14-A387BB4D0238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68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1813"/>
            <a:ext cx="54895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5ED5BBE-61EB-42EF-AF31-534AE25DDA5A}" type="slidenum">
              <a:rPr lang="en-US" altLang="en-US" smtClean="0">
                <a:latin typeface="Calibri" pitchFamily="34" charset="0"/>
              </a:rPr>
              <a:pPr eaLnBrk="1" hangingPunct="1"/>
              <a:t>69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F3C9588-8758-4734-9AEB-5971703B4D50}" type="slidenum">
              <a:rPr lang="en-US" altLang="en-US" smtClean="0">
                <a:latin typeface="Calibri" pitchFamily="34" charset="0"/>
              </a:rPr>
              <a:pPr eaLnBrk="1" hangingPunct="1"/>
              <a:t>70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B896C5-F027-42B3-8FE8-2F821F3325C8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71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What is DAB?</a:t>
            </a:r>
            <a:br>
              <a:rPr lang="en-US" altLang="en-US" smtClean="0">
                <a:ea typeface="ＭＳ Ｐゴシック" pitchFamily="34" charset="-128"/>
              </a:rPr>
            </a:br>
            <a:r>
              <a:rPr lang="en-US" altLang="en-US" smtClean="0">
                <a:ea typeface="ＭＳ Ｐゴシック" pitchFamily="34" charset="-128"/>
              </a:rPr>
              <a:t>What is fleet management?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F4A5A60-5337-4DD0-A992-70FB0180BFBF}" type="slidenum">
              <a:rPr lang="en-US" altLang="en-US" smtClean="0">
                <a:latin typeface="Calibri" pitchFamily="34" charset="0"/>
              </a:rPr>
              <a:pPr eaLnBrk="1" hangingPunct="1"/>
              <a:t>72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5B1D0F3-A1BB-48D5-8972-42937AE6D03B}" type="slidenum">
              <a:rPr lang="zh-TW" altLang="en-US" smtClean="0">
                <a:latin typeface="Calibri" pitchFamily="34" charset="0"/>
                <a:ea typeface="PMingLiU" pitchFamily="18" charset="-120"/>
              </a:rPr>
              <a:pPr eaLnBrk="1" hangingPunct="1"/>
              <a:t>73</a:t>
            </a:fld>
            <a:endParaRPr lang="en-US" altLang="zh-TW" smtClean="0"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78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56100"/>
            <a:ext cx="501650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39" tIns="44120" rIns="88239" bIns="441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4E2603E-4F94-46C5-A40A-C5198AC9B5FA}" type="slidenum">
              <a:rPr lang="en-US" altLang="en-US" smtClean="0">
                <a:latin typeface="Calibri" pitchFamily="34" charset="0"/>
              </a:rPr>
              <a:pPr eaLnBrk="1" hangingPunct="1"/>
              <a:t>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8B9D323-DD2F-4B65-94A6-FDE9B19D594F}" type="slidenum">
              <a:rPr lang="en-US" altLang="en-US" smtClean="0">
                <a:latin typeface="Calibri" pitchFamily="34" charset="0"/>
              </a:rPr>
              <a:pPr eaLnBrk="1" hangingPunct="1"/>
              <a:t>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3E66D7D-4226-4481-B8C8-A726E7F9F158}" type="slidenum">
              <a:rPr lang="en-US" altLang="en-US" smtClean="0">
                <a:latin typeface="Calibri" pitchFamily="34" charset="0"/>
              </a:rPr>
              <a:pPr eaLnBrk="1" hangingPunct="1"/>
              <a:t>10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7B2DE-4904-4022-A95A-84345BD4D3F1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3634-5DE1-4954-8115-A6C5DB6C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8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F861-B318-4C39-B85B-6A26A9726CA1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5140A-23AA-49C0-A4AE-96EAF861D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0F5A-FFD3-45D7-B784-BBB22789D17B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6EBB-AD61-423F-BCD7-FA635CB0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8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10EEFD-01B8-4B6B-B9B4-69F8BB7A7A5C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457200"/>
            <a:ext cx="87915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4419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419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8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DB173-7481-4ED2-B171-B4E267433E62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E9558-41C6-40C7-8130-53D15D304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8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C9E74-96E3-4913-9C56-7F3C22E69823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1957-18CF-439E-81A6-A2DCD9CEE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7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CE7C8-596D-4F2E-9311-584B0E48197A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F746-6F50-4F11-9B83-7D8C72F80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4F34-00BE-4A93-B35E-C9DE4BE031AF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702D1-1FA7-4237-A850-3A9C7B162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0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8F79-09FF-476A-B686-F9AA4F836C71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78862-246D-4784-AA6A-4AE7973B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8E6DC-BAD8-4C03-AC72-9DBF0C1F7CC2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25AA-A933-4F91-BACD-F7BFA4B1E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C83E4-D26A-416D-BBE4-BB211BCC9186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81C03-C6BB-4C2D-BEF5-9E383DED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1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</a:endParaRPr>
          </a:p>
        </p:txBody>
      </p:sp>
      <p:sp>
        <p:nvSpPr>
          <p:cNvPr id="6" name="Flowchart: Process 13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dist="25400" dir="3299947" sx="96001" sy="96001" algn="tl" rotWithShape="0">
              <a:srgbClr val="EBDAB1">
                <a:alpha val="39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7" name="Flowchart: Process 15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E35A-5F74-4052-A632-012D6B0B828F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A88A0-CA54-4531-ABD3-AB5BAC49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Oval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  <a:headEnd/>
            <a:tailEnd/>
          </a:ln>
          <a:effectLst>
            <a:outerShdw dist="25400" dir="5400000" algn="tl" rotWithShape="0">
              <a:srgbClr val="AFA58D">
                <a:alpha val="8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5A788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3FD6A6D8-B064-42D0-852F-5C6E6DC6E5A5}" type="datetime1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C4743362-229C-4A76-9362-0EE8081D3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Gill Sans M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3" r:id="rId2"/>
    <p:sldLayoutId id="2147483839" r:id="rId3"/>
    <p:sldLayoutId id="2147483834" r:id="rId4"/>
    <p:sldLayoutId id="2147483840" r:id="rId5"/>
    <p:sldLayoutId id="2147483835" r:id="rId6"/>
    <p:sldLayoutId id="2147483841" r:id="rId7"/>
    <p:sldLayoutId id="2147483842" r:id="rId8"/>
    <p:sldLayoutId id="2147483843" r:id="rId9"/>
    <p:sldLayoutId id="2147483836" r:id="rId10"/>
    <p:sldLayoutId id="2147483837" r:id="rId11"/>
    <p:sldLayoutId id="2147483844" r:id="rId12"/>
    <p:sldLayoutId id="214748384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67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66.jpe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jpeg"/><Relationship Id="rId11" Type="http://schemas.openxmlformats.org/officeDocument/2006/relationships/hyperlink" Target="http://i.zdnet.com/blogs/google_nexus_one.jpg" TargetMode="External"/><Relationship Id="rId5" Type="http://schemas.openxmlformats.org/officeDocument/2006/relationships/image" Target="../media/image83.jpeg"/><Relationship Id="rId10" Type="http://schemas.openxmlformats.org/officeDocument/2006/relationships/image" Target="../media/image117.jpeg"/><Relationship Id="rId4" Type="http://schemas.openxmlformats.org/officeDocument/2006/relationships/image" Target="../media/image85.jpeg"/><Relationship Id="rId9" Type="http://schemas.openxmlformats.org/officeDocument/2006/relationships/hyperlink" Target="http://www.google.com.hk/imgres?imgurl=http://www.kottke.org/plus/misc/images/iphone-parallels.jpg&amp;imgrefurl=http://kottke.org/tag/iPhone&amp;h=490&amp;w=420&amp;sz=30&amp;tbnid=gcHgLLI4xeUXMM:&amp;tbnh=243&amp;tbnw=208&amp;prev=/images?q=iphone+pic&amp;usg=__5Ys8omnS13XsYFU8KSdJSeLmVIg=&amp;ei=pvtOS4yGPJWekQXUi4GmCg&amp;sa=X&amp;oi=image_result&amp;resnum=2&amp;ct=image&amp;ved=0CAoQ9QEwAQ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26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-SMARTPHONE-face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925" y="738188"/>
            <a:ext cx="7407275" cy="147161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SmartPhone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Computing</a:t>
            </a:r>
            <a:b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And Applications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7407275" cy="16002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IN" dirty="0" smtClean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IN" dirty="0" smtClean="0">
                <a:ea typeface="+mn-ea"/>
                <a:cs typeface="+mn-cs"/>
              </a:rPr>
              <a:t>Prof. </a:t>
            </a:r>
            <a:r>
              <a:rPr lang="en-IN" dirty="0" err="1" smtClean="0">
                <a:ea typeface="+mn-ea"/>
                <a:cs typeface="+mn-cs"/>
              </a:rPr>
              <a:t>Niloy</a:t>
            </a:r>
            <a:r>
              <a:rPr lang="en-IN" dirty="0" smtClean="0">
                <a:ea typeface="+mn-ea"/>
                <a:cs typeface="+mn-cs"/>
              </a:rPr>
              <a:t> </a:t>
            </a:r>
            <a:r>
              <a:rPr lang="en-IN" dirty="0" err="1" smtClean="0">
                <a:ea typeface="+mn-ea"/>
                <a:cs typeface="+mn-cs"/>
              </a:rPr>
              <a:t>Ganguly</a:t>
            </a:r>
            <a:endParaRPr lang="en-IN" dirty="0" smtClean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dirty="0" smtClean="0">
                <a:ea typeface="+mn-ea"/>
                <a:cs typeface="+mn-cs"/>
              </a:rPr>
              <a:t>TAs:  </a:t>
            </a:r>
            <a:r>
              <a:rPr lang="en-IN" dirty="0" err="1" smtClean="0">
                <a:ea typeface="+mn-ea"/>
                <a:cs typeface="+mn-cs"/>
              </a:rPr>
              <a:t>Arushi</a:t>
            </a:r>
            <a:r>
              <a:rPr lang="en-IN" dirty="0" smtClean="0">
                <a:ea typeface="+mn-ea"/>
                <a:cs typeface="+mn-cs"/>
              </a:rPr>
              <a:t> </a:t>
            </a:r>
            <a:r>
              <a:rPr lang="en-IN" dirty="0" err="1" smtClean="0">
                <a:ea typeface="+mn-ea"/>
                <a:cs typeface="+mn-cs"/>
              </a:rPr>
              <a:t>Kesarwani</a:t>
            </a:r>
            <a:r>
              <a:rPr lang="en-IN" dirty="0" smtClean="0">
                <a:ea typeface="+mn-ea"/>
                <a:cs typeface="+mn-cs"/>
              </a:rPr>
              <a:t>, </a:t>
            </a:r>
            <a:r>
              <a:rPr lang="en-IN" dirty="0" err="1"/>
              <a:t>Sankarshan</a:t>
            </a:r>
            <a:r>
              <a:rPr lang="en-IN" dirty="0"/>
              <a:t> </a:t>
            </a:r>
            <a:r>
              <a:rPr lang="en-IN" dirty="0" err="1" smtClean="0"/>
              <a:t>Mridha</a:t>
            </a:r>
            <a:r>
              <a:rPr lang="en-IN" dirty="0" smtClean="0"/>
              <a:t>, </a:t>
            </a:r>
            <a:r>
              <a:rPr lang="en-IN" dirty="0" err="1" smtClean="0">
                <a:ea typeface="+mn-ea"/>
                <a:cs typeface="+mn-cs"/>
              </a:rPr>
              <a:t>Satadal</a:t>
            </a:r>
            <a:r>
              <a:rPr lang="en-IN" dirty="0" smtClean="0">
                <a:ea typeface="+mn-ea"/>
                <a:cs typeface="+mn-cs"/>
              </a:rPr>
              <a:t> </a:t>
            </a:r>
            <a:r>
              <a:rPr lang="en-IN" dirty="0" err="1" smtClean="0">
                <a:ea typeface="+mn-ea"/>
                <a:cs typeface="+mn-cs"/>
              </a:rPr>
              <a:t>Sengupta</a:t>
            </a:r>
            <a:r>
              <a:rPr lang="en-IN" dirty="0">
                <a:ea typeface="+mn-ea"/>
                <a:cs typeface="+mn-cs"/>
              </a:rPr>
              <a:t>,</a:t>
            </a:r>
            <a:r>
              <a:rPr lang="en-IN" dirty="0" smtClean="0">
                <a:ea typeface="+mn-ea"/>
                <a:cs typeface="+mn-cs"/>
              </a:rPr>
              <a:t> </a:t>
            </a:r>
            <a:endParaRPr lang="en-IN" dirty="0">
              <a:ea typeface="+mn-ea"/>
              <a:cs typeface="+mn-cs"/>
            </a:endParaRPr>
          </a:p>
        </p:txBody>
      </p:sp>
      <p:sp>
        <p:nvSpPr>
          <p:cNvPr id="102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8611E0-2372-4CE4-AF1D-AE03F20B0B76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371600" y="0"/>
            <a:ext cx="6454775" cy="7016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76201" dir="2700000" rotWithShape="0">
              <a:schemeClr val="bg1">
                <a:alpha val="42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FFFFFF"/>
                </a:solidFill>
                <a:latin typeface="Lucida Bright" pitchFamily="18" charset="0"/>
              </a:rPr>
              <a:t>And very importantly, the channel for app development </a:t>
            </a: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FFFFFF"/>
                </a:solidFill>
                <a:latin typeface="Lucida Bright" pitchFamily="18" charset="0"/>
              </a:rPr>
              <a:t>and delivery – the app store</a:t>
            </a:r>
          </a:p>
        </p:txBody>
      </p:sp>
      <p:sp>
        <p:nvSpPr>
          <p:cNvPr id="194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D9F7151-01D6-40CC-8A9E-0E52F777A7CE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419475" y="228600"/>
            <a:ext cx="2295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3200" b="1">
                <a:solidFill>
                  <a:srgbClr val="000000"/>
                </a:solidFill>
                <a:latin typeface="Lucida Bright" pitchFamily="18" charset="0"/>
              </a:rPr>
              <a:t>It worked!</a:t>
            </a:r>
          </a:p>
        </p:txBody>
      </p:sp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20555EC-1721-47C2-B3B1-22F44EE51909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990600" y="228600"/>
            <a:ext cx="2295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3200" b="1">
                <a:solidFill>
                  <a:srgbClr val="FFFFFF"/>
                </a:solidFill>
                <a:latin typeface="Lucida Bright" pitchFamily="18" charset="0"/>
              </a:rPr>
              <a:t>It worked!</a:t>
            </a:r>
          </a:p>
        </p:txBody>
      </p:sp>
      <p:sp>
        <p:nvSpPr>
          <p:cNvPr id="215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FB45B4-4969-42FC-BE15-43FA6771E96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2898775" y="2773363"/>
            <a:ext cx="3425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9600">
                <a:solidFill>
                  <a:srgbClr val="000000"/>
                </a:solidFill>
                <a:latin typeface="Lucida Bright" pitchFamily="18" charset="0"/>
              </a:rPr>
              <a:t>But…</a:t>
            </a:r>
          </a:p>
        </p:txBody>
      </p:sp>
      <p:sp>
        <p:nvSpPr>
          <p:cNvPr id="2253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8F82249-FABC-43E6-ACDF-337EF714670E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5"/>
          <p:cNvGrpSpPr>
            <a:grpSpLocks/>
          </p:cNvGrpSpPr>
          <p:nvPr/>
        </p:nvGrpSpPr>
        <p:grpSpPr bwMode="auto">
          <a:xfrm>
            <a:off x="2209800" y="3352800"/>
            <a:ext cx="4654550" cy="1600200"/>
            <a:chOff x="76200" y="4871820"/>
            <a:chExt cx="3200400" cy="1605181"/>
          </a:xfrm>
        </p:grpSpPr>
        <p:grpSp>
          <p:nvGrpSpPr>
            <p:cNvPr id="23560" name="Group 16"/>
            <p:cNvGrpSpPr>
              <a:grpSpLocks/>
            </p:cNvGrpSpPr>
            <p:nvPr/>
          </p:nvGrpSpPr>
          <p:grpSpPr bwMode="auto">
            <a:xfrm>
              <a:off x="76200" y="4871820"/>
              <a:ext cx="3200400" cy="1605181"/>
              <a:chOff x="1447800" y="4338420"/>
              <a:chExt cx="3810000" cy="1605181"/>
            </a:xfrm>
          </p:grpSpPr>
          <p:sp>
            <p:nvSpPr>
              <p:cNvPr id="19" name="Cube 18"/>
              <p:cNvSpPr/>
              <p:nvPr/>
            </p:nvSpPr>
            <p:spPr>
              <a:xfrm>
                <a:off x="1447800" y="4496072"/>
                <a:ext cx="3810000" cy="1447529"/>
              </a:xfrm>
              <a:prstGeom prst="cube">
                <a:avLst>
                  <a:gd name="adj" fmla="val 25819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Can 19"/>
              <p:cNvSpPr/>
              <p:nvPr/>
            </p:nvSpPr>
            <p:spPr>
              <a:xfrm>
                <a:off x="1896112" y="4338420"/>
                <a:ext cx="549669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1657013" y="4531106"/>
                <a:ext cx="6107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2717367" y="4343198"/>
                <a:ext cx="550969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2496460" y="4535883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3619189" y="4338420"/>
                <a:ext cx="549669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3350201" y="4531106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4532705" y="4338420"/>
                <a:ext cx="549670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4259819" y="4531106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561" name="Rectangle 17"/>
            <p:cNvSpPr>
              <a:spLocks noChangeArrowheads="1"/>
            </p:cNvSpPr>
            <p:nvPr/>
          </p:nvSpPr>
          <p:spPr bwMode="auto">
            <a:xfrm>
              <a:off x="80903" y="5559752"/>
              <a:ext cx="2932414" cy="77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Lucida Bright" pitchFamily="18" charset="0"/>
                </a:rPr>
                <a:t>Most Apps = Low Hanging Fruit</a:t>
              </a:r>
            </a:p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>
                  <a:solidFill>
                    <a:srgbClr val="FFFFFF"/>
                  </a:solidFill>
                  <a:latin typeface="Lucida Bright" pitchFamily="18" charset="0"/>
                </a:rPr>
                <a:t>Recycling the Same Building </a:t>
              </a:r>
              <a:r>
                <a:rPr lang="en-US" altLang="en-US" sz="2000">
                  <a:solidFill>
                    <a:srgbClr val="FFFFFF"/>
                  </a:solidFill>
                  <a:latin typeface="Lucida Bright" pitchFamily="18" charset="0"/>
                </a:rPr>
                <a:t>Blocks</a:t>
              </a:r>
              <a:endParaRPr lang="en-US" altLang="en-US" sz="2000" baseline="-25000">
                <a:solidFill>
                  <a:srgbClr val="FFFFFF"/>
                </a:solidFill>
                <a:latin typeface="Lucida Bright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71738"/>
            <a:ext cx="14493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ngrybird.ic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5266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25713"/>
            <a:ext cx="17018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D1C7813-0A9B-4630-972C-D3234156EF6D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14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0"/>
            <a:ext cx="10304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6200" y="228600"/>
            <a:ext cx="56737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•"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 Getting harder to make money off apps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•"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 Startups heavily leveraging business innovation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•"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 Technological underpins not arriving fast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•"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 Cannot sustain for long …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•"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 New technology building blocks, ideas, crucial</a:t>
            </a:r>
          </a:p>
        </p:txBody>
      </p:sp>
      <p:sp>
        <p:nvSpPr>
          <p:cNvPr id="245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473FBAC-FA75-4971-8EDB-F2BEA6FDA8C9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15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9471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400">
                <a:solidFill>
                  <a:srgbClr val="000000"/>
                </a:solidFill>
                <a:latin typeface="Lucida Bright" pitchFamily="18" charset="0"/>
              </a:rPr>
              <a:t>Need you to take it to the next level …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400">
                <a:solidFill>
                  <a:srgbClr val="000000"/>
                </a:solidFill>
                <a:latin typeface="Lucida Bright" pitchFamily="18" charset="0"/>
              </a:rPr>
              <a:t>Through fertile imagination, deep research, and execution.</a:t>
            </a:r>
          </a:p>
        </p:txBody>
      </p:sp>
      <p:sp>
        <p:nvSpPr>
          <p:cNvPr id="256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36D7BA-5E02-4F22-B0A5-A142F9752285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16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Bright" pitchFamily="18" charset="0"/>
                <a:ea typeface="ＭＳ Ｐゴシック" pitchFamily="34" charset="-128"/>
              </a:rPr>
              <a:t>This Course – A First Step Towards …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b="1" smtClean="0">
                <a:solidFill>
                  <a:srgbClr val="FF0000"/>
                </a:solidFill>
                <a:latin typeface="Lucida Bright" pitchFamily="18" charset="0"/>
                <a:ea typeface="ＭＳ Ｐゴシック" pitchFamily="34" charset="-128"/>
              </a:rPr>
              <a:t>What should the app store of 2020 look like?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  <a:p>
            <a:pPr lvl="1" algn="ctr" eaLnBrk="1" hangingPunct="1">
              <a:buFont typeface="Wingdings" pitchFamily="2" charset="2"/>
              <a:buNone/>
            </a:pPr>
            <a:r>
              <a:rPr lang="en-US" altLang="en-US" smtClean="0">
                <a:latin typeface="Lucida Bright" pitchFamily="18" charset="0"/>
                <a:ea typeface="ＭＳ Ｐゴシック" pitchFamily="34" charset="-128"/>
              </a:rPr>
              <a:t>	</a:t>
            </a:r>
          </a:p>
          <a:p>
            <a:pPr lvl="1" algn="ctr" eaLnBrk="1" hangingPunct="1">
              <a:buFont typeface="Wingdings" pitchFamily="2" charset="2"/>
              <a:buNone/>
            </a:pPr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  <a:p>
            <a:pPr lvl="1" algn="ctr" eaLnBrk="1" hangingPunct="1">
              <a:buFont typeface="Wingdings" pitchFamily="2" charset="2"/>
              <a:buNone/>
            </a:pPr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  <a:p>
            <a:pPr lvl="1" algn="ctr" eaLnBrk="1" hangingPunct="1">
              <a:buFont typeface="Wingdings" pitchFamily="2" charset="2"/>
              <a:buNone/>
            </a:pPr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  <a:p>
            <a:pPr lvl="1" algn="ctr" eaLnBrk="1" hangingPunct="1">
              <a:buFont typeface="Wingdings" pitchFamily="2" charset="2"/>
              <a:buNone/>
            </a:pPr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  <a:p>
            <a:pPr lvl="1" algn="ctr" eaLnBrk="1" hangingPunct="1"/>
            <a:endParaRPr lang="en-US" altLang="en-US" smtClean="0">
              <a:latin typeface="Lucida Bright" pitchFamily="18" charset="0"/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55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1905000"/>
            <a:ext cx="7010400" cy="369888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dist="38100" dir="2700000" rotWithShape="0">
              <a:srgbClr val="00000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>
              <a:spcBef>
                <a:spcPct val="20000"/>
              </a:spcBef>
              <a:buFont typeface="Wingdings" charset="2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Lucida Bright"/>
                <a:ea typeface="+mn-ea"/>
                <a:cs typeface="Lucida Bright"/>
              </a:rPr>
              <a:t>Function of creativity and (inter-</a:t>
            </a:r>
            <a:r>
              <a:rPr lang="en-US" dirty="0" err="1">
                <a:solidFill>
                  <a:srgbClr val="000000"/>
                </a:solidFill>
                <a:latin typeface="Lucida Bright"/>
                <a:ea typeface="+mn-ea"/>
                <a:cs typeface="Lucida Bright"/>
              </a:rPr>
              <a:t>diciplinary</a:t>
            </a:r>
            <a:r>
              <a:rPr lang="en-US" dirty="0">
                <a:solidFill>
                  <a:srgbClr val="000000"/>
                </a:solidFill>
                <a:latin typeface="Lucida Bright"/>
                <a:ea typeface="+mn-ea"/>
                <a:cs typeface="Lucida Bright"/>
              </a:rPr>
              <a:t>) techniques</a:t>
            </a:r>
          </a:p>
        </p:txBody>
      </p:sp>
      <p:sp>
        <p:nvSpPr>
          <p:cNvPr id="266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89B6730-EB53-40EC-97BC-D475A524739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8229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Bright" pitchFamily="18" charset="0"/>
                <a:ea typeface="ＭＳ Ｐゴシック" pitchFamily="34" charset="-128"/>
              </a:rPr>
              <a:t>For Example …</a:t>
            </a: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36D64F-D595-4800-898B-1CE2C3F93FE0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3962400"/>
            <a:ext cx="3881438" cy="762000"/>
            <a:chOff x="5491471" y="3962400"/>
            <a:chExt cx="2585977" cy="762000"/>
          </a:xfrm>
        </p:grpSpPr>
        <p:sp>
          <p:nvSpPr>
            <p:cNvPr id="28678" name="Rounded Rectangular Callout 5"/>
            <p:cNvSpPr>
              <a:spLocks noChangeArrowheads="1"/>
            </p:cNvSpPr>
            <p:nvPr/>
          </p:nvSpPr>
          <p:spPr bwMode="auto">
            <a:xfrm>
              <a:off x="5638800" y="3962400"/>
              <a:ext cx="2286000" cy="762000"/>
            </a:xfrm>
            <a:prstGeom prst="wedgeRoundRectCallout">
              <a:avLst>
                <a:gd name="adj1" fmla="val 60241"/>
                <a:gd name="adj2" fmla="val 48958"/>
                <a:gd name="adj3" fmla="val 16667"/>
              </a:avLst>
            </a:prstGeom>
            <a:solidFill>
              <a:srgbClr val="B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Char char="•"/>
              </a:pPr>
              <a:endParaRPr lang="en-US" altLang="en-US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8679" name="TextBox 6"/>
            <p:cNvSpPr txBox="1">
              <a:spLocks noChangeArrowheads="1"/>
            </p:cNvSpPr>
            <p:nvPr/>
          </p:nvSpPr>
          <p:spPr bwMode="auto">
            <a:xfrm>
              <a:off x="5491471" y="4013200"/>
              <a:ext cx="2585977" cy="7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>
                  <a:solidFill>
                    <a:srgbClr val="FFFFFF"/>
                  </a:solidFill>
                  <a:latin typeface="Lucida Bright" pitchFamily="18" charset="0"/>
                </a:rPr>
                <a:t>Phone senses owner driving.</a:t>
              </a:r>
            </a:p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>
                  <a:solidFill>
                    <a:srgbClr val="FFFFFF"/>
                  </a:solidFill>
                  <a:latin typeface="Lucida Bright" pitchFamily="18" charset="0"/>
                </a:rPr>
                <a:t>Blocks incoming calls</a:t>
              </a:r>
            </a:p>
          </p:txBody>
        </p:sp>
      </p:grpSp>
      <p:sp>
        <p:nvSpPr>
          <p:cNvPr id="2867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9B8717-F330-4083-8514-9C997D44797F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19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877888"/>
            <a:ext cx="3352800" cy="44624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Approach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(1) Collect accelerometer, gyroscope and compass readings.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(2) Distinguish “driving” from other activities such as walking, cycling, running, etc.- classification problem.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(3) User-level app/service to intercept and block a call intelligently.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What is Mobile Computing?</a:t>
            </a:r>
            <a:endParaRPr lang="en-US" dirty="0" smtClean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295400"/>
            <a:ext cx="7772400" cy="495300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Bef>
                <a:spcPts val="1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CN" sz="2800" dirty="0" smtClean="0">
                <a:ea typeface="新細明體" pitchFamily="18" charset="-120"/>
                <a:cs typeface="+mn-cs"/>
              </a:rPr>
              <a:t>Today, access to information and computing services is necessary everywhere</a:t>
            </a:r>
          </a:p>
          <a:p>
            <a:pPr marL="640080" lvl="1" indent="-237744" eaLnBrk="1" fontAlgn="auto" hangingPunct="1">
              <a:spcBef>
                <a:spcPts val="1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CN" sz="2400" dirty="0" smtClean="0">
                <a:ea typeface="新細明體" pitchFamily="18" charset="-120"/>
              </a:rPr>
              <a:t>not only from our "home base," but also while we are traveling and when we reach </a:t>
            </a:r>
            <a:r>
              <a:rPr lang="en-US" altLang="zh-TW" sz="2400" dirty="0" smtClean="0">
                <a:ea typeface="新細明體" pitchFamily="18" charset="-120"/>
              </a:rPr>
              <a:t>a different location</a:t>
            </a:r>
            <a:r>
              <a:rPr lang="en-US" altLang="zh-CN" sz="2400" dirty="0" smtClean="0">
                <a:ea typeface="新細明體" pitchFamily="18" charset="-120"/>
              </a:rPr>
              <a:t>.</a:t>
            </a:r>
          </a:p>
          <a:p>
            <a:pPr marL="640080" lvl="1" indent="-237744" eaLnBrk="1" fontAlgn="auto" hangingPunct="1">
              <a:spcBef>
                <a:spcPts val="1000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altLang="zh-CN" sz="2400" dirty="0" smtClean="0">
              <a:ea typeface="新細明體" pitchFamily="18" charset="-120"/>
            </a:endParaRPr>
          </a:p>
          <a:p>
            <a:pPr marL="365760" indent="-283464" eaLnBrk="1" fontAlgn="auto" hangingPunct="1">
              <a:spcBef>
                <a:spcPts val="1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sz="2800" dirty="0" smtClean="0">
                <a:ea typeface="新細明體" pitchFamily="18" charset="-120"/>
                <a:cs typeface="+mn-cs"/>
              </a:rPr>
              <a:t>Mobile computing </a:t>
            </a:r>
          </a:p>
          <a:p>
            <a:pPr marL="640080" lvl="1" indent="-237744" eaLnBrk="1" fontAlgn="auto" hangingPunct="1">
              <a:spcBef>
                <a:spcPts val="1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400" dirty="0" smtClean="0">
                <a:ea typeface="新細明體" pitchFamily="18" charset="-120"/>
              </a:rPr>
              <a:t>Techniques that allow mobile users to use portable computing devices to run stand-alone applications and </a:t>
            </a:r>
            <a:r>
              <a:rPr lang="en-US" altLang="zh-CN" sz="2400" dirty="0" smtClean="0">
                <a:ea typeface="新細明體" pitchFamily="18" charset="-120"/>
              </a:rPr>
              <a:t>/ or to </a:t>
            </a:r>
            <a:r>
              <a:rPr lang="en-US" altLang="zh-TW" sz="2400" dirty="0" smtClean="0">
                <a:ea typeface="新細明體" pitchFamily="18" charset="-120"/>
              </a:rPr>
              <a:t>access remote ones via wireless networks.</a:t>
            </a:r>
          </a:p>
          <a:p>
            <a:pPr marL="640080" lvl="1" indent="-237744" eaLnBrk="1" fontAlgn="auto" hangingPunct="1">
              <a:spcBef>
                <a:spcPts val="1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b="1" dirty="0" smtClean="0">
                <a:ea typeface="+mn-ea"/>
                <a:cs typeface="Times New Roman" charset="0"/>
              </a:rPr>
              <a:t>A simple definition could be:</a:t>
            </a:r>
            <a:br>
              <a:rPr lang="en-US" sz="2400" b="1" dirty="0" smtClean="0">
                <a:ea typeface="+mn-ea"/>
                <a:cs typeface="Times New Roman" charset="0"/>
              </a:rPr>
            </a:br>
            <a:r>
              <a:rPr lang="en-US" sz="2400" i="1" dirty="0" smtClean="0">
                <a:ea typeface="+mn-ea"/>
                <a:cs typeface="Times New Roman" charset="0"/>
              </a:rPr>
              <a:t>Mobile Computing is using a computer (of one kind or another) while on the move</a:t>
            </a:r>
            <a:r>
              <a:rPr lang="en-US" sz="2400" dirty="0" smtClean="0">
                <a:ea typeface="+mn-ea"/>
              </a:rPr>
              <a:t> </a:t>
            </a:r>
          </a:p>
          <a:p>
            <a:pPr marL="640080" lvl="1" indent="-237744" eaLnBrk="1" fontAlgn="auto" hangingPunct="1">
              <a:spcBef>
                <a:spcPts val="1000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altLang="zh-TW" sz="2400" dirty="0" smtClean="0">
              <a:ea typeface="新細明體" pitchFamily="18" charset="-120"/>
            </a:endParaRPr>
          </a:p>
        </p:txBody>
      </p:sp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B7C0021-9B6B-4E2A-9BC4-6F82DCBEEF4E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75EADF5-38A7-4DAE-8511-ECF0F4ECC9B5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33400"/>
            <a:ext cx="2743200" cy="47704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Approach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(1) Real-time person identification (face-recognition) using phone camera.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(2) Pulling up relevant data from the internet using an app/service.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(3) Intelligent information display, preserving visibility and user experience.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81000" y="2514600"/>
            <a:ext cx="8534400" cy="3962400"/>
            <a:chOff x="381000" y="2514600"/>
            <a:chExt cx="8534400" cy="3962400"/>
          </a:xfrm>
        </p:grpSpPr>
        <p:grpSp>
          <p:nvGrpSpPr>
            <p:cNvPr id="30726" name="Group 8"/>
            <p:cNvGrpSpPr>
              <a:grpSpLocks/>
            </p:cNvGrpSpPr>
            <p:nvPr/>
          </p:nvGrpSpPr>
          <p:grpSpPr bwMode="auto">
            <a:xfrm>
              <a:off x="5491471" y="5715000"/>
              <a:ext cx="3042929" cy="762000"/>
              <a:chOff x="5491471" y="3962400"/>
              <a:chExt cx="2585977" cy="762000"/>
            </a:xfrm>
          </p:grpSpPr>
          <p:sp>
            <p:nvSpPr>
              <p:cNvPr id="30733" name="Rounded Rectangular Callout 6"/>
              <p:cNvSpPr>
                <a:spLocks noChangeArrowheads="1"/>
              </p:cNvSpPr>
              <p:nvPr/>
            </p:nvSpPr>
            <p:spPr bwMode="auto">
              <a:xfrm>
                <a:off x="5638800" y="3962400"/>
                <a:ext cx="2286000" cy="762000"/>
              </a:xfrm>
              <a:prstGeom prst="wedgeRoundRectCallout">
                <a:avLst>
                  <a:gd name="adj1" fmla="val 76292"/>
                  <a:gd name="adj2" fmla="val -129375"/>
                  <a:gd name="adj3" fmla="val 16667"/>
                </a:avLst>
              </a:pr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Char char="•"/>
                </a:pPr>
                <a:endParaRPr lang="en-US" altLang="en-US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734" name="TextBox 7"/>
              <p:cNvSpPr txBox="1">
                <a:spLocks noChangeArrowheads="1"/>
              </p:cNvSpPr>
              <p:nvPr/>
            </p:nvSpPr>
            <p:spPr bwMode="auto">
              <a:xfrm>
                <a:off x="5491471" y="4013200"/>
                <a:ext cx="2585977" cy="701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en-US" altLang="en-US">
                    <a:solidFill>
                      <a:srgbClr val="FFFFFF"/>
                    </a:solidFill>
                    <a:latin typeface="Lucida Bright" pitchFamily="18" charset="0"/>
                  </a:rPr>
                  <a:t>Cooking: de-focussed </a:t>
                </a:r>
              </a:p>
              <a:p>
                <a:pPr algn="ctr" eaLnBrk="1" hangingPunct="1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en-US" altLang="en-US">
                    <a:solidFill>
                      <a:srgbClr val="FFFFFF"/>
                    </a:solidFill>
                    <a:latin typeface="Lucida Bright" pitchFamily="18" charset="0"/>
                  </a:rPr>
                  <a:t>moderate light</a:t>
                </a:r>
              </a:p>
            </p:txBody>
          </p:sp>
        </p:grpSp>
        <p:grpSp>
          <p:nvGrpSpPr>
            <p:cNvPr id="30727" name="Group 9"/>
            <p:cNvGrpSpPr>
              <a:grpSpLocks/>
            </p:cNvGrpSpPr>
            <p:nvPr/>
          </p:nvGrpSpPr>
          <p:grpSpPr bwMode="auto">
            <a:xfrm>
              <a:off x="381000" y="3276600"/>
              <a:ext cx="2286000" cy="762000"/>
              <a:chOff x="5638800" y="3962400"/>
              <a:chExt cx="2286000" cy="762000"/>
            </a:xfrm>
          </p:grpSpPr>
          <p:sp>
            <p:nvSpPr>
              <p:cNvPr id="30731" name="Rounded Rectangular Callout 10"/>
              <p:cNvSpPr>
                <a:spLocks noChangeArrowheads="1"/>
              </p:cNvSpPr>
              <p:nvPr/>
            </p:nvSpPr>
            <p:spPr bwMode="auto">
              <a:xfrm>
                <a:off x="5638800" y="3962400"/>
                <a:ext cx="2286000" cy="762000"/>
              </a:xfrm>
              <a:prstGeom prst="wedgeRoundRectCallout">
                <a:avLst>
                  <a:gd name="adj1" fmla="val -65634"/>
                  <a:gd name="adj2" fmla="val 140625"/>
                  <a:gd name="adj3" fmla="val 16667"/>
                </a:avLst>
              </a:pr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Char char="•"/>
                </a:pPr>
                <a:endParaRPr lang="en-US" altLang="en-US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732" name="TextBox 11"/>
              <p:cNvSpPr txBox="1">
                <a:spLocks noChangeArrowheads="1"/>
              </p:cNvSpPr>
              <p:nvPr/>
            </p:nvSpPr>
            <p:spPr bwMode="auto">
              <a:xfrm>
                <a:off x="5676542" y="4013200"/>
                <a:ext cx="2215833" cy="701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en-US" altLang="en-US">
                    <a:solidFill>
                      <a:srgbClr val="FFFFFF"/>
                    </a:solidFill>
                    <a:latin typeface="Lucida Bright" pitchFamily="18" charset="0"/>
                  </a:rPr>
                  <a:t>Reading: focussed </a:t>
                </a:r>
              </a:p>
              <a:p>
                <a:pPr algn="ctr" eaLnBrk="1" hangingPunct="1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en-US" altLang="en-US">
                    <a:solidFill>
                      <a:srgbClr val="FFFFFF"/>
                    </a:solidFill>
                    <a:latin typeface="Lucida Bright" pitchFamily="18" charset="0"/>
                  </a:rPr>
                  <a:t>bright light here</a:t>
                </a:r>
              </a:p>
            </p:txBody>
          </p:sp>
        </p:grpSp>
        <p:grpSp>
          <p:nvGrpSpPr>
            <p:cNvPr id="30728" name="Group 12"/>
            <p:cNvGrpSpPr>
              <a:grpSpLocks/>
            </p:cNvGrpSpPr>
            <p:nvPr/>
          </p:nvGrpSpPr>
          <p:grpSpPr bwMode="auto">
            <a:xfrm>
              <a:off x="5872471" y="2514600"/>
              <a:ext cx="3042929" cy="762000"/>
              <a:chOff x="5491471" y="3962400"/>
              <a:chExt cx="2585977" cy="762000"/>
            </a:xfrm>
          </p:grpSpPr>
          <p:sp>
            <p:nvSpPr>
              <p:cNvPr id="30729" name="Rounded Rectangular Callout 13"/>
              <p:cNvSpPr>
                <a:spLocks noChangeArrowheads="1"/>
              </p:cNvSpPr>
              <p:nvPr/>
            </p:nvSpPr>
            <p:spPr bwMode="auto">
              <a:xfrm>
                <a:off x="5681433" y="3962400"/>
                <a:ext cx="2286000" cy="762000"/>
              </a:xfrm>
              <a:prstGeom prst="wedgeRoundRectCallout">
                <a:avLst>
                  <a:gd name="adj1" fmla="val -51653"/>
                  <a:gd name="adj2" fmla="val 130625"/>
                  <a:gd name="adj3" fmla="val 16667"/>
                </a:avLst>
              </a:pr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Char char="•"/>
                </a:pPr>
                <a:endParaRPr lang="en-US" altLang="en-US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730" name="TextBox 14"/>
              <p:cNvSpPr txBox="1">
                <a:spLocks noChangeArrowheads="1"/>
              </p:cNvSpPr>
              <p:nvPr/>
            </p:nvSpPr>
            <p:spPr bwMode="auto">
              <a:xfrm>
                <a:off x="5491471" y="4013200"/>
                <a:ext cx="258597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en-US" altLang="en-US">
                    <a:solidFill>
                      <a:srgbClr val="FFFFFF"/>
                    </a:solidFill>
                    <a:latin typeface="Lucida Bright" pitchFamily="18" charset="0"/>
                  </a:rPr>
                  <a:t>Watching TV: diffused light from kitchen</a:t>
                </a:r>
              </a:p>
            </p:txBody>
          </p:sp>
        </p:grpSp>
      </p:grpSp>
      <p:sp>
        <p:nvSpPr>
          <p:cNvPr id="3072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32184CB-5D54-4D56-B049-35791A8E8B2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000" y="685800"/>
            <a:ext cx="2743200" cy="38465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Approach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(1) Indoor localization.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(2) Activity recognition using indoor sensors.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(3) Activity-based automated instruction generation for smart electrical/electronic devices.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29200" y="215900"/>
            <a:ext cx="3810000" cy="6350000"/>
            <a:chOff x="5029200" y="215900"/>
            <a:chExt cx="3810000" cy="6350000"/>
          </a:xfrm>
        </p:grpSpPr>
        <p:pic>
          <p:nvPicPr>
            <p:cNvPr id="3175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900"/>
              <a:ext cx="3810000" cy="63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Box 6"/>
            <p:cNvSpPr txBox="1">
              <a:spLocks noChangeArrowheads="1"/>
            </p:cNvSpPr>
            <p:nvPr/>
          </p:nvSpPr>
          <p:spPr bwMode="auto">
            <a:xfrm>
              <a:off x="7522814" y="5156200"/>
              <a:ext cx="1316386" cy="3385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600">
                  <a:solidFill>
                    <a:srgbClr val="FF9834"/>
                  </a:solidFill>
                  <a:latin typeface="Lucida Bright" pitchFamily="18" charset="0"/>
                </a:rPr>
                <a:t>Busy (High)</a:t>
              </a:r>
            </a:p>
          </p:txBody>
        </p:sp>
        <p:sp>
          <p:nvSpPr>
            <p:cNvPr id="31755" name="TextBox 7"/>
            <p:cNvSpPr txBox="1">
              <a:spLocks noChangeArrowheads="1"/>
            </p:cNvSpPr>
            <p:nvPr/>
          </p:nvSpPr>
          <p:spPr bwMode="auto">
            <a:xfrm>
              <a:off x="7848600" y="2831068"/>
              <a:ext cx="7250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Lucida Bright" pitchFamily="18" charset="0"/>
                </a:rPr>
                <a:t>Away</a:t>
              </a:r>
            </a:p>
          </p:txBody>
        </p:sp>
        <p:sp>
          <p:nvSpPr>
            <p:cNvPr id="31756" name="TextBox 8"/>
            <p:cNvSpPr txBox="1">
              <a:spLocks noChangeArrowheads="1"/>
            </p:cNvSpPr>
            <p:nvPr/>
          </p:nvSpPr>
          <p:spPr bwMode="auto">
            <a:xfrm>
              <a:off x="7971941" y="3618468"/>
              <a:ext cx="556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600">
                  <a:solidFill>
                    <a:srgbClr val="CCFF66"/>
                  </a:solidFill>
                  <a:latin typeface="Lucida Bright" pitchFamily="18" charset="0"/>
                </a:rPr>
                <a:t>Idle</a:t>
              </a:r>
            </a:p>
          </p:txBody>
        </p:sp>
        <p:sp>
          <p:nvSpPr>
            <p:cNvPr id="31757" name="TextBox 9"/>
            <p:cNvSpPr txBox="1">
              <a:spLocks noChangeArrowheads="1"/>
            </p:cNvSpPr>
            <p:nvPr/>
          </p:nvSpPr>
          <p:spPr bwMode="auto">
            <a:xfrm>
              <a:off x="7975600" y="4393168"/>
              <a:ext cx="556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600">
                  <a:solidFill>
                    <a:srgbClr val="CCFF66"/>
                  </a:solidFill>
                  <a:latin typeface="Lucida Bright" pitchFamily="18" charset="0"/>
                </a:rPr>
                <a:t>Idle</a:t>
              </a:r>
            </a:p>
          </p:txBody>
        </p:sp>
        <p:sp>
          <p:nvSpPr>
            <p:cNvPr id="31758" name="TextBox 10"/>
            <p:cNvSpPr txBox="1">
              <a:spLocks noChangeArrowheads="1"/>
            </p:cNvSpPr>
            <p:nvPr/>
          </p:nvSpPr>
          <p:spPr bwMode="auto">
            <a:xfrm>
              <a:off x="7543800" y="2133600"/>
              <a:ext cx="1295400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600">
                  <a:solidFill>
                    <a:srgbClr val="FF9834"/>
                  </a:solidFill>
                  <a:latin typeface="Lucida Bright" pitchFamily="18" charset="0"/>
                </a:rPr>
                <a:t>Busy (Med)</a:t>
              </a:r>
            </a:p>
          </p:txBody>
        </p:sp>
      </p:grpSp>
      <p:pic>
        <p:nvPicPr>
          <p:cNvPr id="3174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5900"/>
            <a:ext cx="381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9"/>
          <p:cNvSpPr txBox="1">
            <a:spLocks noChangeArrowheads="1"/>
          </p:cNvSpPr>
          <p:nvPr/>
        </p:nvSpPr>
        <p:spPr bwMode="auto">
          <a:xfrm>
            <a:off x="8007350" y="5954713"/>
            <a:ext cx="557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600">
                <a:solidFill>
                  <a:srgbClr val="CCFF66"/>
                </a:solidFill>
                <a:latin typeface="Lucida Bright" pitchFamily="18" charset="0"/>
              </a:rPr>
              <a:t>Idle</a:t>
            </a:r>
            <a:endParaRPr lang="en-US" altLang="en-US">
              <a:solidFill>
                <a:srgbClr val="CCFF66"/>
              </a:solidFill>
              <a:latin typeface="Lucida Bright" pitchFamily="18" charset="0"/>
            </a:endParaRPr>
          </a:p>
        </p:txBody>
      </p:sp>
      <p:sp>
        <p:nvSpPr>
          <p:cNvPr id="3174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47316C8-FEDC-443B-B62C-0AA5C6B2523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81200" y="1524000"/>
            <a:ext cx="4648200" cy="4600575"/>
            <a:chOff x="1981200" y="1524000"/>
            <a:chExt cx="4648200" cy="4600575"/>
          </a:xfrm>
        </p:grpSpPr>
        <p:sp>
          <p:nvSpPr>
            <p:cNvPr id="3" name="Oval 2"/>
            <p:cNvSpPr/>
            <p:nvPr/>
          </p:nvSpPr>
          <p:spPr>
            <a:xfrm>
              <a:off x="1981200" y="1524000"/>
              <a:ext cx="4648200" cy="4600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2133600"/>
              <a:ext cx="3124200" cy="3508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Approach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Movement recognition using phone sensors.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Schedule sensing from calendar/to-do lists.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Location sensing.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Intelligent decision-making.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"/>
          <a:stretch>
            <a:fillRect/>
          </a:stretch>
        </p:blipFill>
        <p:spPr bwMode="auto">
          <a:xfrm>
            <a:off x="4705350" y="217488"/>
            <a:ext cx="36512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 rot="-5400000">
            <a:off x="1370807" y="1378743"/>
            <a:ext cx="2743200" cy="5357813"/>
            <a:chOff x="5638800" y="1219201"/>
            <a:chExt cx="2743200" cy="5358341"/>
          </a:xfrm>
        </p:grpSpPr>
        <p:sp>
          <p:nvSpPr>
            <p:cNvPr id="11" name="Rectangle 10"/>
            <p:cNvSpPr/>
            <p:nvPr/>
          </p:nvSpPr>
          <p:spPr>
            <a:xfrm>
              <a:off x="5791200" y="2047959"/>
              <a:ext cx="2438400" cy="3819901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charset="2"/>
                <a:buChar char="•"/>
                <a:defRPr/>
              </a:pPr>
              <a:endParaRPr lang="en-US">
                <a:solidFill>
                  <a:srgbClr val="FFFFFF"/>
                </a:solidFill>
                <a:latin typeface="Lucida Bright"/>
              </a:endParaRPr>
            </a:p>
          </p:txBody>
        </p:sp>
        <p:pic>
          <p:nvPicPr>
            <p:cNvPr id="32787" name="Picture 9" descr="iphone_see_throug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1"/>
            <a:stretch>
              <a:fillRect/>
            </a:stretch>
          </p:blipFill>
          <p:spPr bwMode="auto">
            <a:xfrm>
              <a:off x="5638800" y="1219201"/>
              <a:ext cx="2743200" cy="535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48200" y="2131080"/>
            <a:ext cx="3748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4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Chalkboard Bold"/>
                <a:ea typeface="+mn-ea"/>
              </a:rPr>
              <a:t>36.43, 52.64 </a:t>
            </a:r>
            <a:r>
              <a:rPr lang="en-US" sz="24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Chalkboard Bold"/>
                <a:ea typeface="+mn-ea"/>
                <a:sym typeface="Wingdings"/>
              </a:rPr>
              <a:t> 207 Erwin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Chalkboard Bold"/>
              <a:ea typeface="+mn-ea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172200" y="381000"/>
            <a:ext cx="1981200" cy="990600"/>
            <a:chOff x="5867400" y="1872153"/>
            <a:chExt cx="1981200" cy="990600"/>
          </a:xfrm>
        </p:grpSpPr>
        <p:pic>
          <p:nvPicPr>
            <p:cNvPr id="32784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948353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867400" y="1872153"/>
              <a:ext cx="151034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Font typeface="Wingdings" charset="2"/>
                <a:buNone/>
                <a:defRPr/>
              </a:pPr>
              <a:r>
                <a:rPr lang="en-US" sz="3200" b="1" dirty="0">
                  <a:ln>
                    <a:solidFill>
                      <a:srgbClr val="000000">
                        <a:lumMod val="75000"/>
                      </a:srgbClr>
                    </a:solidFill>
                  </a:ln>
                  <a:solidFill>
                    <a:srgbClr val="0CDC24"/>
                  </a:solidFill>
                  <a:latin typeface="Comic Sans MS" charset="0"/>
                  <a:ea typeface="+mn-ea"/>
                </a:rPr>
                <a:t>$7.8M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76400" y="381000"/>
            <a:ext cx="2590800" cy="1789113"/>
            <a:chOff x="3048000" y="169446"/>
            <a:chExt cx="2362200" cy="1659354"/>
          </a:xfrm>
        </p:grpSpPr>
        <p:sp>
          <p:nvSpPr>
            <p:cNvPr id="2" name="Cloud Callout 1"/>
            <p:cNvSpPr/>
            <p:nvPr/>
          </p:nvSpPr>
          <p:spPr>
            <a:xfrm>
              <a:off x="3048000" y="169446"/>
              <a:ext cx="2362200" cy="1659354"/>
            </a:xfrm>
            <a:prstGeom prst="cloudCallout">
              <a:avLst>
                <a:gd name="adj1" fmla="val 85450"/>
                <a:gd name="adj2" fmla="val 1266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 typeface="Wingdings" charset="2"/>
                <a:buChar char="•"/>
                <a:defRPr/>
              </a:pPr>
              <a:endParaRPr lang="en-US" sz="3600" b="1" dirty="0">
                <a:solidFill>
                  <a:srgbClr val="000000"/>
                </a:solidFill>
                <a:latin typeface="Lucida Bright"/>
              </a:endParaRPr>
            </a:p>
          </p:txBody>
        </p:sp>
        <p:sp>
          <p:nvSpPr>
            <p:cNvPr id="32783" name="Rectangle 2"/>
            <p:cNvSpPr>
              <a:spLocks noChangeArrowheads="1"/>
            </p:cNvSpPr>
            <p:nvPr/>
          </p:nvSpPr>
          <p:spPr bwMode="auto">
            <a:xfrm>
              <a:off x="3352800" y="457199"/>
              <a:ext cx="1752600" cy="92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Lucida Bright" pitchFamily="18" charset="0"/>
                </a:rPr>
                <a:t>I wonder how much it costs to live there!</a:t>
              </a:r>
            </a:p>
          </p:txBody>
        </p:sp>
      </p:grpSp>
      <p:sp>
        <p:nvSpPr>
          <p:cNvPr id="3277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6728E18-AF68-4A88-8141-E71851CBC4AB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5088" y="1938338"/>
            <a:ext cx="4648200" cy="4600575"/>
            <a:chOff x="1981200" y="1524000"/>
            <a:chExt cx="4648200" cy="4600575"/>
          </a:xfrm>
        </p:grpSpPr>
        <p:sp>
          <p:nvSpPr>
            <p:cNvPr id="16" name="Oval 15"/>
            <p:cNvSpPr/>
            <p:nvPr/>
          </p:nvSpPr>
          <p:spPr>
            <a:xfrm>
              <a:off x="1981200" y="1524000"/>
              <a:ext cx="4648200" cy="4600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3200" y="2133600"/>
              <a:ext cx="3289300" cy="34464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Approach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Object recognition using phone camera.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Location sensing at street level.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Fetching price information from internet.</a:t>
              </a:r>
            </a:p>
            <a:p>
              <a:pPr marL="457200" indent="-457200">
                <a:buFontTx/>
                <a:buAutoNum type="arabicParenBoth"/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marL="457200" indent="-457200">
                <a:buFontTx/>
                <a:buAutoNum type="arabicParenBoth"/>
                <a:defRPr/>
              </a:pPr>
              <a:r>
                <a:rPr lang="en-US" dirty="0">
                  <a:solidFill>
                    <a:schemeClr val="bg1"/>
                  </a:solidFill>
                </a:rPr>
                <a:t>Intelligent display.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111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665 -0.355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00" y="-1777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1219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19200" y="152400"/>
            <a:ext cx="7467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The Future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334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4550" y="4811713"/>
            <a:ext cx="1136650" cy="731837"/>
          </a:xfrm>
        </p:spPr>
      </p:pic>
      <p:pic>
        <p:nvPicPr>
          <p:cNvPr id="33798" name="Picture 8" descr="2190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65525"/>
            <a:ext cx="547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048000"/>
            <a:ext cx="6731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 descr="720214_LOGITECH_980179-04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175" y="5286375"/>
            <a:ext cx="388938" cy="263525"/>
          </a:xfrm>
        </p:spPr>
      </p:pic>
      <p:pic>
        <p:nvPicPr>
          <p:cNvPr id="3380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3735388"/>
            <a:ext cx="11795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Line 12"/>
          <p:cNvSpPr>
            <a:spLocks noChangeShapeType="1"/>
          </p:cNvSpPr>
          <p:nvPr/>
        </p:nvSpPr>
        <p:spPr bwMode="auto">
          <a:xfrm flipH="1" flipV="1">
            <a:off x="3265488" y="5070475"/>
            <a:ext cx="293687" cy="2159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V="1">
            <a:off x="5286375" y="3133725"/>
            <a:ext cx="254000" cy="1677988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4"/>
          <p:cNvSpPr>
            <a:spLocks noChangeShapeType="1"/>
          </p:cNvSpPr>
          <p:nvPr/>
        </p:nvSpPr>
        <p:spPr bwMode="auto">
          <a:xfrm flipH="1" flipV="1">
            <a:off x="4402138" y="4467225"/>
            <a:ext cx="420687" cy="301625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 flipH="1" flipV="1">
            <a:off x="3181350" y="3863975"/>
            <a:ext cx="841375" cy="344488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Line 16"/>
          <p:cNvSpPr>
            <a:spLocks noChangeShapeType="1"/>
          </p:cNvSpPr>
          <p:nvPr/>
        </p:nvSpPr>
        <p:spPr bwMode="auto">
          <a:xfrm flipH="1" flipV="1">
            <a:off x="3756025" y="3570288"/>
            <a:ext cx="293688" cy="2159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Line 17"/>
          <p:cNvSpPr>
            <a:spLocks noChangeShapeType="1"/>
          </p:cNvSpPr>
          <p:nvPr/>
        </p:nvSpPr>
        <p:spPr bwMode="auto">
          <a:xfrm flipV="1">
            <a:off x="4738688" y="3090863"/>
            <a:ext cx="757237" cy="1162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Line 18"/>
          <p:cNvSpPr>
            <a:spLocks noChangeShapeType="1"/>
          </p:cNvSpPr>
          <p:nvPr/>
        </p:nvSpPr>
        <p:spPr bwMode="auto">
          <a:xfrm flipV="1">
            <a:off x="3517900" y="4467225"/>
            <a:ext cx="631825" cy="1301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809" name="Group 19"/>
          <p:cNvGrpSpPr>
            <a:grpSpLocks/>
          </p:cNvGrpSpPr>
          <p:nvPr/>
        </p:nvGrpSpPr>
        <p:grpSpPr bwMode="auto">
          <a:xfrm>
            <a:off x="152400" y="4648200"/>
            <a:ext cx="2501900" cy="2133600"/>
            <a:chOff x="96" y="2928"/>
            <a:chExt cx="1576" cy="1344"/>
          </a:xfrm>
        </p:grpSpPr>
        <p:pic>
          <p:nvPicPr>
            <p:cNvPr id="33830" name="Picture 20" descr="mot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9" y="3340"/>
              <a:ext cx="39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1" name="Picture 21" descr="mote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928"/>
              <a:ext cx="35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32" name="Group 22"/>
            <p:cNvGrpSpPr>
              <a:grpSpLocks/>
            </p:cNvGrpSpPr>
            <p:nvPr/>
          </p:nvGrpSpPr>
          <p:grpSpPr bwMode="auto">
            <a:xfrm>
              <a:off x="785" y="3564"/>
              <a:ext cx="337" cy="314"/>
              <a:chOff x="4416" y="2832"/>
              <a:chExt cx="816" cy="723"/>
            </a:xfrm>
          </p:grpSpPr>
          <p:pic>
            <p:nvPicPr>
              <p:cNvPr id="33844" name="Picture 23" descr="RFIDReader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2832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45" name="Rectangle 24"/>
              <p:cNvSpPr>
                <a:spLocks noChangeArrowheads="1"/>
              </p:cNvSpPr>
              <p:nvPr/>
            </p:nvSpPr>
            <p:spPr bwMode="auto">
              <a:xfrm>
                <a:off x="4512" y="3400"/>
                <a:ext cx="67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pic>
          <p:nvPicPr>
            <p:cNvPr id="33833" name="Picture 2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" y="3835"/>
              <a:ext cx="23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4" name="Picture 2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4043"/>
              <a:ext cx="201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5" name="Picture 2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3814"/>
              <a:ext cx="2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36" name="Line 28"/>
            <p:cNvSpPr>
              <a:spLocks noChangeShapeType="1"/>
            </p:cNvSpPr>
            <p:nvPr/>
          </p:nvSpPr>
          <p:spPr bwMode="auto">
            <a:xfrm flipV="1">
              <a:off x="587" y="3731"/>
              <a:ext cx="218" cy="1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Line 29"/>
            <p:cNvSpPr>
              <a:spLocks noChangeShapeType="1"/>
            </p:cNvSpPr>
            <p:nvPr/>
          </p:nvSpPr>
          <p:spPr bwMode="auto">
            <a:xfrm>
              <a:off x="1043" y="3793"/>
              <a:ext cx="238" cy="1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30"/>
            <p:cNvSpPr>
              <a:spLocks noChangeShapeType="1"/>
            </p:cNvSpPr>
            <p:nvPr/>
          </p:nvSpPr>
          <p:spPr bwMode="auto">
            <a:xfrm flipH="1" flipV="1">
              <a:off x="845" y="3314"/>
              <a:ext cx="59" cy="25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31"/>
            <p:cNvSpPr>
              <a:spLocks noChangeShapeType="1"/>
            </p:cNvSpPr>
            <p:nvPr/>
          </p:nvSpPr>
          <p:spPr bwMode="auto">
            <a:xfrm flipV="1">
              <a:off x="1023" y="3460"/>
              <a:ext cx="258" cy="14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0" name="Line 32"/>
            <p:cNvSpPr>
              <a:spLocks noChangeShapeType="1"/>
            </p:cNvSpPr>
            <p:nvPr/>
          </p:nvSpPr>
          <p:spPr bwMode="auto">
            <a:xfrm>
              <a:off x="480" y="3120"/>
              <a:ext cx="240" cy="9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Line 33"/>
            <p:cNvSpPr>
              <a:spLocks noChangeShapeType="1"/>
            </p:cNvSpPr>
            <p:nvPr/>
          </p:nvSpPr>
          <p:spPr bwMode="auto">
            <a:xfrm flipV="1">
              <a:off x="924" y="3814"/>
              <a:ext cx="0" cy="20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Line 34"/>
            <p:cNvSpPr>
              <a:spLocks noChangeShapeType="1"/>
            </p:cNvSpPr>
            <p:nvPr/>
          </p:nvSpPr>
          <p:spPr bwMode="auto">
            <a:xfrm>
              <a:off x="1083" y="3210"/>
              <a:ext cx="238" cy="16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3843" name="Picture 35" descr="motes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3049"/>
              <a:ext cx="3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10" name="Line 36"/>
          <p:cNvSpPr>
            <a:spLocks noChangeShapeType="1"/>
          </p:cNvSpPr>
          <p:nvPr/>
        </p:nvSpPr>
        <p:spPr bwMode="auto">
          <a:xfrm flipV="1">
            <a:off x="2254250" y="4800600"/>
            <a:ext cx="565150" cy="493713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811" name="Group 37"/>
          <p:cNvGrpSpPr>
            <a:grpSpLocks/>
          </p:cNvGrpSpPr>
          <p:nvPr/>
        </p:nvGrpSpPr>
        <p:grpSpPr bwMode="auto">
          <a:xfrm>
            <a:off x="1676400" y="1524000"/>
            <a:ext cx="6934200" cy="5257800"/>
            <a:chOff x="1152" y="1056"/>
            <a:chExt cx="4368" cy="3312"/>
          </a:xfrm>
        </p:grpSpPr>
        <p:pic>
          <p:nvPicPr>
            <p:cNvPr id="33821" name="Picture 38" descr="lamppos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" y="1361"/>
              <a:ext cx="443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2" name="Picture 39" descr="lamppos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622"/>
              <a:ext cx="443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40" descr="lamppos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482"/>
              <a:ext cx="275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Picture 4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1407"/>
              <a:ext cx="27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4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" y="1056"/>
              <a:ext cx="55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6" name="Line 43"/>
            <p:cNvSpPr>
              <a:spLocks noChangeShapeType="1"/>
            </p:cNvSpPr>
            <p:nvPr/>
          </p:nvSpPr>
          <p:spPr bwMode="auto">
            <a:xfrm>
              <a:off x="1664" y="1514"/>
              <a:ext cx="1574" cy="38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44"/>
            <p:cNvSpPr>
              <a:spLocks noChangeShapeType="1"/>
            </p:cNvSpPr>
            <p:nvPr/>
          </p:nvSpPr>
          <p:spPr bwMode="auto">
            <a:xfrm flipH="1">
              <a:off x="3631" y="1369"/>
              <a:ext cx="1535" cy="45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3828" name="Picture 45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" y="2385"/>
              <a:ext cx="433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9" name="Line 46"/>
            <p:cNvSpPr>
              <a:spLocks noChangeShapeType="1"/>
            </p:cNvSpPr>
            <p:nvPr/>
          </p:nvSpPr>
          <p:spPr bwMode="auto">
            <a:xfrm flipH="1" flipV="1">
              <a:off x="3789" y="2019"/>
              <a:ext cx="1141" cy="45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812" name="Group 57"/>
          <p:cNvGrpSpPr>
            <a:grpSpLocks/>
          </p:cNvGrpSpPr>
          <p:nvPr/>
        </p:nvGrpSpPr>
        <p:grpSpPr bwMode="auto">
          <a:xfrm>
            <a:off x="6248400" y="17463"/>
            <a:ext cx="2286000" cy="1873250"/>
            <a:chOff x="3552" y="11"/>
            <a:chExt cx="1440" cy="1180"/>
          </a:xfrm>
        </p:grpSpPr>
        <p:pic>
          <p:nvPicPr>
            <p:cNvPr id="33818" name="Picture 5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"/>
              <a:ext cx="96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9" name="Line 59"/>
            <p:cNvSpPr>
              <a:spLocks noChangeShapeType="1"/>
            </p:cNvSpPr>
            <p:nvPr/>
          </p:nvSpPr>
          <p:spPr bwMode="auto">
            <a:xfrm flipH="1" flipV="1">
              <a:off x="4368" y="816"/>
              <a:ext cx="624" cy="24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Text Box 60"/>
            <p:cNvSpPr txBox="1">
              <a:spLocks noChangeArrowheads="1"/>
            </p:cNvSpPr>
            <p:nvPr/>
          </p:nvSpPr>
          <p:spPr bwMode="auto">
            <a:xfrm>
              <a:off x="3744" y="960"/>
              <a:ext cx="564" cy="23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itchFamily="18" charset="0"/>
                  <a:cs typeface="Arial" pitchFamily="34" charset="0"/>
                </a:rPr>
                <a:t>Internet</a:t>
              </a:r>
            </a:p>
          </p:txBody>
        </p:sp>
      </p:grpSp>
      <p:pic>
        <p:nvPicPr>
          <p:cNvPr id="33813" name="Picture 6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6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5" name="Line 63"/>
          <p:cNvSpPr>
            <a:spLocks noChangeShapeType="1"/>
          </p:cNvSpPr>
          <p:nvPr/>
        </p:nvSpPr>
        <p:spPr bwMode="auto">
          <a:xfrm flipH="1">
            <a:off x="381000" y="2286000"/>
            <a:ext cx="304800" cy="6858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Line 64"/>
          <p:cNvSpPr>
            <a:spLocks noChangeShapeType="1"/>
          </p:cNvSpPr>
          <p:nvPr/>
        </p:nvSpPr>
        <p:spPr bwMode="auto">
          <a:xfrm flipH="1">
            <a:off x="1219200" y="2133600"/>
            <a:ext cx="762000" cy="12192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Tm="426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1219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219200" y="152400"/>
            <a:ext cx="7467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The Future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334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4550" y="4811713"/>
            <a:ext cx="1136650" cy="731837"/>
          </a:xfrm>
        </p:spPr>
      </p:pic>
      <p:pic>
        <p:nvPicPr>
          <p:cNvPr id="34822" name="Picture 6" descr="2190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65525"/>
            <a:ext cx="547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048000"/>
            <a:ext cx="6731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720214_LOGITECH_980179-04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175" y="5286375"/>
            <a:ext cx="388938" cy="263525"/>
          </a:xfrm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3735388"/>
            <a:ext cx="11795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Line 10"/>
          <p:cNvSpPr>
            <a:spLocks noChangeShapeType="1"/>
          </p:cNvSpPr>
          <p:nvPr/>
        </p:nvSpPr>
        <p:spPr bwMode="auto">
          <a:xfrm flipH="1" flipV="1">
            <a:off x="3265488" y="5070475"/>
            <a:ext cx="293687" cy="2159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5286375" y="3133725"/>
            <a:ext cx="254000" cy="1677988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H="1" flipV="1">
            <a:off x="4402138" y="4467225"/>
            <a:ext cx="420687" cy="301625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 flipH="1" flipV="1">
            <a:off x="3181350" y="3863975"/>
            <a:ext cx="841375" cy="344488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 flipH="1" flipV="1">
            <a:off x="3756025" y="3570288"/>
            <a:ext cx="293688" cy="2159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4738688" y="3090863"/>
            <a:ext cx="757237" cy="1162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 flipV="1">
            <a:off x="3517900" y="4467225"/>
            <a:ext cx="631825" cy="1301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152400" y="4648200"/>
            <a:ext cx="2501900" cy="2133600"/>
            <a:chOff x="96" y="2928"/>
            <a:chExt cx="1576" cy="1344"/>
          </a:xfrm>
        </p:grpSpPr>
        <p:pic>
          <p:nvPicPr>
            <p:cNvPr id="34863" name="Picture 18" descr="mot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9" y="3340"/>
              <a:ext cx="39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4" name="Picture 19" descr="mote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928"/>
              <a:ext cx="35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65" name="Group 20"/>
            <p:cNvGrpSpPr>
              <a:grpSpLocks/>
            </p:cNvGrpSpPr>
            <p:nvPr/>
          </p:nvGrpSpPr>
          <p:grpSpPr bwMode="auto">
            <a:xfrm>
              <a:off x="785" y="3564"/>
              <a:ext cx="337" cy="314"/>
              <a:chOff x="4416" y="2832"/>
              <a:chExt cx="816" cy="723"/>
            </a:xfrm>
          </p:grpSpPr>
          <p:pic>
            <p:nvPicPr>
              <p:cNvPr id="34877" name="Picture 21" descr="RFIDReader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2832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78" name="Rectangle 22"/>
              <p:cNvSpPr>
                <a:spLocks noChangeArrowheads="1"/>
              </p:cNvSpPr>
              <p:nvPr/>
            </p:nvSpPr>
            <p:spPr bwMode="auto">
              <a:xfrm>
                <a:off x="4512" y="3400"/>
                <a:ext cx="67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pic>
          <p:nvPicPr>
            <p:cNvPr id="34866" name="Picture 2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" y="3835"/>
              <a:ext cx="23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7" name="Picture 2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4043"/>
              <a:ext cx="201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8" name="Picture 2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3814"/>
              <a:ext cx="2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9" name="Line 26"/>
            <p:cNvSpPr>
              <a:spLocks noChangeShapeType="1"/>
            </p:cNvSpPr>
            <p:nvPr/>
          </p:nvSpPr>
          <p:spPr bwMode="auto">
            <a:xfrm flipV="1">
              <a:off x="587" y="3731"/>
              <a:ext cx="218" cy="1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0" name="Line 27"/>
            <p:cNvSpPr>
              <a:spLocks noChangeShapeType="1"/>
            </p:cNvSpPr>
            <p:nvPr/>
          </p:nvSpPr>
          <p:spPr bwMode="auto">
            <a:xfrm>
              <a:off x="1043" y="3793"/>
              <a:ext cx="238" cy="1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1" name="Line 28"/>
            <p:cNvSpPr>
              <a:spLocks noChangeShapeType="1"/>
            </p:cNvSpPr>
            <p:nvPr/>
          </p:nvSpPr>
          <p:spPr bwMode="auto">
            <a:xfrm flipH="1" flipV="1">
              <a:off x="845" y="3314"/>
              <a:ext cx="59" cy="25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2" name="Line 29"/>
            <p:cNvSpPr>
              <a:spLocks noChangeShapeType="1"/>
            </p:cNvSpPr>
            <p:nvPr/>
          </p:nvSpPr>
          <p:spPr bwMode="auto">
            <a:xfrm flipV="1">
              <a:off x="1023" y="3460"/>
              <a:ext cx="258" cy="14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3" name="Line 30"/>
            <p:cNvSpPr>
              <a:spLocks noChangeShapeType="1"/>
            </p:cNvSpPr>
            <p:nvPr/>
          </p:nvSpPr>
          <p:spPr bwMode="auto">
            <a:xfrm>
              <a:off x="480" y="3120"/>
              <a:ext cx="240" cy="9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4" name="Line 31"/>
            <p:cNvSpPr>
              <a:spLocks noChangeShapeType="1"/>
            </p:cNvSpPr>
            <p:nvPr/>
          </p:nvSpPr>
          <p:spPr bwMode="auto">
            <a:xfrm flipV="1">
              <a:off x="924" y="3814"/>
              <a:ext cx="0" cy="20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5" name="Line 32"/>
            <p:cNvSpPr>
              <a:spLocks noChangeShapeType="1"/>
            </p:cNvSpPr>
            <p:nvPr/>
          </p:nvSpPr>
          <p:spPr bwMode="auto">
            <a:xfrm>
              <a:off x="1083" y="3210"/>
              <a:ext cx="238" cy="16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876" name="Picture 33" descr="motes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3049"/>
              <a:ext cx="3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34" name="Line 34"/>
          <p:cNvSpPr>
            <a:spLocks noChangeShapeType="1"/>
          </p:cNvSpPr>
          <p:nvPr/>
        </p:nvSpPr>
        <p:spPr bwMode="auto">
          <a:xfrm flipV="1">
            <a:off x="2254250" y="4800600"/>
            <a:ext cx="565150" cy="493713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35" name="Group 35"/>
          <p:cNvGrpSpPr>
            <a:grpSpLocks/>
          </p:cNvGrpSpPr>
          <p:nvPr/>
        </p:nvGrpSpPr>
        <p:grpSpPr bwMode="auto">
          <a:xfrm>
            <a:off x="1676400" y="1524000"/>
            <a:ext cx="6934200" cy="5257800"/>
            <a:chOff x="1152" y="1056"/>
            <a:chExt cx="4368" cy="3312"/>
          </a:xfrm>
        </p:grpSpPr>
        <p:pic>
          <p:nvPicPr>
            <p:cNvPr id="34854" name="Picture 36" descr="lamppos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" y="1361"/>
              <a:ext cx="443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5" name="Picture 37" descr="lamppos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622"/>
              <a:ext cx="443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6" name="Picture 38" descr="lamppos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482"/>
              <a:ext cx="275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7" name="Picture 3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1407"/>
              <a:ext cx="27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8" name="Picture 4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" y="1056"/>
              <a:ext cx="55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59" name="Line 41"/>
            <p:cNvSpPr>
              <a:spLocks noChangeShapeType="1"/>
            </p:cNvSpPr>
            <p:nvPr/>
          </p:nvSpPr>
          <p:spPr bwMode="auto">
            <a:xfrm>
              <a:off x="1664" y="1514"/>
              <a:ext cx="1574" cy="38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60" name="Line 42"/>
            <p:cNvSpPr>
              <a:spLocks noChangeShapeType="1"/>
            </p:cNvSpPr>
            <p:nvPr/>
          </p:nvSpPr>
          <p:spPr bwMode="auto">
            <a:xfrm flipH="1">
              <a:off x="3631" y="1369"/>
              <a:ext cx="1535" cy="45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861" name="Picture 4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" y="2385"/>
              <a:ext cx="433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2" name="Line 44"/>
            <p:cNvSpPr>
              <a:spLocks noChangeShapeType="1"/>
            </p:cNvSpPr>
            <p:nvPr/>
          </p:nvSpPr>
          <p:spPr bwMode="auto">
            <a:xfrm flipH="1" flipV="1">
              <a:off x="3789" y="2019"/>
              <a:ext cx="1141" cy="45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2536825" y="6084888"/>
            <a:ext cx="4746625" cy="708025"/>
            <a:chOff x="1598" y="3833"/>
            <a:chExt cx="2990" cy="446"/>
          </a:xfrm>
        </p:grpSpPr>
        <p:sp>
          <p:nvSpPr>
            <p:cNvPr id="34852" name="Text Box 46"/>
            <p:cNvSpPr txBox="1">
              <a:spLocks noChangeArrowheads="1"/>
            </p:cNvSpPr>
            <p:nvPr/>
          </p:nvSpPr>
          <p:spPr bwMode="auto">
            <a:xfrm>
              <a:off x="1598" y="3840"/>
              <a:ext cx="1281" cy="439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RFID and 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Sensor Networks</a:t>
              </a:r>
            </a:p>
          </p:txBody>
        </p:sp>
        <p:sp>
          <p:nvSpPr>
            <p:cNvPr id="34853" name="Text Box 47"/>
            <p:cNvSpPr txBox="1">
              <a:spLocks noChangeArrowheads="1"/>
            </p:cNvSpPr>
            <p:nvPr/>
          </p:nvSpPr>
          <p:spPr bwMode="auto">
            <a:xfrm>
              <a:off x="2918" y="3833"/>
              <a:ext cx="167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rgbClr val="CC0000"/>
                  </a:solidFill>
                  <a:latin typeface="Gill Sans MT" pitchFamily="34" charset="0"/>
                </a:rPr>
                <a:t>Citywatchers, Walmart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rgbClr val="CC0000"/>
                  </a:solidFill>
                  <a:latin typeface="Gill Sans MT" pitchFamily="34" charset="0"/>
                </a:rPr>
                <a:t>Intel, Philips, Bosch …</a:t>
              </a: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5507038" y="4103688"/>
            <a:ext cx="2155825" cy="1382712"/>
            <a:chOff x="3469" y="2544"/>
            <a:chExt cx="1358" cy="871"/>
          </a:xfrm>
        </p:grpSpPr>
        <p:sp>
          <p:nvSpPr>
            <p:cNvPr id="34850" name="Text Box 49"/>
            <p:cNvSpPr txBox="1">
              <a:spLocks noChangeArrowheads="1"/>
            </p:cNvSpPr>
            <p:nvPr/>
          </p:nvSpPr>
          <p:spPr bwMode="auto">
            <a:xfrm>
              <a:off x="3469" y="2544"/>
              <a:ext cx="1043" cy="4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Personal Area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Networks</a:t>
              </a:r>
            </a:p>
          </p:txBody>
        </p:sp>
        <p:sp>
          <p:nvSpPr>
            <p:cNvPr id="34851" name="Text Box 50"/>
            <p:cNvSpPr txBox="1">
              <a:spLocks noChangeArrowheads="1"/>
            </p:cNvSpPr>
            <p:nvPr/>
          </p:nvSpPr>
          <p:spPr bwMode="auto">
            <a:xfrm>
              <a:off x="3644" y="2976"/>
              <a:ext cx="1183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accent2"/>
                  </a:solidFill>
                  <a:latin typeface="Gill Sans MT" pitchFamily="34" charset="0"/>
                </a:rPr>
                <a:t>Motorola, Intel,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accent2"/>
                  </a:solidFill>
                  <a:latin typeface="Gill Sans MT" pitchFamily="34" charset="0"/>
                </a:rPr>
                <a:t>Samsung …</a:t>
              </a:r>
            </a:p>
          </p:txBody>
        </p:sp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2984500" y="1333500"/>
            <a:ext cx="2828925" cy="1039813"/>
            <a:chOff x="1880" y="840"/>
            <a:chExt cx="1782" cy="655"/>
          </a:xfrm>
        </p:grpSpPr>
        <p:sp>
          <p:nvSpPr>
            <p:cNvPr id="34848" name="Text Box 52"/>
            <p:cNvSpPr txBox="1">
              <a:spLocks noChangeArrowheads="1"/>
            </p:cNvSpPr>
            <p:nvPr/>
          </p:nvSpPr>
          <p:spPr bwMode="auto">
            <a:xfrm>
              <a:off x="2064" y="1056"/>
              <a:ext cx="1457" cy="43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Mesh Networks and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chemeClr val="bg1"/>
                  </a:solidFill>
                  <a:latin typeface="Gill Sans MT" pitchFamily="34" charset="0"/>
                </a:rPr>
                <a:t>Wireless Backbones</a:t>
              </a:r>
            </a:p>
          </p:txBody>
        </p:sp>
        <p:sp>
          <p:nvSpPr>
            <p:cNvPr id="34849" name="Text Box 53"/>
            <p:cNvSpPr txBox="1">
              <a:spLocks noChangeArrowheads="1"/>
            </p:cNvSpPr>
            <p:nvPr/>
          </p:nvSpPr>
          <p:spPr bwMode="auto">
            <a:xfrm>
              <a:off x="1880" y="840"/>
              <a:ext cx="17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en-US">
                  <a:solidFill>
                    <a:srgbClr val="008000"/>
                  </a:solidFill>
                  <a:latin typeface="Gill Sans MT" pitchFamily="34" charset="0"/>
                </a:rPr>
                <a:t>Microsoft, Intel, Cisco …</a:t>
              </a:r>
            </a:p>
          </p:txBody>
        </p:sp>
      </p:grpSp>
      <p:grpSp>
        <p:nvGrpSpPr>
          <p:cNvPr id="34839" name="Group 54"/>
          <p:cNvGrpSpPr>
            <a:grpSpLocks/>
          </p:cNvGrpSpPr>
          <p:nvPr/>
        </p:nvGrpSpPr>
        <p:grpSpPr bwMode="auto">
          <a:xfrm>
            <a:off x="6248400" y="17463"/>
            <a:ext cx="2286000" cy="1873250"/>
            <a:chOff x="3552" y="11"/>
            <a:chExt cx="1440" cy="1180"/>
          </a:xfrm>
        </p:grpSpPr>
        <p:pic>
          <p:nvPicPr>
            <p:cNvPr id="34845" name="Picture 55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"/>
              <a:ext cx="96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6" name="Line 56"/>
            <p:cNvSpPr>
              <a:spLocks noChangeShapeType="1"/>
            </p:cNvSpPr>
            <p:nvPr/>
          </p:nvSpPr>
          <p:spPr bwMode="auto">
            <a:xfrm flipH="1" flipV="1">
              <a:off x="4368" y="816"/>
              <a:ext cx="624" cy="24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7" name="Text Box 57"/>
            <p:cNvSpPr txBox="1">
              <a:spLocks noChangeArrowheads="1"/>
            </p:cNvSpPr>
            <p:nvPr/>
          </p:nvSpPr>
          <p:spPr bwMode="auto">
            <a:xfrm>
              <a:off x="3744" y="960"/>
              <a:ext cx="564" cy="23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itchFamily="18" charset="0"/>
                  <a:cs typeface="Arial" pitchFamily="34" charset="0"/>
                </a:rPr>
                <a:t>Internet</a:t>
              </a:r>
            </a:p>
          </p:txBody>
        </p:sp>
      </p:grpSp>
      <p:pic>
        <p:nvPicPr>
          <p:cNvPr id="34840" name="Picture 5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5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Line 60"/>
          <p:cNvSpPr>
            <a:spLocks noChangeShapeType="1"/>
          </p:cNvSpPr>
          <p:nvPr/>
        </p:nvSpPr>
        <p:spPr bwMode="auto">
          <a:xfrm flipH="1">
            <a:off x="381000" y="2286000"/>
            <a:ext cx="304800" cy="6858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Line 61"/>
          <p:cNvSpPr>
            <a:spLocks noChangeShapeType="1"/>
          </p:cNvSpPr>
          <p:nvPr/>
        </p:nvSpPr>
        <p:spPr bwMode="auto">
          <a:xfrm flipH="1">
            <a:off x="1219200" y="2133600"/>
            <a:ext cx="762000" cy="12192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 advTm="42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497763" cy="1447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Challenges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 of mobile computing</a:t>
            </a:r>
            <a:b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</a:b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At a Glance</a:t>
            </a: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7497763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Disconnection</a:t>
            </a:r>
            <a:r>
              <a:rPr lang="en-US" altLang="en-US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Low bandwidth</a:t>
            </a:r>
            <a:r>
              <a:rPr lang="en-US" altLang="en-US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High bandwidth variability</a:t>
            </a:r>
            <a:r>
              <a:rPr lang="en-US" altLang="en-US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Low power and resources</a:t>
            </a:r>
            <a:r>
              <a:rPr lang="en-US" altLang="en-US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Security risks</a:t>
            </a:r>
            <a:r>
              <a:rPr lang="en-US" altLang="en-US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Times New Roman" pitchFamily="18" charset="0"/>
              </a:rPr>
              <a:t>Wide variety terminals and devices</a:t>
            </a:r>
            <a:r>
              <a:rPr lang="en-US" altLang="en-US" smtClean="0">
                <a:ea typeface="ＭＳ Ｐゴシック" pitchFamily="34" charset="-128"/>
              </a:rPr>
              <a:t> with different capabilities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  <a:cs typeface="Arial" pitchFamily="34" charset="0"/>
              </a:rPr>
              <a:t>Increasing demands for fitting more functionalities into single, smaller device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584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6352270-9961-49A0-9C0D-582654C8732D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26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8486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Challenges of mobile computing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924800" cy="41148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Where do the challenges come from? </a:t>
            </a:r>
          </a:p>
          <a:p>
            <a:pPr lvl="1" eaLnBrk="1" hangingPunct="1"/>
            <a:r>
              <a:rPr lang="en-US" altLang="zh-CN" smtClean="0">
                <a:ea typeface="PMingLiU" pitchFamily="18" charset="-120"/>
              </a:rPr>
              <a:t>Distinct c</a:t>
            </a:r>
            <a:r>
              <a:rPr lang="en-US" altLang="zh-TW" smtClean="0">
                <a:ea typeface="PMingLiU" pitchFamily="18" charset="-120"/>
              </a:rPr>
              <a:t>haracteristics of mobile and wireless computing</a:t>
            </a:r>
            <a:r>
              <a:rPr lang="en-US" altLang="en-US" smtClean="0">
                <a:ea typeface="PMingLiU" pitchFamily="18" charset="-120"/>
              </a:rPr>
              <a:t>:</a:t>
            </a:r>
            <a:endParaRPr lang="en-US" altLang="zh-TW" smtClean="0">
              <a:ea typeface="PMingLiU" pitchFamily="18" charset="-120"/>
            </a:endParaRPr>
          </a:p>
          <a:p>
            <a:pPr lvl="2" eaLnBrk="1" hangingPunct="1">
              <a:spcBef>
                <a:spcPct val="50000"/>
              </a:spcBef>
            </a:pPr>
            <a:r>
              <a:rPr lang="en-US" altLang="zh-TW" smtClean="0">
                <a:ea typeface="PMingLiU" pitchFamily="18" charset="-120"/>
              </a:rPr>
              <a:t>Wireless communications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zh-TW" smtClean="0">
                <a:ea typeface="PMingLiU" pitchFamily="18" charset="-120"/>
              </a:rPr>
              <a:t>Mobility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zh-TW" smtClean="0">
                <a:ea typeface="PMingLiU" pitchFamily="18" charset="-120"/>
              </a:rPr>
              <a:t>Mobile devices</a:t>
            </a:r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D43E5A-1FF8-4F0D-BFEE-292E0829594D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Wireless communications</a:t>
            </a:r>
            <a:endParaRPr lang="en-US" smtClean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7891" name="Rectangle 3"/>
          <p:cNvSpPr txBox="1">
            <a:spLocks noChangeArrowheads="1"/>
          </p:cNvSpPr>
          <p:nvPr/>
        </p:nvSpPr>
        <p:spPr bwMode="auto">
          <a:xfrm>
            <a:off x="1066800" y="1295400"/>
            <a:ext cx="5486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CN" sz="3000">
                <a:latin typeface="Gill Sans MT" pitchFamily="34" charset="0"/>
                <a:ea typeface="PMingLiU" pitchFamily="18" charset="-120"/>
              </a:rPr>
              <a:t>Electromagnetic </a:t>
            </a:r>
          </a:p>
          <a:p>
            <a:pPr eaLnBrk="1" hangingPunct="1">
              <a:spcBef>
                <a:spcPct val="25000"/>
              </a:spcBef>
              <a:buClr>
                <a:schemeClr val="folHlink"/>
              </a:buClr>
              <a:buSzPct val="90000"/>
            </a:pPr>
            <a:r>
              <a:rPr lang="en-US" altLang="zh-CN" sz="3000">
                <a:latin typeface="Gill Sans MT" pitchFamily="34" charset="0"/>
                <a:ea typeface="PMingLiU" pitchFamily="18" charset="-120"/>
              </a:rPr>
              <a:t>   waves</a:t>
            </a:r>
            <a:r>
              <a:rPr lang="en-US" altLang="zh-TW" sz="3000">
                <a:latin typeface="Gill Sans MT" pitchFamily="34" charset="0"/>
                <a:ea typeface="PMingLiU" pitchFamily="18" charset="-120"/>
              </a:rPr>
              <a:t> are </a:t>
            </a:r>
            <a:r>
              <a:rPr lang="en-US" altLang="zh-CN" sz="3000">
                <a:latin typeface="Gill Sans MT" pitchFamily="34" charset="0"/>
                <a:ea typeface="PMingLiU" pitchFamily="18" charset="-120"/>
              </a:rPr>
              <a:t>produc</a:t>
            </a:r>
            <a:r>
              <a:rPr lang="en-US" altLang="zh-TW" sz="3000">
                <a:latin typeface="Gill Sans MT" pitchFamily="34" charset="0"/>
                <a:ea typeface="PMingLiU" pitchFamily="18" charset="-120"/>
              </a:rPr>
              <a:t>ed </a:t>
            </a:r>
          </a:p>
          <a:p>
            <a:pPr eaLnBrk="1" hangingPunct="1">
              <a:spcBef>
                <a:spcPct val="25000"/>
              </a:spcBef>
              <a:buClr>
                <a:schemeClr val="folHlink"/>
              </a:buClr>
              <a:buSzPct val="90000"/>
            </a:pPr>
            <a:r>
              <a:rPr lang="en-US" altLang="zh-CN" sz="3000">
                <a:latin typeface="Gill Sans MT" pitchFamily="34" charset="0"/>
                <a:ea typeface="PMingLiU" pitchFamily="18" charset="-120"/>
              </a:rPr>
              <a:t>   and received via </a:t>
            </a:r>
          </a:p>
          <a:p>
            <a:pPr eaLnBrk="1" hangingPunct="1">
              <a:spcBef>
                <a:spcPct val="25000"/>
              </a:spcBef>
              <a:buClr>
                <a:schemeClr val="folHlink"/>
              </a:buClr>
              <a:buSzPct val="90000"/>
            </a:pPr>
            <a:r>
              <a:rPr lang="en-US" altLang="zh-TW" sz="3000" i="1">
                <a:solidFill>
                  <a:srgbClr val="0066CC"/>
                </a:solidFill>
                <a:latin typeface="Gill Sans MT" pitchFamily="34" charset="0"/>
                <a:ea typeface="PMingLiU" pitchFamily="18" charset="-120"/>
              </a:rPr>
              <a:t>   antenna</a:t>
            </a:r>
            <a:r>
              <a:rPr lang="en-US" altLang="zh-CN" sz="3000" i="1">
                <a:solidFill>
                  <a:srgbClr val="0066CC"/>
                </a:solidFill>
                <a:latin typeface="Gill Sans MT" pitchFamily="34" charset="0"/>
                <a:ea typeface="PMingLiU" pitchFamily="18" charset="-120"/>
              </a:rPr>
              <a:t>s</a:t>
            </a:r>
            <a:endParaRPr lang="en-US" altLang="zh-TW" sz="3000">
              <a:latin typeface="Gill Sans MT" pitchFamily="34" charset="0"/>
              <a:ea typeface="PMingLiU" pitchFamily="18" charset="-120"/>
            </a:endParaRPr>
          </a:p>
          <a:p>
            <a:pPr lvl="1" eaLnBrk="1" hangingPunct="1">
              <a:spcBef>
                <a:spcPct val="25000"/>
              </a:spcBef>
              <a:buClr>
                <a:schemeClr val="hlink"/>
              </a:buClr>
              <a:buSzPct val="90000"/>
              <a:buFontTx/>
              <a:buBlip>
                <a:blip r:embed="rId4"/>
              </a:buBlip>
            </a:pPr>
            <a:r>
              <a:rPr lang="en-US" altLang="zh-CN" sz="2200" i="1">
                <a:latin typeface="Gill Sans MT" pitchFamily="34" charset="0"/>
                <a:ea typeface="PMingLiU" pitchFamily="18" charset="-120"/>
              </a:rPr>
              <a:t>Transmitting antenna</a:t>
            </a:r>
            <a:r>
              <a:rPr lang="en-US" altLang="zh-CN" sz="2200">
                <a:latin typeface="Gill Sans MT" pitchFamily="34" charset="0"/>
                <a:ea typeface="PMingLiU" pitchFamily="18" charset="-120"/>
              </a:rPr>
              <a:t> - a transmitter delivers / radiates alternating current into the surrounding environment in the form of radio or microwave signals</a:t>
            </a:r>
          </a:p>
          <a:p>
            <a:pPr lvl="1" eaLnBrk="1" hangingPunct="1">
              <a:spcBef>
                <a:spcPct val="25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en-US" altLang="zh-CN" sz="2200" i="1">
                <a:latin typeface="Gill Sans MT" pitchFamily="34" charset="0"/>
                <a:ea typeface="PMingLiU" pitchFamily="18" charset="-120"/>
              </a:rPr>
              <a:t>Receiving antenna</a:t>
            </a:r>
            <a:r>
              <a:rPr lang="en-US" altLang="zh-CN" sz="2200">
                <a:latin typeface="Gill Sans MT" pitchFamily="34" charset="0"/>
                <a:ea typeface="PMingLiU" pitchFamily="18" charset="-120"/>
              </a:rPr>
              <a:t> - converts signals from the environment into alternating current and delivers it to the </a:t>
            </a:r>
          </a:p>
          <a:p>
            <a:pPr lvl="1" eaLnBrk="1" hangingPunct="1">
              <a:spcBef>
                <a:spcPct val="25000"/>
              </a:spcBef>
              <a:buClr>
                <a:schemeClr val="hlink"/>
              </a:buClr>
              <a:buSzPct val="90000"/>
            </a:pPr>
            <a:r>
              <a:rPr lang="en-US" altLang="zh-CN" sz="2200">
                <a:latin typeface="Gill Sans MT" pitchFamily="34" charset="0"/>
                <a:ea typeface="PMingLiU" pitchFamily="18" charset="-120"/>
              </a:rPr>
              <a:t>    receiver.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6400"/>
            <a:ext cx="584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2000"/>
            <a:ext cx="8080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867400"/>
            <a:ext cx="8382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219200"/>
            <a:ext cx="4343400" cy="2174875"/>
          </a:xfrm>
        </p:spPr>
      </p:pic>
      <p:sp>
        <p:nvSpPr>
          <p:cNvPr id="378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7577D4-206A-4AD2-8427-9AB27142434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Comparison to Wired Net.</a:t>
            </a: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3517900" cy="4953000"/>
          </a:xfrm>
        </p:spPr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a typeface="+mn-ea"/>
                <a:cs typeface="+mn-cs"/>
              </a:rPr>
              <a:t>Wired Networks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high bandwidth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low bandwidth variability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can listen on wire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high power machines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high resource machines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need physical access(security)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Arial" charset="0"/>
              </a:rPr>
              <a:t>low delay</a:t>
            </a:r>
            <a:endParaRPr lang="en-US" dirty="0" smtClean="0">
              <a:ea typeface="+mn-ea"/>
              <a:cs typeface="Times New Roman" charset="0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ea typeface="+mn-ea"/>
                <a:cs typeface="Times New Roman" charset="0"/>
              </a:rPr>
              <a:t>connected operation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IN" dirty="0">
              <a:ea typeface="+mn-ea"/>
              <a:cs typeface="+mn-cs"/>
            </a:endParaRPr>
          </a:p>
        </p:txBody>
      </p:sp>
      <p:sp>
        <p:nvSpPr>
          <p:cNvPr id="38916" name="Rectangle 4"/>
          <p:cNvSpPr txBox="1">
            <a:spLocks noChangeArrowheads="1"/>
          </p:cNvSpPr>
          <p:nvPr/>
        </p:nvSpPr>
        <p:spPr bwMode="auto">
          <a:xfrm>
            <a:off x="5029200" y="1371600"/>
            <a:ext cx="381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en-US" sz="3200" b="1">
                <a:latin typeface="Gill Sans MT" pitchFamily="34" charset="0"/>
              </a:rPr>
              <a:t>Wireless Networks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low bandwidth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high bandwidth variability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hidden terminal problem</a:t>
            </a:r>
            <a:endParaRPr lang="en-US" altLang="en-US" sz="2400">
              <a:latin typeface="Gill Sans MT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low power machines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low resource machines</a:t>
            </a:r>
            <a:endParaRPr lang="en-US" altLang="en-US" sz="2400">
              <a:latin typeface="Gill Sans MT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need proximity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Arial" pitchFamily="34" charset="0"/>
              </a:rPr>
              <a:t>higher delay</a:t>
            </a:r>
            <a:endParaRPr lang="en-US" altLang="en-US" sz="2400">
              <a:latin typeface="Gill Sans MT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n-US" altLang="en-US" sz="2400">
                <a:latin typeface="Gill Sans MT" pitchFamily="34" charset="0"/>
                <a:cs typeface="Times New Roman" pitchFamily="18" charset="0"/>
              </a:rPr>
              <a:t>disconnected operation</a:t>
            </a:r>
            <a:r>
              <a:rPr lang="en-US" altLang="en-US" sz="2400">
                <a:latin typeface="Gill Sans MT" pitchFamily="34" charset="0"/>
              </a:rPr>
              <a:t> </a:t>
            </a:r>
          </a:p>
        </p:txBody>
      </p:sp>
      <p:sp>
        <p:nvSpPr>
          <p:cNvPr id="389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03A88D8-EDF4-487D-BA04-01939B7F914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29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4191000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How did everything begin??</a:t>
            </a:r>
            <a:endParaRPr lang="en-IN" dirty="0">
              <a:ea typeface="+mj-ea"/>
              <a:cs typeface="+mj-cs"/>
            </a:endParaRPr>
          </a:p>
        </p:txBody>
      </p:sp>
      <p:pic>
        <p:nvPicPr>
          <p:cNvPr id="12291" name="Picture 3" descr="smartphone-coll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39763"/>
            <a:ext cx="4964112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88597F5-8B1A-4D0C-BA8A-3A4E8F814A80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8001000" cy="49530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Wire</a:t>
            </a:r>
            <a:r>
              <a:rPr lang="en-US" altLang="zh-CN" smtClean="0">
                <a:ea typeface="PMingLiU" pitchFamily="18" charset="-120"/>
              </a:rPr>
              <a:t>d channel</a:t>
            </a:r>
            <a:r>
              <a:rPr lang="en-US" altLang="zh-TW" smtClean="0">
                <a:ea typeface="PMingLiU" pitchFamily="18" charset="-120"/>
              </a:rPr>
              <a:t> – what if more than one transmitter?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286000"/>
            <a:ext cx="7010400" cy="3733800"/>
            <a:chOff x="295" y="878"/>
            <a:chExt cx="5352" cy="2968"/>
          </a:xfrm>
        </p:grpSpPr>
        <p:pic>
          <p:nvPicPr>
            <p:cNvPr id="39942" name="Picture 5" descr="j0171917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878"/>
              <a:ext cx="771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6" descr="j0171917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" y="1996"/>
              <a:ext cx="726" cy="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4" name="Text Box 7"/>
            <p:cNvSpPr txBox="1">
              <a:spLocks noChangeArrowheads="1"/>
            </p:cNvSpPr>
            <p:nvPr/>
          </p:nvSpPr>
          <p:spPr bwMode="auto">
            <a:xfrm>
              <a:off x="295" y="1797"/>
              <a:ext cx="1315" cy="14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2000">
                  <a:latin typeface="Comic Sans MS" pitchFamily="66" charset="0"/>
                  <a:ea typeface="PMingLiU" pitchFamily="18" charset="-120"/>
                </a:rPr>
                <a:t>Switching Center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zh-TW" sz="2000">
                  <a:latin typeface="Comic Sans MS" pitchFamily="66" charset="0"/>
                  <a:ea typeface="PMingLiU" pitchFamily="18" charset="-120"/>
                </a:rPr>
                <a:t>or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zh-TW" sz="2000">
                  <a:latin typeface="Comic Sans MS" pitchFamily="66" charset="0"/>
                  <a:ea typeface="PMingLiU" pitchFamily="18" charset="-120"/>
                </a:rPr>
                <a:t>Network Access Point</a:t>
              </a:r>
            </a:p>
          </p:txBody>
        </p:sp>
        <p:pic>
          <p:nvPicPr>
            <p:cNvPr id="39945" name="Picture 8" descr="j0171917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3158"/>
              <a:ext cx="719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6" name="Text Box 9"/>
            <p:cNvSpPr txBox="1">
              <a:spLocks noChangeArrowheads="1"/>
            </p:cNvSpPr>
            <p:nvPr/>
          </p:nvSpPr>
          <p:spPr bwMode="auto">
            <a:xfrm>
              <a:off x="3787" y="1162"/>
              <a:ext cx="186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FF0000"/>
                  </a:solidFill>
                  <a:latin typeface="Comic Sans MS" pitchFamily="66" charset="0"/>
                  <a:ea typeface="PMingLiU" pitchFamily="18" charset="-120"/>
                </a:rPr>
                <a:t>Every user accesses the network by means of a dedicated channel</a:t>
              </a:r>
            </a:p>
          </p:txBody>
        </p:sp>
        <p:sp>
          <p:nvSpPr>
            <p:cNvPr id="39947" name="Text Box 10"/>
            <p:cNvSpPr txBox="1">
              <a:spLocks noChangeArrowheads="1"/>
            </p:cNvSpPr>
            <p:nvPr/>
          </p:nvSpPr>
          <p:spPr bwMode="auto">
            <a:xfrm>
              <a:off x="3833" y="2296"/>
              <a:ext cx="163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000066"/>
                  </a:solidFill>
                  <a:latin typeface="Comic Sans MS" pitchFamily="66" charset="0"/>
                  <a:ea typeface="PMingLiU" pitchFamily="18" charset="-120"/>
                </a:rPr>
                <a:t>New user is served by a new wired-line circuit</a:t>
              </a:r>
            </a:p>
          </p:txBody>
        </p:sp>
        <p:sp>
          <p:nvSpPr>
            <p:cNvPr id="39948" name="Text Box 11"/>
            <p:cNvSpPr txBox="1">
              <a:spLocks noChangeArrowheads="1"/>
            </p:cNvSpPr>
            <p:nvPr/>
          </p:nvSpPr>
          <p:spPr bwMode="auto">
            <a:xfrm>
              <a:off x="3787" y="3294"/>
              <a:ext cx="1633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D60093"/>
                  </a:solidFill>
                  <a:latin typeface="Comic Sans MS" pitchFamily="66" charset="0"/>
                  <a:ea typeface="PMingLiU" pitchFamily="18" charset="-120"/>
                </a:rPr>
                <a:t>Access capacity is </a:t>
              </a:r>
              <a:r>
                <a:rPr lang="en-US" altLang="zh-CN" sz="2000">
                  <a:solidFill>
                    <a:srgbClr val="D60093"/>
                  </a:solidFill>
                  <a:latin typeface="Comic Sans MS" pitchFamily="66" charset="0"/>
                  <a:ea typeface="PMingLiU" pitchFamily="18" charset="-120"/>
                </a:rPr>
                <a:t>guaranteed</a:t>
              </a:r>
              <a:r>
                <a:rPr lang="en-US" altLang="zh-TW" sz="2000">
                  <a:solidFill>
                    <a:srgbClr val="D60093"/>
                  </a:solidFill>
                  <a:latin typeface="Comic Sans MS" pitchFamily="66" charset="0"/>
                  <a:ea typeface="PMingLiU" pitchFamily="18" charset="-120"/>
                </a:rPr>
                <a:t>.</a:t>
              </a:r>
            </a:p>
          </p:txBody>
        </p:sp>
        <p:sp>
          <p:nvSpPr>
            <p:cNvPr id="39949" name="Line 12"/>
            <p:cNvSpPr>
              <a:spLocks noChangeShapeType="1"/>
            </p:cNvSpPr>
            <p:nvPr/>
          </p:nvSpPr>
          <p:spPr bwMode="auto">
            <a:xfrm flipV="1">
              <a:off x="1610" y="1570"/>
              <a:ext cx="127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3"/>
            <p:cNvSpPr>
              <a:spLocks noChangeShapeType="1"/>
            </p:cNvSpPr>
            <p:nvPr/>
          </p:nvSpPr>
          <p:spPr bwMode="auto">
            <a:xfrm>
              <a:off x="1610" y="2478"/>
              <a:ext cx="127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4"/>
            <p:cNvSpPr>
              <a:spLocks noChangeShapeType="1"/>
            </p:cNvSpPr>
            <p:nvPr/>
          </p:nvSpPr>
          <p:spPr bwMode="auto">
            <a:xfrm>
              <a:off x="1610" y="2795"/>
              <a:ext cx="1315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2" name="Text Box 15"/>
            <p:cNvSpPr txBox="1">
              <a:spLocks noChangeArrowheads="1"/>
            </p:cNvSpPr>
            <p:nvPr/>
          </p:nvSpPr>
          <p:spPr bwMode="auto">
            <a:xfrm>
              <a:off x="1701" y="2023"/>
              <a:ext cx="1089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009900"/>
                  </a:solidFill>
                  <a:latin typeface="Comic Sans MS" pitchFamily="66" charset="0"/>
                  <a:ea typeface="PMingLiU" pitchFamily="18" charset="-120"/>
                </a:rPr>
                <a:t>Dedicated Channel</a:t>
              </a:r>
            </a:p>
          </p:txBody>
        </p:sp>
      </p:grp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9248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Challenges</a:t>
            </a:r>
          </a:p>
        </p:txBody>
      </p:sp>
      <p:sp>
        <p:nvSpPr>
          <p:cNvPr id="3994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8F9EFE-5693-473E-8B9A-D57215300BBC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696200" cy="48006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Wireless </a:t>
            </a:r>
            <a:r>
              <a:rPr lang="en-US" altLang="zh-CN" smtClean="0">
                <a:ea typeface="PMingLiU" pitchFamily="18" charset="-120"/>
              </a:rPr>
              <a:t>channel </a:t>
            </a:r>
            <a:r>
              <a:rPr lang="en-US" altLang="zh-TW" smtClean="0">
                <a:ea typeface="PMingLiU" pitchFamily="18" charset="-120"/>
              </a:rPr>
              <a:t>– what happens?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362200"/>
            <a:ext cx="7086600" cy="3654425"/>
            <a:chOff x="476" y="1207"/>
            <a:chExt cx="4990" cy="2542"/>
          </a:xfrm>
        </p:grpSpPr>
        <p:pic>
          <p:nvPicPr>
            <p:cNvPr id="4096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3067"/>
              <a:ext cx="160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207"/>
              <a:ext cx="19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2000"/>
              <a:ext cx="197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69" name="Group 8"/>
            <p:cNvGrpSpPr>
              <a:grpSpLocks/>
            </p:cNvGrpSpPr>
            <p:nvPr/>
          </p:nvGrpSpPr>
          <p:grpSpPr bwMode="auto">
            <a:xfrm>
              <a:off x="567" y="1389"/>
              <a:ext cx="907" cy="1452"/>
              <a:chOff x="4247" y="1538"/>
              <a:chExt cx="536" cy="1001"/>
            </a:xfrm>
          </p:grpSpPr>
          <p:grpSp>
            <p:nvGrpSpPr>
              <p:cNvPr id="40979" name="Group 9"/>
              <p:cNvGrpSpPr>
                <a:grpSpLocks/>
              </p:cNvGrpSpPr>
              <p:nvPr/>
            </p:nvGrpSpPr>
            <p:grpSpPr bwMode="auto">
              <a:xfrm>
                <a:off x="4247" y="1538"/>
                <a:ext cx="536" cy="172"/>
                <a:chOff x="3844" y="2356"/>
                <a:chExt cx="536" cy="172"/>
              </a:xfrm>
            </p:grpSpPr>
            <p:sp>
              <p:nvSpPr>
                <p:cNvPr id="40997" name="Freeform 10"/>
                <p:cNvSpPr>
                  <a:spLocks/>
                </p:cNvSpPr>
                <p:nvPr/>
              </p:nvSpPr>
              <p:spPr bwMode="auto">
                <a:xfrm>
                  <a:off x="4213" y="2429"/>
                  <a:ext cx="167" cy="99"/>
                </a:xfrm>
                <a:custGeom>
                  <a:avLst/>
                  <a:gdLst>
                    <a:gd name="T0" fmla="*/ 0 w 665"/>
                    <a:gd name="T1" fmla="*/ 0 h 397"/>
                    <a:gd name="T2" fmla="*/ 0 w 665"/>
                    <a:gd name="T3" fmla="*/ 0 h 397"/>
                    <a:gd name="T4" fmla="*/ 0 w 665"/>
                    <a:gd name="T5" fmla="*/ 0 h 397"/>
                    <a:gd name="T6" fmla="*/ 0 w 665"/>
                    <a:gd name="T7" fmla="*/ 0 h 397"/>
                    <a:gd name="T8" fmla="*/ 0 w 665"/>
                    <a:gd name="T9" fmla="*/ 0 h 397"/>
                    <a:gd name="T10" fmla="*/ 0 w 665"/>
                    <a:gd name="T11" fmla="*/ 0 h 39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5"/>
                    <a:gd name="T19" fmla="*/ 0 h 397"/>
                    <a:gd name="T20" fmla="*/ 665 w 665"/>
                    <a:gd name="T21" fmla="*/ 397 h 39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5" h="397">
                      <a:moveTo>
                        <a:pt x="0" y="397"/>
                      </a:moveTo>
                      <a:lnTo>
                        <a:pt x="176" y="260"/>
                      </a:lnTo>
                      <a:lnTo>
                        <a:pt x="187" y="326"/>
                      </a:lnTo>
                      <a:lnTo>
                        <a:pt x="458" y="107"/>
                      </a:lnTo>
                      <a:lnTo>
                        <a:pt x="470" y="144"/>
                      </a:lnTo>
                      <a:lnTo>
                        <a:pt x="665" y="0"/>
                      </a:lnTo>
                    </a:path>
                  </a:pathLst>
                </a:custGeom>
                <a:noFill/>
                <a:ln w="7938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98" name="Freeform 11"/>
                <p:cNvSpPr>
                  <a:spLocks/>
                </p:cNvSpPr>
                <p:nvPr/>
              </p:nvSpPr>
              <p:spPr bwMode="auto">
                <a:xfrm>
                  <a:off x="4139" y="2356"/>
                  <a:ext cx="116" cy="151"/>
                </a:xfrm>
                <a:custGeom>
                  <a:avLst/>
                  <a:gdLst>
                    <a:gd name="T0" fmla="*/ 0 w 463"/>
                    <a:gd name="T1" fmla="*/ 0 h 603"/>
                    <a:gd name="T2" fmla="*/ 0 w 463"/>
                    <a:gd name="T3" fmla="*/ 0 h 603"/>
                    <a:gd name="T4" fmla="*/ 0 w 463"/>
                    <a:gd name="T5" fmla="*/ 0 h 603"/>
                    <a:gd name="T6" fmla="*/ 0 w 463"/>
                    <a:gd name="T7" fmla="*/ 0 h 603"/>
                    <a:gd name="T8" fmla="*/ 0 w 463"/>
                    <a:gd name="T9" fmla="*/ 0 h 603"/>
                    <a:gd name="T10" fmla="*/ 0 w 463"/>
                    <a:gd name="T11" fmla="*/ 0 h 6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63"/>
                    <a:gd name="T19" fmla="*/ 0 h 603"/>
                    <a:gd name="T20" fmla="*/ 463 w 463"/>
                    <a:gd name="T21" fmla="*/ 603 h 6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63" h="603">
                      <a:moveTo>
                        <a:pt x="0" y="603"/>
                      </a:moveTo>
                      <a:lnTo>
                        <a:pt x="65" y="429"/>
                      </a:lnTo>
                      <a:lnTo>
                        <a:pt x="144" y="484"/>
                      </a:lnTo>
                      <a:lnTo>
                        <a:pt x="292" y="170"/>
                      </a:lnTo>
                      <a:lnTo>
                        <a:pt x="354" y="212"/>
                      </a:lnTo>
                      <a:lnTo>
                        <a:pt x="463" y="0"/>
                      </a:lnTo>
                    </a:path>
                  </a:pathLst>
                </a:custGeom>
                <a:noFill/>
                <a:ln w="7938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99" name="Freeform 12"/>
                <p:cNvSpPr>
                  <a:spLocks/>
                </p:cNvSpPr>
                <p:nvPr/>
              </p:nvSpPr>
              <p:spPr bwMode="auto">
                <a:xfrm>
                  <a:off x="3966" y="2356"/>
                  <a:ext cx="117" cy="151"/>
                </a:xfrm>
                <a:custGeom>
                  <a:avLst/>
                  <a:gdLst>
                    <a:gd name="T0" fmla="*/ 0 w 468"/>
                    <a:gd name="T1" fmla="*/ 0 h 603"/>
                    <a:gd name="T2" fmla="*/ 0 w 468"/>
                    <a:gd name="T3" fmla="*/ 0 h 603"/>
                    <a:gd name="T4" fmla="*/ 0 w 468"/>
                    <a:gd name="T5" fmla="*/ 0 h 603"/>
                    <a:gd name="T6" fmla="*/ 0 w 468"/>
                    <a:gd name="T7" fmla="*/ 0 h 603"/>
                    <a:gd name="T8" fmla="*/ 0 w 468"/>
                    <a:gd name="T9" fmla="*/ 0 h 603"/>
                    <a:gd name="T10" fmla="*/ 0 w 468"/>
                    <a:gd name="T11" fmla="*/ 0 h 6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68"/>
                    <a:gd name="T19" fmla="*/ 0 h 603"/>
                    <a:gd name="T20" fmla="*/ 468 w 468"/>
                    <a:gd name="T21" fmla="*/ 603 h 6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68" h="603">
                      <a:moveTo>
                        <a:pt x="468" y="603"/>
                      </a:moveTo>
                      <a:lnTo>
                        <a:pt x="397" y="435"/>
                      </a:lnTo>
                      <a:lnTo>
                        <a:pt x="314" y="486"/>
                      </a:lnTo>
                      <a:lnTo>
                        <a:pt x="162" y="170"/>
                      </a:lnTo>
                      <a:lnTo>
                        <a:pt x="103" y="2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00" name="Freeform 13"/>
                <p:cNvSpPr>
                  <a:spLocks/>
                </p:cNvSpPr>
                <p:nvPr/>
              </p:nvSpPr>
              <p:spPr bwMode="auto">
                <a:xfrm>
                  <a:off x="3844" y="2429"/>
                  <a:ext cx="164" cy="99"/>
                </a:xfrm>
                <a:custGeom>
                  <a:avLst/>
                  <a:gdLst>
                    <a:gd name="T0" fmla="*/ 0 w 656"/>
                    <a:gd name="T1" fmla="*/ 0 h 395"/>
                    <a:gd name="T2" fmla="*/ 0 w 656"/>
                    <a:gd name="T3" fmla="*/ 0 h 395"/>
                    <a:gd name="T4" fmla="*/ 0 w 656"/>
                    <a:gd name="T5" fmla="*/ 0 h 395"/>
                    <a:gd name="T6" fmla="*/ 0 w 656"/>
                    <a:gd name="T7" fmla="*/ 0 h 395"/>
                    <a:gd name="T8" fmla="*/ 0 w 656"/>
                    <a:gd name="T9" fmla="*/ 0 h 395"/>
                    <a:gd name="T10" fmla="*/ 0 w 656"/>
                    <a:gd name="T11" fmla="*/ 0 h 3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6"/>
                    <a:gd name="T19" fmla="*/ 0 h 395"/>
                    <a:gd name="T20" fmla="*/ 656 w 656"/>
                    <a:gd name="T21" fmla="*/ 395 h 3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6" h="395">
                      <a:moveTo>
                        <a:pt x="656" y="395"/>
                      </a:moveTo>
                      <a:lnTo>
                        <a:pt x="478" y="250"/>
                      </a:lnTo>
                      <a:lnTo>
                        <a:pt x="475" y="316"/>
                      </a:lnTo>
                      <a:lnTo>
                        <a:pt x="207" y="93"/>
                      </a:lnTo>
                      <a:lnTo>
                        <a:pt x="190" y="14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980" name="Group 14"/>
              <p:cNvGrpSpPr>
                <a:grpSpLocks/>
              </p:cNvGrpSpPr>
              <p:nvPr/>
            </p:nvGrpSpPr>
            <p:grpSpPr bwMode="auto">
              <a:xfrm>
                <a:off x="4464" y="1728"/>
                <a:ext cx="108" cy="811"/>
                <a:chOff x="4061" y="2546"/>
                <a:chExt cx="108" cy="811"/>
              </a:xfrm>
            </p:grpSpPr>
            <p:sp>
              <p:nvSpPr>
                <p:cNvPr id="40981" name="Line 15"/>
                <p:cNvSpPr>
                  <a:spLocks noChangeShapeType="1"/>
                </p:cNvSpPr>
                <p:nvPr/>
              </p:nvSpPr>
              <p:spPr bwMode="auto">
                <a:xfrm>
                  <a:off x="4099" y="2837"/>
                  <a:ext cx="34" cy="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0982" name="Group 16"/>
                <p:cNvGrpSpPr>
                  <a:grpSpLocks/>
                </p:cNvGrpSpPr>
                <p:nvPr/>
              </p:nvGrpSpPr>
              <p:grpSpPr bwMode="auto">
                <a:xfrm>
                  <a:off x="4061" y="2546"/>
                  <a:ext cx="108" cy="811"/>
                  <a:chOff x="4061" y="2546"/>
                  <a:chExt cx="108" cy="811"/>
                </a:xfrm>
              </p:grpSpPr>
              <p:sp>
                <p:nvSpPr>
                  <p:cNvPr id="40983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15" y="2557"/>
                    <a:ext cx="1" cy="163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4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61" y="2716"/>
                    <a:ext cx="43" cy="641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5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126" y="2717"/>
                    <a:ext cx="43" cy="6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6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064" y="3339"/>
                    <a:ext cx="103" cy="1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7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076" y="3164"/>
                    <a:ext cx="81" cy="1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076" y="3167"/>
                    <a:ext cx="88" cy="176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9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66" y="3165"/>
                    <a:ext cx="88" cy="174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4087" y="2994"/>
                    <a:ext cx="57" cy="1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087" y="2994"/>
                    <a:ext cx="65" cy="171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2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73" y="2994"/>
                    <a:ext cx="69" cy="170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094" y="2837"/>
                    <a:ext cx="50" cy="159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4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84" y="2835"/>
                    <a:ext cx="48" cy="162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5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2" y="2717"/>
                    <a:ext cx="33" cy="124"/>
                  </a:xfrm>
                  <a:prstGeom prst="line">
                    <a:avLst/>
                  </a:prstGeom>
                  <a:noFill/>
                  <a:ln w="7938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9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101" y="2546"/>
                    <a:ext cx="27" cy="19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Gill Sans MT" pitchFamily="34" charset="0"/>
                    </a:endParaRPr>
                  </a:p>
                </p:txBody>
              </p:sp>
            </p:grpSp>
          </p:grpSp>
        </p:grpSp>
        <p:sp>
          <p:nvSpPr>
            <p:cNvPr id="40970" name="Text Box 31"/>
            <p:cNvSpPr txBox="1">
              <a:spLocks noChangeArrowheads="1"/>
            </p:cNvSpPr>
            <p:nvPr/>
          </p:nvSpPr>
          <p:spPr bwMode="auto">
            <a:xfrm>
              <a:off x="476" y="2886"/>
              <a:ext cx="1043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>
                  <a:latin typeface="Comic Sans MS" pitchFamily="66" charset="0"/>
                  <a:ea typeface="PMingLiU" pitchFamily="18" charset="-120"/>
                </a:rPr>
                <a:t>Base Station</a:t>
              </a:r>
            </a:p>
          </p:txBody>
        </p:sp>
        <p:sp>
          <p:nvSpPr>
            <p:cNvPr id="40971" name="Line 32"/>
            <p:cNvSpPr>
              <a:spLocks noChangeShapeType="1"/>
            </p:cNvSpPr>
            <p:nvPr/>
          </p:nvSpPr>
          <p:spPr bwMode="auto">
            <a:xfrm>
              <a:off x="1474" y="1706"/>
              <a:ext cx="1451" cy="7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33"/>
            <p:cNvSpPr>
              <a:spLocks noChangeShapeType="1"/>
            </p:cNvSpPr>
            <p:nvPr/>
          </p:nvSpPr>
          <p:spPr bwMode="auto">
            <a:xfrm>
              <a:off x="1474" y="2296"/>
              <a:ext cx="1451" cy="7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Text Box 34"/>
            <p:cNvSpPr txBox="1">
              <a:spLocks noChangeArrowheads="1"/>
            </p:cNvSpPr>
            <p:nvPr/>
          </p:nvSpPr>
          <p:spPr bwMode="auto">
            <a:xfrm rot="1536778">
              <a:off x="1197" y="2113"/>
              <a:ext cx="167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>
                  <a:solidFill>
                    <a:srgbClr val="009900"/>
                  </a:solidFill>
                  <a:latin typeface="Comic Sans MS" pitchFamily="66" charset="0"/>
                  <a:ea typeface="PMingLiU" pitchFamily="18" charset="-120"/>
                </a:rPr>
                <a:t>Shared Channel</a:t>
              </a:r>
            </a:p>
          </p:txBody>
        </p:sp>
        <p:sp>
          <p:nvSpPr>
            <p:cNvPr id="40974" name="Line 35"/>
            <p:cNvSpPr>
              <a:spLocks noChangeShapeType="1"/>
            </p:cNvSpPr>
            <p:nvPr/>
          </p:nvSpPr>
          <p:spPr bwMode="auto">
            <a:xfrm flipH="1" flipV="1">
              <a:off x="2653" y="3067"/>
              <a:ext cx="272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5" name="Line 36"/>
            <p:cNvSpPr>
              <a:spLocks noChangeShapeType="1"/>
            </p:cNvSpPr>
            <p:nvPr/>
          </p:nvSpPr>
          <p:spPr bwMode="auto">
            <a:xfrm flipH="1">
              <a:off x="2608" y="1661"/>
              <a:ext cx="363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Line 37"/>
            <p:cNvSpPr>
              <a:spLocks noChangeShapeType="1"/>
            </p:cNvSpPr>
            <p:nvPr/>
          </p:nvSpPr>
          <p:spPr bwMode="auto">
            <a:xfrm flipH="1" flipV="1">
              <a:off x="2653" y="2478"/>
              <a:ext cx="36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7" name="Text Box 38"/>
            <p:cNvSpPr txBox="1">
              <a:spLocks noChangeArrowheads="1"/>
            </p:cNvSpPr>
            <p:nvPr/>
          </p:nvSpPr>
          <p:spPr bwMode="auto">
            <a:xfrm>
              <a:off x="3606" y="1752"/>
              <a:ext cx="1860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FF0000"/>
                  </a:solidFill>
                  <a:latin typeface="Comic Sans MS" pitchFamily="66" charset="0"/>
                  <a:ea typeface="PMingLiU" pitchFamily="18" charset="-120"/>
                </a:rPr>
                <a:t>Wireless users access the network by means of a shared channel</a:t>
              </a:r>
            </a:p>
          </p:txBody>
        </p:sp>
        <p:sp>
          <p:nvSpPr>
            <p:cNvPr id="40978" name="Text Box 39"/>
            <p:cNvSpPr txBox="1">
              <a:spLocks noChangeArrowheads="1"/>
            </p:cNvSpPr>
            <p:nvPr/>
          </p:nvSpPr>
          <p:spPr bwMode="auto">
            <a:xfrm>
              <a:off x="3696" y="2795"/>
              <a:ext cx="1633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D60093"/>
                  </a:solidFill>
                  <a:latin typeface="Comic Sans MS" pitchFamily="66" charset="0"/>
                  <a:ea typeface="PMingLiU" pitchFamily="18" charset="-120"/>
                </a:rPr>
                <a:t>Access capacity is inherently limited.</a:t>
              </a:r>
            </a:p>
          </p:txBody>
        </p:sp>
      </p:grp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8486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Challenges</a:t>
            </a:r>
          </a:p>
        </p:txBody>
      </p:sp>
      <p:sp>
        <p:nvSpPr>
          <p:cNvPr id="4096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CD004B-25E5-4706-A57F-66E561B0905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Mobility - Challenges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467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Dynamic change of physical locations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Mobile users may use their phones at different places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Dynamic change </a:t>
            </a:r>
            <a:r>
              <a:rPr lang="en-US" altLang="zh-CN" smtClean="0">
                <a:ea typeface="PMingLiU" pitchFamily="18" charset="-120"/>
              </a:rPr>
              <a:t>o</a:t>
            </a:r>
            <a:r>
              <a:rPr lang="en-US" altLang="zh-TW" smtClean="0">
                <a:ea typeface="PMingLiU" pitchFamily="18" charset="-120"/>
              </a:rPr>
              <a:t>f logical addresses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Users </a:t>
            </a:r>
            <a:r>
              <a:rPr lang="en-US" altLang="zh-CN" smtClean="0">
                <a:ea typeface="PMingLiU" pitchFamily="18" charset="-120"/>
              </a:rPr>
              <a:t>may </a:t>
            </a:r>
            <a:r>
              <a:rPr lang="en-US" altLang="zh-TW" smtClean="0">
                <a:ea typeface="PMingLiU" pitchFamily="18" charset="-120"/>
              </a:rPr>
              <a:t>use their laptops to access different networks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>
              <a:ea typeface="PMingLiU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Frequent change of system configuration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PMingLiU" pitchFamily="18" charset="-120"/>
              </a:rPr>
              <a:t>Mobile users may use PDAs </a:t>
            </a:r>
            <a:r>
              <a:rPr lang="en-US" altLang="zh-CN" smtClean="0">
                <a:ea typeface="PMingLiU" pitchFamily="18" charset="-120"/>
              </a:rPr>
              <a:t>with cellular</a:t>
            </a:r>
            <a:r>
              <a:rPr lang="en-US" altLang="zh-TW" smtClean="0">
                <a:ea typeface="PMingLiU" pitchFamily="18" charset="-120"/>
              </a:rPr>
              <a:t> networks when outdoor and with WLANs when indoor</a:t>
            </a:r>
            <a:r>
              <a:rPr lang="en-US" altLang="zh-TW" sz="2200" smtClean="0">
                <a:ea typeface="PMingLiU" pitchFamily="18" charset="-120"/>
              </a:rPr>
              <a:t>. </a:t>
            </a:r>
            <a:endParaRPr lang="en-US" altLang="zh-TW" smtClean="0">
              <a:ea typeface="PMingLiU" pitchFamily="18" charset="-120"/>
            </a:endParaRP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19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F89E4D-6C6F-4B9E-A06D-32CD5BDBFA65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72400" cy="685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Mobile devices</a:t>
            </a:r>
          </a:p>
        </p:txBody>
      </p:sp>
      <p:sp>
        <p:nvSpPr>
          <p:cNvPr id="43011" name="Rectangle 3"/>
          <p:cNvSpPr txBox="1">
            <a:spLocks noChangeArrowheads="1"/>
          </p:cNvSpPr>
          <p:nvPr/>
        </p:nvSpPr>
        <p:spPr bwMode="auto">
          <a:xfrm>
            <a:off x="1066800" y="1371600"/>
            <a:ext cx="4413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en-US" sz="2800">
                <a:latin typeface="Gill Sans MT" pitchFamily="34" charset="0"/>
                <a:ea typeface="PMingLiU" pitchFamily="18" charset="-120"/>
              </a:rPr>
              <a:t>Pagers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Cellular phones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Portable media players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Personal digital assistants</a:t>
            </a:r>
            <a:r>
              <a:rPr lang="en-US" altLang="en-US" sz="2800">
                <a:latin typeface="Gill Sans MT" pitchFamily="34" charset="0"/>
                <a:ea typeface="PMingLiU" pitchFamily="18" charset="-120"/>
              </a:rPr>
              <a:t> (PDAs)</a:t>
            </a:r>
            <a:endParaRPr lang="en-US" altLang="zh-TW" sz="2800">
              <a:latin typeface="Gill Sans MT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Tablet PCs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Laptop computers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800">
                <a:latin typeface="Gill Sans MT" pitchFamily="34" charset="0"/>
                <a:ea typeface="PMingLiU" pitchFamily="18" charset="-120"/>
              </a:rPr>
              <a:t>Mobile Internet devices (MIDs) </a:t>
            </a:r>
          </a:p>
        </p:txBody>
      </p:sp>
      <p:pic>
        <p:nvPicPr>
          <p:cNvPr id="43012" name="Picture 4" descr="AAFOBBJ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22860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4800600" y="3962400"/>
            <a:ext cx="4114800" cy="2447925"/>
            <a:chOff x="2544" y="2256"/>
            <a:chExt cx="2592" cy="1542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 rot="-1175176">
              <a:off x="2930" y="2600"/>
              <a:ext cx="671" cy="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pic>
          <p:nvPicPr>
            <p:cNvPr id="43015" name="Picture 7" descr="hi-pd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2592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772400" cy="312420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sz="2400" dirty="0" smtClean="0">
                <a:ea typeface="新細明體" pitchFamily="18" charset="-120"/>
                <a:cs typeface="+mn-cs"/>
              </a:rPr>
              <a:t>Mobile computing devices are becoming smaller, cheaper, more powerful and better integrated</a:t>
            </a: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Small screen display size</a:t>
            </a:r>
            <a:endParaRPr lang="en-US" altLang="zh-CN" sz="2000" dirty="0" smtClean="0">
              <a:ea typeface="新細明體" pitchFamily="18" charset="-120"/>
            </a:endParaRP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CN" sz="2000" dirty="0" smtClean="0">
                <a:ea typeface="新細明體" pitchFamily="18" charset="-120"/>
              </a:rPr>
              <a:t>N</a:t>
            </a:r>
            <a:r>
              <a:rPr lang="en-US" altLang="zh-TW" sz="2000" dirty="0" smtClean="0">
                <a:ea typeface="新細明體" pitchFamily="18" charset="-120"/>
              </a:rPr>
              <a:t>o keyboard</a:t>
            </a:r>
            <a:r>
              <a:rPr lang="en-US" altLang="zh-CN" sz="2000" dirty="0" smtClean="0">
                <a:ea typeface="新細明體" pitchFamily="18" charset="-120"/>
              </a:rPr>
              <a:t>, only some buttons</a:t>
            </a:r>
            <a:endParaRPr lang="en-US" altLang="zh-TW" sz="2000" dirty="0" smtClean="0">
              <a:ea typeface="新細明體" pitchFamily="18" charset="-120"/>
            </a:endParaRP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Small storage capacity</a:t>
            </a: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Limited computation capability</a:t>
            </a: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Limited battery</a:t>
            </a:r>
            <a:r>
              <a:rPr lang="en-US" altLang="zh-CN" sz="2000" dirty="0" smtClean="0">
                <a:ea typeface="新細明體" pitchFamily="18" charset="-120"/>
              </a:rPr>
              <a:t> power</a:t>
            </a:r>
            <a:endParaRPr lang="en-US" altLang="zh-TW" sz="2000" dirty="0" smtClean="0">
              <a:ea typeface="新細明體" pitchFamily="18" charset="-120"/>
            </a:endParaRP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Large variations in design &amp; usage</a:t>
            </a:r>
          </a:p>
          <a:p>
            <a:pPr marL="640080" lvl="1" indent="-237744" eaLnBrk="1" fontAlgn="auto" hangingPunct="1">
              <a:lnSpc>
                <a:spcPct val="95000"/>
              </a:lnSpc>
              <a:spcBef>
                <a:spcPct val="15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000" dirty="0" smtClean="0">
                <a:ea typeface="新細明體" pitchFamily="18" charset="-120"/>
              </a:rPr>
              <a:t>Frequent disconnection &amp; a short life span</a:t>
            </a:r>
          </a:p>
        </p:txBody>
      </p:sp>
      <p:pic>
        <p:nvPicPr>
          <p:cNvPr id="44035" name="Picture 4" descr="NetbookClo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2239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P8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4343400"/>
            <a:ext cx="1390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Pa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4479925"/>
            <a:ext cx="18938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4510088"/>
            <a:ext cx="4397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smartphone_2002_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5357813"/>
            <a:ext cx="584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5599113"/>
            <a:ext cx="16256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0" descr="Nokia 7650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4419600"/>
            <a:ext cx="10255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5" descr="http://www.blogcdn.com/www.engadget.com/media/2010/06/htc-evo-thum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7048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7" descr="http://www.blogcdn.com/www.engadget.com/media/2010/06/pre-plus-thum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590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768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26" descr="http://www.mobiletopsoft.com/images/news/blackberry_8700g_larg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996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itle 14"/>
          <p:cNvSpPr>
            <a:spLocks noGrp="1"/>
          </p:cNvSpPr>
          <p:nvPr>
            <p:ph type="title"/>
          </p:nvPr>
        </p:nvSpPr>
        <p:spPr>
          <a:xfrm>
            <a:off x="1447800" y="0"/>
            <a:ext cx="7497763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Challenges</a:t>
            </a:r>
          </a:p>
        </p:txBody>
      </p:sp>
      <p:sp>
        <p:nvSpPr>
          <p:cNvPr id="4404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BFFC2F9-6B37-4DDF-9B9C-B52C301C0EDA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34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807720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altLang="zh-TW" sz="3000" smtClean="0">
                <a:ea typeface="PMingLiU" pitchFamily="18" charset="-120"/>
              </a:rPr>
              <a:t>Need new solutions to old</a:t>
            </a:r>
            <a:r>
              <a:rPr lang="en-US" altLang="zh-CN" sz="3000" smtClean="0">
                <a:ea typeface="PMingLiU" pitchFamily="18" charset="-120"/>
              </a:rPr>
              <a:t> / new</a:t>
            </a:r>
            <a:r>
              <a:rPr lang="en-US" altLang="zh-TW" sz="3000" smtClean="0">
                <a:ea typeface="PMingLiU" pitchFamily="18" charset="-120"/>
              </a:rPr>
              <a:t> problems to overcome the above constraints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Reduce communication and operational cost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manage mobility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conserve energy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design special interfaces for small devices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enforce wireless security 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600" smtClean="0">
                <a:ea typeface="PMingLiU" pitchFamily="18" charset="-120"/>
              </a:rPr>
              <a:t>Mobile wireless networks and protocols</a:t>
            </a:r>
          </a:p>
          <a:p>
            <a:pPr lvl="1" eaLnBrk="1" hangingPunct="1"/>
            <a:r>
              <a:rPr lang="en-US" altLang="zh-TW" sz="2600" smtClean="0">
                <a:ea typeface="PMingLiU" pitchFamily="18" charset="-120"/>
              </a:rPr>
              <a:t>Location tracking techniques</a:t>
            </a:r>
          </a:p>
          <a:p>
            <a:pPr lvl="1" eaLnBrk="1" hangingPunct="1"/>
            <a:r>
              <a:rPr lang="en-US" altLang="zh-TW" sz="2600" smtClean="0">
                <a:ea typeface="PMingLiU" pitchFamily="18" charset="-120"/>
              </a:rPr>
              <a:t>Mobile application architectures</a:t>
            </a:r>
          </a:p>
          <a:p>
            <a:pPr lvl="1" eaLnBrk="1" hangingPunct="1"/>
            <a:r>
              <a:rPr lang="en-US" altLang="zh-TW" sz="2600" smtClean="0">
                <a:ea typeface="PMingLiU" pitchFamily="18" charset="-120"/>
              </a:rPr>
              <a:t>New and innovative applications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924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Cope with challenges 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450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F081D4A-F3A5-499A-B6E1-0D9E6082019C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35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807720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altLang="zh-TW" sz="3000" smtClean="0">
                <a:ea typeface="PMingLiU" pitchFamily="18" charset="-120"/>
              </a:rPr>
              <a:t>Need new solutions to old</a:t>
            </a:r>
            <a:r>
              <a:rPr lang="en-US" altLang="zh-CN" sz="3000" smtClean="0">
                <a:ea typeface="PMingLiU" pitchFamily="18" charset="-120"/>
              </a:rPr>
              <a:t> / new</a:t>
            </a:r>
            <a:r>
              <a:rPr lang="en-US" altLang="zh-TW" sz="3000" smtClean="0">
                <a:ea typeface="PMingLiU" pitchFamily="18" charset="-120"/>
              </a:rPr>
              <a:t> problems to overcome the above constraints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Reduce communication and operational cost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Need to manage mobility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Need to conserve energy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ea typeface="PMingLiU" pitchFamily="18" charset="-120"/>
              </a:rPr>
              <a:t>Need to design special interfaces for small devices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Need to enforce wireless security</a:t>
            </a:r>
            <a:r>
              <a:rPr lang="en-US" altLang="zh-TW" sz="2600" smtClean="0">
                <a:ea typeface="PMingLiU" pitchFamily="18" charset="-120"/>
              </a:rPr>
              <a:t> 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600" smtClean="0">
                <a:ea typeface="PMingLiU" pitchFamily="18" charset="-120"/>
              </a:rPr>
              <a:t>Mobile wireless networks and protocols</a:t>
            </a:r>
          </a:p>
          <a:p>
            <a:pPr lvl="1" eaLnBrk="1" hangingPunct="1"/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Location tracking techniques</a:t>
            </a:r>
          </a:p>
          <a:p>
            <a:pPr lvl="1" eaLnBrk="1" hangingPunct="1"/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Mobile application architectures</a:t>
            </a:r>
          </a:p>
          <a:p>
            <a:pPr lvl="1" eaLnBrk="1" hangingPunct="1"/>
            <a:r>
              <a:rPr lang="en-US" altLang="zh-TW" sz="2600" smtClean="0">
                <a:solidFill>
                  <a:srgbClr val="FF0000"/>
                </a:solidFill>
                <a:ea typeface="PMingLiU" pitchFamily="18" charset="-120"/>
              </a:rPr>
              <a:t>New and innovative applications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924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Cope with challenges 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773CA2-B5D5-4F10-865B-7F5B7DBFF35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36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924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IN" altLang="zh-TW" dirty="0" err="1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SmartPhone</a:t>
            </a:r>
            <a:r>
              <a:rPr lang="en-IN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 User Interface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773CA2-B5D5-4F10-865B-7F5B7DBFF35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7692" r="16447" b="10714"/>
          <a:stretch/>
        </p:blipFill>
        <p:spPr bwMode="auto">
          <a:xfrm>
            <a:off x="1295400" y="1295400"/>
            <a:ext cx="7333344" cy="504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924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IN" altLang="zh-TW" dirty="0" err="1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SmartPhone</a:t>
            </a:r>
            <a:r>
              <a:rPr lang="en-IN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 User Interface Design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773CA2-B5D5-4F10-865B-7F5B7DBFF35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38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8134" r="17451" b="15278"/>
          <a:stretch/>
        </p:blipFill>
        <p:spPr bwMode="auto">
          <a:xfrm>
            <a:off x="1440873" y="1524000"/>
            <a:ext cx="6964159" cy="46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Good UI Design Principles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E9558-41C6-40C7-8130-53D15D304ED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8522" r="26933" b="27431"/>
          <a:stretch/>
        </p:blipFill>
        <p:spPr bwMode="auto">
          <a:xfrm>
            <a:off x="1231901" y="1676400"/>
            <a:ext cx="7150100" cy="46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263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6353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000">
                <a:solidFill>
                  <a:srgbClr val="FFFFFF"/>
                </a:solidFill>
                <a:latin typeface="Lucida Bright" pitchFamily="18" charset="0"/>
              </a:rPr>
              <a:t>1980s to early 2000: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000">
                <a:solidFill>
                  <a:srgbClr val="FFFFFF"/>
                </a:solidFill>
                <a:latin typeface="Lucida Bright" pitchFamily="18" charset="0"/>
              </a:rPr>
              <a:t>Consistent innovation in wireless communication</a:t>
            </a:r>
          </a:p>
        </p:txBody>
      </p:sp>
      <p:sp>
        <p:nvSpPr>
          <p:cNvPr id="133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088CEC-A38E-42B0-8766-B6EDC29BA08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Topics to be covered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7499350" cy="51816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C00000"/>
                </a:solidFill>
                <a:ea typeface="ＭＳ Ｐゴシック" pitchFamily="34" charset="-128"/>
              </a:rPr>
              <a:t>Introduction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Growth, challenges &amp; future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Android architecture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Sensing</a:t>
            </a:r>
          </a:p>
          <a:p>
            <a:pPr eaLnBrk="1" hangingPunct="1"/>
            <a:r>
              <a:rPr lang="en-US" altLang="en-US" sz="2400" smtClean="0">
                <a:solidFill>
                  <a:srgbClr val="C00000"/>
                </a:solidFill>
                <a:ea typeface="ＭＳ Ｐゴシック" pitchFamily="34" charset="-128"/>
              </a:rPr>
              <a:t>Wireless Energy Management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Energy measurement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Optimizing sensor data acquisition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Reducing energy overhead using traffic shaping, data scheduling</a:t>
            </a:r>
          </a:p>
          <a:p>
            <a:pPr eaLnBrk="1" hangingPunct="1"/>
            <a:r>
              <a:rPr lang="en-US" altLang="en-US" sz="2400" smtClean="0">
                <a:solidFill>
                  <a:srgbClr val="C00000"/>
                </a:solidFill>
                <a:ea typeface="ＭＳ Ｐゴシック" pitchFamily="34" charset="-128"/>
              </a:rPr>
              <a:t>Android Programming</a:t>
            </a:r>
          </a:p>
          <a:p>
            <a:pPr eaLnBrk="1" hangingPunct="1"/>
            <a:r>
              <a:rPr lang="en-US" altLang="en-US" sz="2400" smtClean="0">
                <a:solidFill>
                  <a:srgbClr val="C00000"/>
                </a:solidFill>
                <a:ea typeface="ＭＳ Ｐゴシック" pitchFamily="34" charset="-128"/>
              </a:rPr>
              <a:t>Localization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Methods of location tracking – Radar, GPS, Cell-tower</a:t>
            </a:r>
          </a:p>
          <a:p>
            <a:pPr lvl="1" indent="-282575" eaLnBrk="1" hangingPunct="1">
              <a:buFont typeface="Wingdings 2" pitchFamily="18" charset="2"/>
              <a:buChar char=""/>
            </a:pPr>
            <a:r>
              <a:rPr lang="en-US" altLang="en-US" sz="2000" smtClean="0">
                <a:ea typeface="ＭＳ Ｐゴシック" pitchFamily="34" charset="-128"/>
              </a:rPr>
              <a:t>Low-cost localization using sensors like accelerometer, compass etc.</a:t>
            </a:r>
          </a:p>
        </p:txBody>
      </p:sp>
      <p:pic>
        <p:nvPicPr>
          <p:cNvPr id="47108" name="Picture 5" descr="rad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14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Google-Android-Winn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gp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2308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EC48591-FBE2-447B-A576-56C97270A7FB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IN" sz="2400" dirty="0" smtClean="0">
                <a:solidFill>
                  <a:srgbClr val="C00000"/>
                </a:solidFill>
                <a:ea typeface="+mn-ea"/>
                <a:cs typeface="+mn-cs"/>
              </a:rPr>
              <a:t>Location Privacy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K-anonymity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C00000"/>
                </a:solidFill>
                <a:ea typeface="+mn-ea"/>
                <a:cs typeface="+mn-cs"/>
              </a:rPr>
              <a:t>Mobile Cloud Computing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How to decide whether &amp; when 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Verdana" pitchFamily="34" charset="0"/>
              <a:buNone/>
              <a:defRPr/>
            </a:pPr>
            <a:r>
              <a:rPr lang="en-US" sz="2000" dirty="0" smtClean="0">
                <a:ea typeface="+mn-ea"/>
              </a:rPr>
              <a:t>     to offload job to cloud?</a:t>
            </a:r>
            <a:endParaRPr lang="en-IN" sz="2000" dirty="0" smtClean="0">
              <a:ea typeface="+mn-ea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IN" sz="2400" dirty="0" smtClean="0">
                <a:solidFill>
                  <a:srgbClr val="C00000"/>
                </a:solidFill>
                <a:ea typeface="+mn-ea"/>
                <a:cs typeface="+mn-cs"/>
              </a:rPr>
              <a:t>Activity &amp; Gesture Recognition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Alerting drowsy drivers</a:t>
            </a:r>
            <a:endParaRPr lang="en-IN" sz="2000" dirty="0" smtClean="0">
              <a:ea typeface="+mn-ea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IN" sz="2400" dirty="0" smtClean="0">
                <a:solidFill>
                  <a:srgbClr val="C00000"/>
                </a:solidFill>
                <a:ea typeface="+mn-ea"/>
                <a:cs typeface="+mn-cs"/>
              </a:rPr>
              <a:t>Mobility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Human mobility models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Collaborative download</a:t>
            </a:r>
            <a:endParaRPr lang="en-IN" sz="2000" dirty="0" smtClean="0">
              <a:ea typeface="+mn-ea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IN" sz="2400" dirty="0" smtClean="0">
                <a:solidFill>
                  <a:srgbClr val="C00000"/>
                </a:solidFill>
                <a:ea typeface="+mn-ea"/>
                <a:cs typeface="+mn-cs"/>
              </a:rPr>
              <a:t>Privacy &amp; Security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>
                <a:ea typeface="+mn-ea"/>
              </a:rPr>
              <a:t>Privacy Leakage: User profiling from different social networks</a:t>
            </a:r>
            <a:endParaRPr lang="en-IN" sz="2000" dirty="0" smtClean="0">
              <a:ea typeface="+mn-ea"/>
            </a:endParaRPr>
          </a:p>
          <a:p>
            <a:pPr eaLnBrk="1" hangingPunct="1">
              <a:defRPr/>
            </a:pPr>
            <a:endParaRPr lang="en-IN" sz="2400" dirty="0">
              <a:ea typeface="+mn-ea"/>
              <a:cs typeface="+mn-cs"/>
            </a:endParaRPr>
          </a:p>
        </p:txBody>
      </p:sp>
      <p:pic>
        <p:nvPicPr>
          <p:cNvPr id="48131" name="Picture 4" descr="mosa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125913"/>
            <a:ext cx="33051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Topics to be covered</a:t>
            </a:r>
          </a:p>
        </p:txBody>
      </p:sp>
      <p:pic>
        <p:nvPicPr>
          <p:cNvPr id="48133" name="Picture 6" descr="Mobile-Cloud-Techno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36663"/>
            <a:ext cx="2667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D6FB324-1037-46CB-8A79-A5B838858165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Course </a:t>
            </a:r>
            <a:endParaRPr lang="en-IN" dirty="0">
              <a:cs typeface="+mj-cs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435100" y="1066800"/>
            <a:ext cx="7499350" cy="5410200"/>
          </a:xfrm>
        </p:spPr>
        <p:txBody>
          <a:bodyPr/>
          <a:lstStyle/>
          <a:p>
            <a:r>
              <a:rPr lang="en-US" altLang="en-US" sz="2800" smtClean="0">
                <a:solidFill>
                  <a:srgbClr val="C00000"/>
                </a:solidFill>
                <a:ea typeface="ＭＳ Ｐゴシック" pitchFamily="34" charset="-128"/>
              </a:rPr>
              <a:t>Wednesday -12.00 pm-12.55 pm, Thursday- 11.00 am-11.55 am, Friday- 9.00 am – 9.55 am</a:t>
            </a:r>
            <a:endParaRPr lang="en-US" altLang="en-US" sz="2800" smtClean="0">
              <a:ea typeface="ＭＳ Ｐゴシック" pitchFamily="34" charset="-128"/>
            </a:endParaRPr>
          </a:p>
          <a:p>
            <a:r>
              <a:rPr lang="en-US" altLang="en-US" sz="2800" smtClean="0">
                <a:ea typeface="ＭＳ Ｐゴシック" pitchFamily="34" charset="-128"/>
              </a:rPr>
              <a:t>Webpage: 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http://www.facweb.iitkgp.ernet.in/~niloy/COURSE/Autumn2014/SmartPhone/index-2015.html</a:t>
            </a:r>
          </a:p>
          <a:p>
            <a:r>
              <a:rPr lang="en-US" altLang="en-US" sz="2800" smtClean="0">
                <a:ea typeface="ＭＳ Ｐゴシック" pitchFamily="34" charset="-128"/>
              </a:rPr>
              <a:t>Theory + Project (group of 2/3 students)</a:t>
            </a:r>
          </a:p>
          <a:p>
            <a:r>
              <a:rPr lang="en-US" altLang="en-US" sz="2800" smtClean="0">
                <a:ea typeface="ＭＳ Ｐゴシック" pitchFamily="34" charset="-128"/>
              </a:rPr>
              <a:t>Project: (35 Marks)</a:t>
            </a:r>
          </a:p>
          <a:p>
            <a:pPr lvl="1"/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Choose group-partners &amp; project topic in next 2 weeks</a:t>
            </a:r>
          </a:p>
          <a:p>
            <a:pPr lvl="1"/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3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rd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August       -  1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st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Presentation (15 Marks)</a:t>
            </a:r>
          </a:p>
          <a:p>
            <a:pPr lvl="1"/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7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th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September -  2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nd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Presentation (35 Marks)</a:t>
            </a:r>
          </a:p>
          <a:p>
            <a:pPr lvl="1"/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8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th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November -  3</a:t>
            </a:r>
            <a:r>
              <a:rPr lang="en-US" altLang="en-US" sz="2400" baseline="30000" smtClean="0">
                <a:solidFill>
                  <a:srgbClr val="002060"/>
                </a:solidFill>
                <a:ea typeface="ＭＳ Ｐゴシック" pitchFamily="34" charset="-128"/>
              </a:rPr>
              <a:t>rd</a:t>
            </a:r>
            <a:r>
              <a:rPr lang="en-US" altLang="en-US" sz="2400" smtClean="0">
                <a:solidFill>
                  <a:srgbClr val="002060"/>
                </a:solidFill>
                <a:ea typeface="ＭＳ Ｐゴシック" pitchFamily="34" charset="-128"/>
              </a:rPr>
              <a:t> (final) Presentation (50 Marks</a:t>
            </a:r>
            <a:r>
              <a:rPr lang="en-US" altLang="en-US" smtClean="0">
                <a:solidFill>
                  <a:srgbClr val="002060"/>
                </a:solidFill>
                <a:ea typeface="ＭＳ Ｐゴシック" pitchFamily="34" charset="-128"/>
              </a:rPr>
              <a:t>) </a:t>
            </a:r>
          </a:p>
        </p:txBody>
      </p:sp>
      <p:sp>
        <p:nvSpPr>
          <p:cNvPr id="4915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3C88319-7385-438B-A467-AF84EFEDAFA4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772400" cy="762000"/>
          </a:xfrm>
        </p:spPr>
        <p:txBody>
          <a:bodyPr lIns="92075" tIns="46038" rIns="92075" bIns="46038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2">
                    <a:satMod val="130000"/>
                  </a:schemeClr>
                </a:solidFill>
                <a:ea typeface="SimSun" pitchFamily="2" charset="-122"/>
                <a:cs typeface="+mj-cs"/>
              </a:rPr>
              <a:t>Related journal &amp; conferences</a:t>
            </a:r>
            <a:endParaRPr lang="en-US" altLang="zh-TW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71600"/>
            <a:ext cx="7924800" cy="51054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IEEE Transactions on Communications </a:t>
            </a:r>
            <a:endParaRPr lang="en-US" altLang="zh-CN" sz="1800" smtClean="0">
              <a:ea typeface="SimSun" pitchFamily="2" charset="-122"/>
            </a:endParaRPr>
          </a:p>
          <a:p>
            <a:pPr eaLnBrk="1" hangingPunct="1">
              <a:lnSpc>
                <a:spcPct val="85000"/>
              </a:lnSpc>
            </a:pPr>
            <a:r>
              <a:rPr lang="en-US" altLang="zh-CN" sz="1800" smtClean="0">
                <a:ea typeface="SimSun" pitchFamily="2" charset="-122"/>
              </a:rPr>
              <a:t>IEEE</a:t>
            </a:r>
            <a:r>
              <a:rPr lang="en-US" altLang="zh-TW" sz="1800" smtClean="0">
                <a:ea typeface="PMingLiU" pitchFamily="18" charset="-120"/>
              </a:rPr>
              <a:t> Transactions on P</a:t>
            </a:r>
            <a:r>
              <a:rPr lang="en-US" altLang="zh-CN" sz="1800" smtClean="0">
                <a:ea typeface="SimSun" pitchFamily="2" charset="-122"/>
              </a:rPr>
              <a:t>arallel and </a:t>
            </a:r>
            <a:r>
              <a:rPr lang="en-US" altLang="zh-TW" sz="1800" smtClean="0">
                <a:ea typeface="PMingLiU" pitchFamily="18" charset="-120"/>
              </a:rPr>
              <a:t>D</a:t>
            </a:r>
            <a:r>
              <a:rPr lang="en-US" altLang="zh-CN" sz="1800" smtClean="0">
                <a:ea typeface="SimSun" pitchFamily="2" charset="-122"/>
              </a:rPr>
              <a:t>istributed </a:t>
            </a:r>
            <a:r>
              <a:rPr lang="en-US" altLang="zh-TW" sz="1800" smtClean="0">
                <a:ea typeface="PMingLiU" pitchFamily="18" charset="-120"/>
              </a:rPr>
              <a:t>S</a:t>
            </a:r>
            <a:r>
              <a:rPr lang="en-US" altLang="zh-CN" sz="1800" smtClean="0">
                <a:ea typeface="SimSun" pitchFamily="2" charset="-122"/>
              </a:rPr>
              <a:t>ystems</a:t>
            </a:r>
            <a:endParaRPr lang="en-US" altLang="zh-TW" sz="1800" smtClean="0">
              <a:ea typeface="PMingLiU" pitchFamily="18" charset="-120"/>
            </a:endParaRP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IEEE/ACM Transactions on Networking 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IEEE Transactions on Vehicular Technology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IEEE Transactions on Computers </a:t>
            </a:r>
            <a:endParaRPr lang="en-US" altLang="zh-CN" sz="1800" smtClean="0">
              <a:ea typeface="SimSun" pitchFamily="2" charset="-122"/>
            </a:endParaRP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Transactions on Mobile Computing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Mobile Networks &amp; Applications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IEEE Communications Magazine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Mobile Computing and Communications Review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Proceedings of the MOBICOM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Proceedings of the MOBIHOC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Proceedings of the INFOCOM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Proceedings of the GLOBECOM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TW" sz="1800" smtClean="0">
                <a:ea typeface="PMingLiU" pitchFamily="18" charset="-120"/>
              </a:rPr>
              <a:t>Proceedings of the Vehicular Technology Conference</a:t>
            </a:r>
            <a:endParaRPr lang="en-US" altLang="zh-CN" sz="1800" smtClean="0">
              <a:ea typeface="SimSun" pitchFamily="2" charset="-122"/>
            </a:endParaRPr>
          </a:p>
          <a:p>
            <a:pPr eaLnBrk="1" hangingPunct="1">
              <a:lnSpc>
                <a:spcPct val="85000"/>
              </a:lnSpc>
            </a:pPr>
            <a:r>
              <a:rPr lang="en-US" altLang="zh-CN" sz="1800" smtClean="0">
                <a:ea typeface="SimSun" pitchFamily="2" charset="-122"/>
              </a:rPr>
              <a:t>Proceedings of ICDCS</a:t>
            </a:r>
          </a:p>
          <a:p>
            <a:pPr eaLnBrk="1" hangingPunct="1">
              <a:lnSpc>
                <a:spcPct val="85000"/>
              </a:lnSpc>
            </a:pPr>
            <a:r>
              <a:rPr lang="en-US" altLang="zh-CN" sz="1800" smtClean="0">
                <a:ea typeface="SimSun" pitchFamily="2" charset="-122"/>
              </a:rPr>
              <a:t>…</a:t>
            </a:r>
            <a:endParaRPr lang="en-US" altLang="zh-TW" sz="1800" smtClean="0">
              <a:ea typeface="PMingLiU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048000"/>
            <a:ext cx="8791575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Thank You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5120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425" y="2819400"/>
            <a:ext cx="8791575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BACK-UP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5222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222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mtClean="0">
                <a:solidFill>
                  <a:schemeClr val="tx2">
                    <a:satMod val="130000"/>
                  </a:schemeClr>
                </a:solidFill>
                <a:ea typeface="SimSun" pitchFamily="2" charset="-122"/>
                <a:cs typeface="+mj-cs"/>
              </a:rPr>
              <a:t>What is m</a:t>
            </a:r>
            <a:r>
              <a:rPr lang="en-US" altLang="zh-TW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obile computing?</a:t>
            </a:r>
            <a:endParaRPr lang="en-US" smtClean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3251" name="Rectangle 3"/>
          <p:cNvSpPr txBox="1">
            <a:spLocks noChangeArrowheads="1"/>
          </p:cNvSpPr>
          <p:nvPr/>
        </p:nvSpPr>
        <p:spPr bwMode="auto">
          <a:xfrm>
            <a:off x="1066800" y="11430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en-US">
                <a:latin typeface="Gill Sans MT" pitchFamily="34" charset="0"/>
              </a:rPr>
              <a:t>By 2012 the number of mobile subscribers throughout the world will reach 5 Billion, of which close to 1.5 Billion will use wireless communicators (3G) as gateways to the Internet</a:t>
            </a:r>
            <a:endParaRPr lang="en-US" altLang="zh-TW">
              <a:latin typeface="Gill Sans MT" pitchFamily="34" charset="0"/>
              <a:ea typeface="PMingLiU" pitchFamily="18" charset="-120"/>
            </a:endParaRP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56769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2146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73249E9-083A-46EF-A82D-210AE60CE38D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46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772400" cy="677863"/>
          </a:xfrm>
        </p:spPr>
        <p:txBody>
          <a:bodyPr vert="horz" wrap="square" lIns="0" tIns="0" rIns="0" bIns="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Evolution of computing paradigm</a:t>
            </a:r>
          </a:p>
        </p:txBody>
      </p:sp>
      <p:pic>
        <p:nvPicPr>
          <p:cNvPr id="54275" name="Picture 4" descr="mobility2_backgrnd"/>
          <p:cNvPicPr>
            <a:picLocks noChangeAspect="1" noChangeArrowheads="1"/>
          </p:cNvPicPr>
          <p:nvPr/>
        </p:nvPicPr>
        <p:blipFill>
          <a:blip r:embed="rId3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8"/>
          <a:stretch>
            <a:fillRect/>
          </a:stretch>
        </p:blipFill>
        <p:spPr bwMode="auto">
          <a:xfrm>
            <a:off x="2895600" y="1447800"/>
            <a:ext cx="58928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7315200" y="5410200"/>
            <a:ext cx="140176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025" tIns="36512" rIns="73025" bIns="365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zh-TW" sz="2000" b="1">
                <a:solidFill>
                  <a:srgbClr val="660033"/>
                </a:solidFill>
                <a:ea typeface="Osaka" charset="-128"/>
              </a:rPr>
              <a:t>2010</a:t>
            </a:r>
            <a:endParaRPr lang="en-US" altLang="zh-CN" sz="2000" b="1">
              <a:solidFill>
                <a:srgbClr val="660033"/>
              </a:solidFill>
              <a:ea typeface="Osaka" charset="-128"/>
            </a:endParaRPr>
          </a:p>
          <a:p>
            <a:pPr algn="ctr"/>
            <a:r>
              <a:rPr lang="en-US" altLang="zh-CN" sz="2000" b="1">
                <a:solidFill>
                  <a:srgbClr val="660033"/>
                </a:solidFill>
                <a:ea typeface="Osaka" charset="-128"/>
              </a:rPr>
              <a:t>Unwired </a:t>
            </a:r>
          </a:p>
          <a:p>
            <a:pPr algn="ctr"/>
            <a:r>
              <a:rPr lang="en-US" altLang="zh-CN" sz="2000" b="1">
                <a:solidFill>
                  <a:srgbClr val="660033"/>
                </a:solidFill>
                <a:ea typeface="Osaka" charset="-128"/>
              </a:rPr>
              <a:t>Enterprise</a:t>
            </a:r>
            <a:endParaRPr lang="en-US" altLang="zh-TW" sz="2000" b="1">
              <a:solidFill>
                <a:srgbClr val="660033"/>
              </a:solidFill>
              <a:ea typeface="Osaka" charset="-128"/>
            </a:endParaRPr>
          </a:p>
        </p:txBody>
      </p:sp>
      <p:sp>
        <p:nvSpPr>
          <p:cNvPr id="54277" name="Line 7"/>
          <p:cNvSpPr>
            <a:spLocks noChangeShapeType="1"/>
          </p:cNvSpPr>
          <p:nvPr/>
        </p:nvSpPr>
        <p:spPr bwMode="auto">
          <a:xfrm>
            <a:off x="1371600" y="5638800"/>
            <a:ext cx="6248400" cy="0"/>
          </a:xfrm>
          <a:prstGeom prst="line">
            <a:avLst/>
          </a:prstGeom>
          <a:noFill/>
          <a:ln w="76200" cap="rnd">
            <a:solidFill>
              <a:srgbClr val="660033"/>
            </a:solidFill>
            <a:prstDash val="sysDot"/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667000" y="1828800"/>
            <a:ext cx="1395413" cy="3590925"/>
            <a:chOff x="1300" y="1124"/>
            <a:chExt cx="1019" cy="2262"/>
          </a:xfrm>
        </p:grpSpPr>
        <p:sp>
          <p:nvSpPr>
            <p:cNvPr id="54312" name="Text Box 8"/>
            <p:cNvSpPr txBox="1">
              <a:spLocks noChangeArrowheads="1"/>
            </p:cNvSpPr>
            <p:nvPr/>
          </p:nvSpPr>
          <p:spPr bwMode="auto">
            <a:xfrm>
              <a:off x="1627" y="3155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660033"/>
                  </a:solidFill>
                  <a:ea typeface="PMingLiU" pitchFamily="18" charset="-120"/>
                </a:rPr>
                <a:t>1980</a:t>
              </a:r>
            </a:p>
          </p:txBody>
        </p:sp>
        <p:grpSp>
          <p:nvGrpSpPr>
            <p:cNvPr id="54313" name="Group 43"/>
            <p:cNvGrpSpPr>
              <a:grpSpLocks/>
            </p:cNvGrpSpPr>
            <p:nvPr/>
          </p:nvGrpSpPr>
          <p:grpSpPr bwMode="auto">
            <a:xfrm>
              <a:off x="1300" y="1124"/>
              <a:ext cx="1019" cy="2010"/>
              <a:chOff x="1300" y="1124"/>
              <a:chExt cx="1019" cy="2010"/>
            </a:xfrm>
          </p:grpSpPr>
          <p:sp>
            <p:nvSpPr>
              <p:cNvPr id="54314" name="Rectangle 10"/>
              <p:cNvSpPr>
                <a:spLocks noChangeArrowheads="1"/>
              </p:cNvSpPr>
              <p:nvPr/>
            </p:nvSpPr>
            <p:spPr bwMode="auto">
              <a:xfrm>
                <a:off x="1359" y="1406"/>
                <a:ext cx="960" cy="1728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en-GB" altLang="en-US" sz="1400">
                  <a:solidFill>
                    <a:srgbClr val="406679"/>
                  </a:solidFill>
                </a:endParaRPr>
              </a:p>
            </p:txBody>
          </p:sp>
          <p:sp>
            <p:nvSpPr>
              <p:cNvPr id="54315" name="Text Box 11"/>
              <p:cNvSpPr txBox="1">
                <a:spLocks noChangeArrowheads="1"/>
              </p:cNvSpPr>
              <p:nvPr/>
            </p:nvSpPr>
            <p:spPr bwMode="auto">
              <a:xfrm>
                <a:off x="1435" y="1539"/>
                <a:ext cx="788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ea typeface="PMingLiU" pitchFamily="18" charset="-120"/>
                  </a:rPr>
                  <a:t>Branch</a:t>
                </a:r>
              </a:p>
            </p:txBody>
          </p:sp>
          <p:sp>
            <p:nvSpPr>
              <p:cNvPr id="54316" name="Text Box 12"/>
              <p:cNvSpPr txBox="1">
                <a:spLocks noChangeArrowheads="1"/>
              </p:cNvSpPr>
              <p:nvPr/>
            </p:nvSpPr>
            <p:spPr bwMode="auto">
              <a:xfrm>
                <a:off x="1423" y="2598"/>
                <a:ext cx="830" cy="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Age of Distributed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Computing</a:t>
                </a:r>
              </a:p>
            </p:txBody>
          </p:sp>
          <p:pic>
            <p:nvPicPr>
              <p:cNvPr id="54317" name="Picture 13" descr="branch_offic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835"/>
                <a:ext cx="883" cy="661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318" name="Text Box 14"/>
              <p:cNvSpPr txBox="1">
                <a:spLocks noChangeArrowheads="1"/>
              </p:cNvSpPr>
              <p:nvPr/>
            </p:nvSpPr>
            <p:spPr bwMode="auto">
              <a:xfrm>
                <a:off x="1300" y="1124"/>
                <a:ext cx="10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Client/Server</a:t>
                </a:r>
              </a:p>
            </p:txBody>
          </p:sp>
        </p:grp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267200" y="1752600"/>
            <a:ext cx="1249363" cy="3698875"/>
            <a:chOff x="2371" y="1056"/>
            <a:chExt cx="960" cy="2330"/>
          </a:xfrm>
        </p:grpSpPr>
        <p:sp>
          <p:nvSpPr>
            <p:cNvPr id="54305" name="Text Box 15"/>
            <p:cNvSpPr txBox="1">
              <a:spLocks noChangeArrowheads="1"/>
            </p:cNvSpPr>
            <p:nvPr/>
          </p:nvSpPr>
          <p:spPr bwMode="auto">
            <a:xfrm>
              <a:off x="2621" y="3155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660033"/>
                  </a:solidFill>
                  <a:ea typeface="PMingLiU" pitchFamily="18" charset="-120"/>
                </a:rPr>
                <a:t>1990</a:t>
              </a:r>
            </a:p>
          </p:txBody>
        </p:sp>
        <p:grpSp>
          <p:nvGrpSpPr>
            <p:cNvPr id="54306" name="Group 44"/>
            <p:cNvGrpSpPr>
              <a:grpSpLocks/>
            </p:cNvGrpSpPr>
            <p:nvPr/>
          </p:nvGrpSpPr>
          <p:grpSpPr bwMode="auto">
            <a:xfrm>
              <a:off x="2371" y="1056"/>
              <a:ext cx="960" cy="2081"/>
              <a:chOff x="2371" y="1056"/>
              <a:chExt cx="960" cy="2081"/>
            </a:xfrm>
          </p:grpSpPr>
          <p:sp>
            <p:nvSpPr>
              <p:cNvPr id="54307" name="Rectangle 17"/>
              <p:cNvSpPr>
                <a:spLocks noChangeArrowheads="1"/>
              </p:cNvSpPr>
              <p:nvPr/>
            </p:nvSpPr>
            <p:spPr bwMode="auto">
              <a:xfrm>
                <a:off x="2371" y="1409"/>
                <a:ext cx="960" cy="1728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en-GB" altLang="en-US" sz="1400">
                  <a:solidFill>
                    <a:srgbClr val="406679"/>
                  </a:solidFill>
                </a:endParaRPr>
              </a:p>
            </p:txBody>
          </p:sp>
          <p:sp>
            <p:nvSpPr>
              <p:cNvPr id="54308" name="Text Box 18"/>
              <p:cNvSpPr txBox="1">
                <a:spLocks noChangeArrowheads="1"/>
              </p:cNvSpPr>
              <p:nvPr/>
            </p:nvSpPr>
            <p:spPr bwMode="auto">
              <a:xfrm>
                <a:off x="2515" y="1536"/>
                <a:ext cx="634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ea typeface="PMingLiU" pitchFamily="18" charset="-120"/>
                  </a:rPr>
                  <a:t>Office</a:t>
                </a:r>
              </a:p>
            </p:txBody>
          </p:sp>
          <p:sp>
            <p:nvSpPr>
              <p:cNvPr id="54309" name="Text Box 19"/>
              <p:cNvSpPr txBox="1">
                <a:spLocks noChangeArrowheads="1"/>
              </p:cNvSpPr>
              <p:nvPr/>
            </p:nvSpPr>
            <p:spPr bwMode="auto">
              <a:xfrm>
                <a:off x="2443" y="2592"/>
                <a:ext cx="816" cy="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Age of Personal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Computing</a:t>
                </a:r>
              </a:p>
            </p:txBody>
          </p:sp>
          <p:pic>
            <p:nvPicPr>
              <p:cNvPr id="54310" name="Picture 20" descr="cubic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92" b="9375"/>
              <a:stretch>
                <a:fillRect/>
              </a:stretch>
            </p:blipFill>
            <p:spPr bwMode="auto">
              <a:xfrm>
                <a:off x="2400" y="1872"/>
                <a:ext cx="912" cy="62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311" name="Text Box 21"/>
              <p:cNvSpPr txBox="1">
                <a:spLocks noChangeArrowheads="1"/>
              </p:cNvSpPr>
              <p:nvPr/>
            </p:nvSpPr>
            <p:spPr bwMode="auto">
              <a:xfrm>
                <a:off x="2464" y="1056"/>
                <a:ext cx="796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Personal 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Computer</a:t>
                </a:r>
              </a:p>
            </p:txBody>
          </p:sp>
        </p:grp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5715000" y="1676400"/>
            <a:ext cx="1273175" cy="3622675"/>
            <a:chOff x="3394" y="1104"/>
            <a:chExt cx="960" cy="2282"/>
          </a:xfrm>
        </p:grpSpPr>
        <p:sp>
          <p:nvSpPr>
            <p:cNvPr id="54298" name="Text Box 22"/>
            <p:cNvSpPr txBox="1">
              <a:spLocks noChangeArrowheads="1"/>
            </p:cNvSpPr>
            <p:nvPr/>
          </p:nvSpPr>
          <p:spPr bwMode="auto">
            <a:xfrm>
              <a:off x="3681" y="3155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660033"/>
                  </a:solidFill>
                  <a:ea typeface="PMingLiU" pitchFamily="18" charset="-120"/>
                </a:rPr>
                <a:t>2000</a:t>
              </a:r>
            </a:p>
          </p:txBody>
        </p:sp>
        <p:grpSp>
          <p:nvGrpSpPr>
            <p:cNvPr id="54299" name="Group 45"/>
            <p:cNvGrpSpPr>
              <a:grpSpLocks/>
            </p:cNvGrpSpPr>
            <p:nvPr/>
          </p:nvGrpSpPr>
          <p:grpSpPr bwMode="auto">
            <a:xfrm>
              <a:off x="3394" y="1104"/>
              <a:ext cx="960" cy="2032"/>
              <a:chOff x="3394" y="1104"/>
              <a:chExt cx="960" cy="2032"/>
            </a:xfrm>
          </p:grpSpPr>
          <p:sp>
            <p:nvSpPr>
              <p:cNvPr id="54300" name="Rectangle 24"/>
              <p:cNvSpPr>
                <a:spLocks noChangeArrowheads="1"/>
              </p:cNvSpPr>
              <p:nvPr/>
            </p:nvSpPr>
            <p:spPr bwMode="auto">
              <a:xfrm>
                <a:off x="3394" y="1408"/>
                <a:ext cx="960" cy="1728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en-GB" altLang="en-US" sz="1400">
                  <a:solidFill>
                    <a:srgbClr val="406679"/>
                  </a:solidFill>
                </a:endParaRPr>
              </a:p>
            </p:txBody>
          </p:sp>
          <p:sp>
            <p:nvSpPr>
              <p:cNvPr id="54301" name="Text Box 25"/>
              <p:cNvSpPr txBox="1">
                <a:spLocks noChangeArrowheads="1"/>
              </p:cNvSpPr>
              <p:nvPr/>
            </p:nvSpPr>
            <p:spPr bwMode="auto">
              <a:xfrm>
                <a:off x="3568" y="1528"/>
                <a:ext cx="745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ea typeface="PMingLiU" pitchFamily="18" charset="-120"/>
                  </a:rPr>
                  <a:t>Remote Office</a:t>
                </a:r>
              </a:p>
            </p:txBody>
          </p:sp>
          <p:sp>
            <p:nvSpPr>
              <p:cNvPr id="54302" name="Text Box 26"/>
              <p:cNvSpPr txBox="1">
                <a:spLocks noChangeArrowheads="1"/>
              </p:cNvSpPr>
              <p:nvPr/>
            </p:nvSpPr>
            <p:spPr bwMode="auto">
              <a:xfrm>
                <a:off x="3474" y="2584"/>
                <a:ext cx="816" cy="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Age of Networked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Computing</a:t>
                </a:r>
              </a:p>
            </p:txBody>
          </p:sp>
          <p:pic>
            <p:nvPicPr>
              <p:cNvPr id="54303" name="Picture 27" descr="home_offic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" y="1872"/>
                <a:ext cx="882" cy="63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304" name="Text Box 28"/>
              <p:cNvSpPr txBox="1">
                <a:spLocks noChangeArrowheads="1"/>
              </p:cNvSpPr>
              <p:nvPr/>
            </p:nvSpPr>
            <p:spPr bwMode="auto">
              <a:xfrm>
                <a:off x="3553" y="1104"/>
                <a:ext cx="64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Internet</a:t>
                </a:r>
              </a:p>
            </p:txBody>
          </p:sp>
        </p:grp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7010400" y="1687513"/>
            <a:ext cx="1711325" cy="3694112"/>
            <a:chOff x="4317" y="1063"/>
            <a:chExt cx="1177" cy="2327"/>
          </a:xfrm>
        </p:grpSpPr>
        <p:sp>
          <p:nvSpPr>
            <p:cNvPr id="54291" name="Text Box 30"/>
            <p:cNvSpPr txBox="1">
              <a:spLocks noChangeArrowheads="1"/>
            </p:cNvSpPr>
            <p:nvPr/>
          </p:nvSpPr>
          <p:spPr bwMode="auto">
            <a:xfrm>
              <a:off x="4387" y="3159"/>
              <a:ext cx="9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zh-TW" b="1">
                  <a:solidFill>
                    <a:srgbClr val="660033"/>
                  </a:solidFill>
                  <a:ea typeface="PMingLiU" pitchFamily="18" charset="-120"/>
                </a:rPr>
                <a:t>2003</a:t>
              </a:r>
            </a:p>
          </p:txBody>
        </p:sp>
        <p:grpSp>
          <p:nvGrpSpPr>
            <p:cNvPr id="54292" name="Group 46"/>
            <p:cNvGrpSpPr>
              <a:grpSpLocks/>
            </p:cNvGrpSpPr>
            <p:nvPr/>
          </p:nvGrpSpPr>
          <p:grpSpPr bwMode="auto">
            <a:xfrm>
              <a:off x="4317" y="1063"/>
              <a:ext cx="1177" cy="2073"/>
              <a:chOff x="4317" y="1063"/>
              <a:chExt cx="1177" cy="2073"/>
            </a:xfrm>
          </p:grpSpPr>
          <p:sp>
            <p:nvSpPr>
              <p:cNvPr id="54293" name="Rectangle 32"/>
              <p:cNvSpPr>
                <a:spLocks noChangeArrowheads="1"/>
              </p:cNvSpPr>
              <p:nvPr/>
            </p:nvSpPr>
            <p:spPr bwMode="auto">
              <a:xfrm>
                <a:off x="4419" y="1408"/>
                <a:ext cx="960" cy="1728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en-GB" altLang="en-US" sz="1400">
                  <a:solidFill>
                    <a:srgbClr val="406679"/>
                  </a:solidFill>
                </a:endParaRPr>
              </a:p>
            </p:txBody>
          </p:sp>
          <p:sp>
            <p:nvSpPr>
              <p:cNvPr id="54294" name="Text Box 33"/>
              <p:cNvSpPr txBox="1">
                <a:spLocks noChangeArrowheads="1"/>
              </p:cNvSpPr>
              <p:nvPr/>
            </p:nvSpPr>
            <p:spPr bwMode="auto">
              <a:xfrm>
                <a:off x="4317" y="1496"/>
                <a:ext cx="1177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ea typeface="PMingLiU" pitchFamily="18" charset="-120"/>
                  </a:rPr>
                  <a:t>Mobile Workplace</a:t>
                </a:r>
              </a:p>
            </p:txBody>
          </p:sp>
          <p:sp>
            <p:nvSpPr>
              <p:cNvPr id="54295" name="Text Box 34"/>
              <p:cNvSpPr txBox="1">
                <a:spLocks noChangeArrowheads="1"/>
              </p:cNvSpPr>
              <p:nvPr/>
            </p:nvSpPr>
            <p:spPr bwMode="auto">
              <a:xfrm>
                <a:off x="4482" y="2573"/>
                <a:ext cx="832" cy="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Age of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Mobile Computing</a:t>
                </a:r>
              </a:p>
            </p:txBody>
          </p:sp>
          <p:pic>
            <p:nvPicPr>
              <p:cNvPr id="54296" name="Picture 35" descr="mobilefieldworke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5" t="15276" r="6631" b="7306"/>
              <a:stretch>
                <a:fillRect/>
              </a:stretch>
            </p:blipFill>
            <p:spPr bwMode="auto">
              <a:xfrm>
                <a:off x="4475" y="1872"/>
                <a:ext cx="864" cy="62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sp>
            <p:nvSpPr>
              <p:cNvPr id="54297" name="Text Box 36"/>
              <p:cNvSpPr txBox="1">
                <a:spLocks noChangeArrowheads="1"/>
              </p:cNvSpPr>
              <p:nvPr/>
            </p:nvSpPr>
            <p:spPr bwMode="auto">
              <a:xfrm>
                <a:off x="4362" y="1063"/>
                <a:ext cx="1048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Mobile</a:t>
                </a:r>
                <a:r>
                  <a:rPr lang="en-US" altLang="zh-TW" b="1">
                    <a:solidFill>
                      <a:srgbClr val="B71A1D"/>
                    </a:solidFill>
                    <a:ea typeface="PMingLiU" pitchFamily="18" charset="-120"/>
                  </a:rPr>
                  <a:t> 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Internet</a:t>
                </a:r>
              </a:p>
            </p:txBody>
          </p:sp>
        </p:grp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295400" y="1828800"/>
            <a:ext cx="1295400" cy="3565525"/>
            <a:chOff x="336" y="1128"/>
            <a:chExt cx="960" cy="2246"/>
          </a:xfrm>
        </p:grpSpPr>
        <p:sp>
          <p:nvSpPr>
            <p:cNvPr id="54284" name="Text Box 6"/>
            <p:cNvSpPr txBox="1">
              <a:spLocks noChangeArrowheads="1"/>
            </p:cNvSpPr>
            <p:nvPr/>
          </p:nvSpPr>
          <p:spPr bwMode="auto">
            <a:xfrm>
              <a:off x="611" y="3155"/>
              <a:ext cx="41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025" tIns="36512" rIns="73025" bIns="3651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zh-TW" b="1">
                  <a:solidFill>
                    <a:srgbClr val="660033"/>
                  </a:solidFill>
                  <a:ea typeface="PMingLiU" pitchFamily="18" charset="-120"/>
                </a:rPr>
                <a:t>1960</a:t>
              </a:r>
            </a:p>
          </p:txBody>
        </p:sp>
        <p:grpSp>
          <p:nvGrpSpPr>
            <p:cNvPr id="54285" name="Group 37"/>
            <p:cNvGrpSpPr>
              <a:grpSpLocks/>
            </p:cNvGrpSpPr>
            <p:nvPr/>
          </p:nvGrpSpPr>
          <p:grpSpPr bwMode="auto">
            <a:xfrm>
              <a:off x="336" y="1128"/>
              <a:ext cx="960" cy="2010"/>
              <a:chOff x="432" y="1446"/>
              <a:chExt cx="960" cy="2010"/>
            </a:xfrm>
          </p:grpSpPr>
          <p:sp>
            <p:nvSpPr>
              <p:cNvPr id="54286" name="Rectangle 38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960" cy="1728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endParaRPr lang="en-GB" altLang="en-US" sz="1400">
                  <a:solidFill>
                    <a:srgbClr val="406679"/>
                  </a:solidFill>
                </a:endParaRPr>
              </a:p>
            </p:txBody>
          </p:sp>
          <p:sp>
            <p:nvSpPr>
              <p:cNvPr id="54287" name="Text Box 39"/>
              <p:cNvSpPr txBox="1">
                <a:spLocks noChangeArrowheads="1"/>
              </p:cNvSpPr>
              <p:nvPr/>
            </p:nvSpPr>
            <p:spPr bwMode="auto">
              <a:xfrm>
                <a:off x="432" y="1776"/>
                <a:ext cx="960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ea typeface="PMingLiU" pitchFamily="18" charset="-120"/>
                  </a:rPr>
                  <a:t>Fixed Location</a:t>
                </a:r>
              </a:p>
            </p:txBody>
          </p:sp>
          <p:sp>
            <p:nvSpPr>
              <p:cNvPr id="54288" name="Text Box 40"/>
              <p:cNvSpPr txBox="1">
                <a:spLocks noChangeArrowheads="1"/>
              </p:cNvSpPr>
              <p:nvPr/>
            </p:nvSpPr>
            <p:spPr bwMode="auto">
              <a:xfrm>
                <a:off x="474" y="2904"/>
                <a:ext cx="860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altLang="zh-TW" sz="1600" b="1">
                    <a:solidFill>
                      <a:srgbClr val="FFFFFF"/>
                    </a:solidFill>
                    <a:ea typeface="PMingLiU" pitchFamily="18" charset="-120"/>
                  </a:rPr>
                  <a:t>Age of Centralized Computing</a:t>
                </a:r>
              </a:p>
            </p:txBody>
          </p:sp>
          <p:pic>
            <p:nvPicPr>
              <p:cNvPr id="54289" name="Picture 41" descr="fixed_location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708"/>
              <a:stretch>
                <a:fillRect/>
              </a:stretch>
            </p:blipFill>
            <p:spPr bwMode="auto">
              <a:xfrm>
                <a:off x="480" y="2160"/>
                <a:ext cx="864" cy="632"/>
              </a:xfrm>
              <a:prstGeom prst="rect">
                <a:avLst/>
              </a:prstGeom>
              <a:gradFill rotWithShape="0">
                <a:gsLst>
                  <a:gs pos="0">
                    <a:srgbClr val="D1D193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 Box 42"/>
              <p:cNvSpPr txBox="1">
                <a:spLocks noChangeArrowheads="1"/>
              </p:cNvSpPr>
              <p:nvPr/>
            </p:nvSpPr>
            <p:spPr bwMode="auto">
              <a:xfrm>
                <a:off x="493" y="1446"/>
                <a:ext cx="8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zh-TW" b="1">
                    <a:solidFill>
                      <a:srgbClr val="660033"/>
                    </a:solidFill>
                    <a:ea typeface="PMingLiU" pitchFamily="18" charset="-120"/>
                  </a:rPr>
                  <a:t>Mainframe</a:t>
                </a:r>
              </a:p>
            </p:txBody>
          </p:sp>
        </p:grpSp>
      </p:grpSp>
      <p:sp>
        <p:nvSpPr>
          <p:cNvPr id="5428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989768D-4CD2-46F5-AFF5-99BD7DEE789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3276600"/>
            <a:ext cx="7772400" cy="2971800"/>
          </a:xfrm>
        </p:spPr>
        <p:txBody>
          <a:bodyPr/>
          <a:lstStyle/>
          <a:p>
            <a:pPr eaLnBrk="1" hangingPunct="1">
              <a:lnSpc>
                <a:spcPts val="2200"/>
              </a:lnSpc>
              <a:buFont typeface="Wingdings" pitchFamily="2" charset="2"/>
              <a:buNone/>
            </a:pPr>
            <a:r>
              <a:rPr lang="zh-TW" altLang="en-US" sz="600" smtClean="0">
                <a:ea typeface="PMingLiU" pitchFamily="18" charset="-120"/>
              </a:rPr>
              <a:t>	</a:t>
            </a:r>
            <a:r>
              <a:rPr lang="zh-TW" altLang="en-US" sz="1200" smtClean="0">
                <a:ea typeface="PMingLiU" pitchFamily="18" charset="-120"/>
              </a:rPr>
              <a:t> </a:t>
            </a:r>
            <a:r>
              <a:rPr lang="en-US" altLang="zh-TW" sz="1800" b="1" smtClean="0">
                <a:solidFill>
                  <a:schemeClr val="hlink"/>
                </a:solidFill>
                <a:ea typeface="PMingLiU" pitchFamily="18" charset="-120"/>
              </a:rPr>
              <a:t>Wireless  </a:t>
            </a:r>
            <a:r>
              <a:rPr lang="en-US" altLang="zh-CN" sz="1800" b="1" smtClean="0">
                <a:solidFill>
                  <a:schemeClr val="hlink"/>
                </a:solidFill>
                <a:ea typeface="PMingLiU" pitchFamily="18" charset="-120"/>
              </a:rPr>
              <a:t>         </a:t>
            </a:r>
            <a:r>
              <a:rPr lang="en-US" altLang="zh-TW" sz="1800" b="1" smtClean="0">
                <a:solidFill>
                  <a:schemeClr val="hlink"/>
                </a:solidFill>
                <a:ea typeface="PMingLiU" pitchFamily="18" charset="-120"/>
              </a:rPr>
              <a:t> mobile                    Examples</a:t>
            </a:r>
            <a:r>
              <a:rPr lang="en-US" altLang="zh-TW" sz="1200" smtClean="0">
                <a:ea typeface="PMingLiU" pitchFamily="18" charset="-120"/>
              </a:rPr>
              <a:t/>
            </a:r>
            <a:br>
              <a:rPr lang="en-US" altLang="zh-TW" sz="1200" smtClean="0">
                <a:ea typeface="PMingLiU" pitchFamily="18" charset="-120"/>
              </a:rPr>
            </a:br>
            <a:endParaRPr lang="en-US" altLang="zh-TW" sz="1200" smtClean="0">
              <a:ea typeface="PMingLiU" pitchFamily="18" charset="-120"/>
            </a:endParaRPr>
          </a:p>
          <a:p>
            <a:pPr eaLnBrk="1" hangingPunct="1">
              <a:lnSpc>
                <a:spcPts val="22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1200" smtClean="0">
                <a:ea typeface="PMingLiU" pitchFamily="18" charset="-120"/>
              </a:rPr>
              <a:t>	</a:t>
            </a:r>
            <a:r>
              <a:rPr lang="en-US" altLang="zh-TW" sz="2000" smtClean="0">
                <a:ea typeface="PMingLiU" pitchFamily="18" charset="-120"/>
              </a:rPr>
              <a:t>    </a:t>
            </a:r>
            <a:r>
              <a:rPr lang="en-US" altLang="zh-TW" sz="20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	</a:t>
            </a:r>
            <a:r>
              <a:rPr lang="en-US" altLang="zh-TW" sz="12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	</a:t>
            </a:r>
            <a:r>
              <a:rPr lang="en-US" altLang="zh-TW" sz="20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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 </a:t>
            </a:r>
            <a:r>
              <a:rPr lang="en-US" altLang="zh-TW" sz="12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	                    </a:t>
            </a:r>
            <a:r>
              <a:rPr lang="en-US" altLang="zh-TW" sz="2000" smtClean="0">
                <a:ea typeface="PMingLiU" pitchFamily="18" charset="-120"/>
                <a:sym typeface="Wingdings" pitchFamily="2" charset="2"/>
              </a:rPr>
              <a:t>stationary computer (with wired LAN)</a:t>
            </a:r>
            <a:endParaRPr lang="en-US" altLang="zh-TW" sz="1200" smtClean="0">
              <a:ea typeface="PMingLiU" pitchFamily="18" charset="-120"/>
              <a:sym typeface="Wingdings" pitchFamily="2" charset="2"/>
            </a:endParaRPr>
          </a:p>
          <a:p>
            <a:pPr eaLnBrk="1" hangingPunct="1">
              <a:lnSpc>
                <a:spcPts val="2200"/>
              </a:lnSpc>
              <a:spcBef>
                <a:spcPct val="40000"/>
              </a:spcBef>
              <a:buFont typeface="Wingdings" pitchFamily="2" charset="2"/>
              <a:buNone/>
            </a:pPr>
            <a:endParaRPr lang="en-US" altLang="zh-TW" sz="600" smtClean="0">
              <a:ea typeface="PMingLiU" pitchFamily="18" charset="-120"/>
              <a:sym typeface="Wingdings" pitchFamily="2" charset="2"/>
            </a:endParaRPr>
          </a:p>
          <a:p>
            <a:pPr eaLnBrk="1" hangingPunct="1">
              <a:lnSpc>
                <a:spcPts val="2200"/>
              </a:lnSpc>
              <a:buFont typeface="Wingdings" pitchFamily="2" charset="2"/>
              <a:buNone/>
            </a:pPr>
            <a:r>
              <a:rPr lang="en-US" altLang="zh-TW" sz="1200" smtClean="0">
                <a:ea typeface="PMingLiU" pitchFamily="18" charset="-120"/>
              </a:rPr>
              <a:t>	</a:t>
            </a:r>
            <a:r>
              <a:rPr lang="en-US" altLang="zh-TW" sz="2000" smtClean="0">
                <a:ea typeface="PMingLiU" pitchFamily="18" charset="-120"/>
              </a:rPr>
              <a:t>    </a:t>
            </a:r>
            <a:r>
              <a:rPr lang="en-US" altLang="zh-TW" sz="20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		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 </a:t>
            </a:r>
            <a:r>
              <a:rPr lang="en-US" altLang="zh-TW" sz="12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	                 </a:t>
            </a:r>
            <a:r>
              <a:rPr lang="en-US" altLang="zh-TW" sz="1800" smtClean="0">
                <a:ea typeface="PMingLiU" pitchFamily="18" charset="-120"/>
                <a:sym typeface="Wingdings" pitchFamily="2" charset="2"/>
              </a:rPr>
              <a:t>notebook in a hotel room (not wi-fi enabled)</a:t>
            </a:r>
            <a:endParaRPr lang="en-US" altLang="zh-TW" sz="1200" smtClean="0">
              <a:ea typeface="PMingLiU" pitchFamily="18" charset="-120"/>
              <a:sym typeface="Wingdings" pitchFamily="2" charset="2"/>
            </a:endParaRPr>
          </a:p>
          <a:p>
            <a:pPr eaLnBrk="1" hangingPunct="1">
              <a:lnSpc>
                <a:spcPts val="2200"/>
              </a:lnSpc>
              <a:buFont typeface="Wingdings" pitchFamily="2" charset="2"/>
              <a:buNone/>
            </a:pPr>
            <a:endParaRPr lang="en-US" altLang="zh-TW" sz="500" smtClean="0">
              <a:ea typeface="PMingLiU" pitchFamily="18" charset="-120"/>
              <a:sym typeface="Wingdings" pitchFamily="2" charset="2"/>
            </a:endParaRPr>
          </a:p>
          <a:p>
            <a:pPr eaLnBrk="1" hangingPunct="1">
              <a:lnSpc>
                <a:spcPts val="22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1200" smtClean="0">
                <a:ea typeface="PMingLiU" pitchFamily="18" charset="-120"/>
                <a:sym typeface="Wingdings" pitchFamily="2" charset="2"/>
              </a:rPr>
              <a:t>	    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	</a:t>
            </a:r>
            <a:r>
              <a:rPr lang="en-US" altLang="zh-TW" sz="20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	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 </a:t>
            </a:r>
            <a:r>
              <a:rPr lang="en-US" altLang="zh-TW" sz="12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	                 </a:t>
            </a:r>
            <a:r>
              <a:rPr lang="en-US" altLang="zh-TW" sz="1800" smtClean="0">
                <a:ea typeface="PMingLiU" pitchFamily="18" charset="-120"/>
                <a:sym typeface="Wingdings" pitchFamily="2" charset="2"/>
              </a:rPr>
              <a:t>wireless LANs in historic buildings</a:t>
            </a:r>
            <a:endParaRPr lang="en-US" altLang="zh-TW" sz="1200" smtClean="0">
              <a:ea typeface="PMingLiU" pitchFamily="18" charset="-120"/>
              <a:sym typeface="Wingdings" pitchFamily="2" charset="2"/>
            </a:endParaRPr>
          </a:p>
          <a:p>
            <a:pPr eaLnBrk="1" hangingPunct="1">
              <a:lnSpc>
                <a:spcPts val="22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600" smtClean="0">
                <a:ea typeface="PMingLiU" pitchFamily="18" charset="-120"/>
                <a:sym typeface="Wingdings" pitchFamily="2" charset="2"/>
              </a:rPr>
              <a:t/>
            </a:r>
            <a:br>
              <a:rPr lang="en-US" altLang="zh-TW" sz="600" smtClean="0">
                <a:ea typeface="PMingLiU" pitchFamily="18" charset="-120"/>
                <a:sym typeface="Wingdings" pitchFamily="2" charset="2"/>
              </a:rPr>
            </a:br>
            <a:r>
              <a:rPr lang="en-US" altLang="zh-TW" sz="2000" smtClean="0">
                <a:ea typeface="PMingLiU" pitchFamily="18" charset="-120"/>
                <a:sym typeface="Wingdings" pitchFamily="2" charset="2"/>
              </a:rPr>
              <a:t>    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	</a:t>
            </a:r>
            <a:r>
              <a:rPr lang="en-US" altLang="zh-TW" sz="2000" smtClean="0">
                <a:solidFill>
                  <a:srgbClr val="FF3300"/>
                </a:solidFill>
                <a:ea typeface="PMingLiU" pitchFamily="18" charset="-120"/>
                <a:sym typeface="Wingdings" pitchFamily="2" charset="2"/>
              </a:rPr>
              <a:t>	</a:t>
            </a:r>
            <a:r>
              <a:rPr lang="en-US" altLang="zh-TW" sz="20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 	</a:t>
            </a:r>
            <a:r>
              <a:rPr lang="en-US" altLang="zh-TW" sz="1200" smtClean="0">
                <a:solidFill>
                  <a:srgbClr val="00CC00"/>
                </a:solidFill>
                <a:ea typeface="PMingLiU" pitchFamily="18" charset="-120"/>
                <a:sym typeface="Wingdings" pitchFamily="2" charset="2"/>
              </a:rPr>
              <a:t>                  </a:t>
            </a:r>
            <a:r>
              <a:rPr lang="en-US" altLang="zh-TW" sz="1800" smtClean="0">
                <a:ea typeface="PMingLiU" pitchFamily="18" charset="-120"/>
                <a:sym typeface="Wingdings" pitchFamily="2" charset="2"/>
              </a:rPr>
              <a:t>Personal Digital Assistant (PDA)</a:t>
            </a:r>
            <a:endParaRPr lang="en-US" altLang="zh-TW" sz="600" smtClean="0">
              <a:ea typeface="PMingLiU" pitchFamily="18" charset="-12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Wireless vs mobile</a:t>
            </a:r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2209800" y="1371600"/>
            <a:ext cx="1752600" cy="1524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>
              <a:latin typeface="Gill Sans MT" pitchFamily="34" charset="0"/>
            </a:endParaRP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3733800" y="1447800"/>
            <a:ext cx="1752600" cy="13716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>
              <a:latin typeface="Gill Sans MT" pitchFamily="34" charset="0"/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346325" y="1862138"/>
            <a:ext cx="107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>
                <a:latin typeface="Gill Sans MT" pitchFamily="34" charset="0"/>
                <a:ea typeface="SimSun" pitchFamily="2" charset="-122"/>
              </a:rPr>
              <a:t>mobile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079875" y="1828800"/>
            <a:ext cx="1254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>
                <a:latin typeface="Gill Sans MT" pitchFamily="34" charset="0"/>
                <a:ea typeface="SimSun" pitchFamily="2" charset="-122"/>
              </a:rPr>
              <a:t>wireless</a:t>
            </a:r>
            <a:endParaRPr lang="en-US" altLang="zh-TW">
              <a:latin typeface="Gill Sans MT" pitchFamily="34" charset="0"/>
              <a:ea typeface="PMingLiU" pitchFamily="18" charset="-120"/>
            </a:endParaRPr>
          </a:p>
        </p:txBody>
      </p:sp>
      <p:sp>
        <p:nvSpPr>
          <p:cNvPr id="553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64267D-C3DB-417E-91EA-C82597EB5EB0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Shifting Trends</a:t>
            </a: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The edge of the Internet becoming wireless</a:t>
            </a:r>
          </a:p>
          <a:p>
            <a:pPr lvl="1" eaLnBrk="1" hangingPunct="1"/>
            <a:endParaRPr lang="en-US" alt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mtClean="0">
                <a:ea typeface="ＭＳ Ｐゴシック" pitchFamily="34" charset="-128"/>
              </a:rPr>
              <a:t>Single hop networks</a:t>
            </a: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mtClean="0">
                <a:ea typeface="ＭＳ Ｐゴシック" pitchFamily="34" charset="-128"/>
              </a:rPr>
              <a:t>Multi-hop networks</a:t>
            </a:r>
          </a:p>
        </p:txBody>
      </p:sp>
      <p:pic>
        <p:nvPicPr>
          <p:cNvPr id="5632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19177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1878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183197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0"/>
            <a:ext cx="2997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8" name="Group 5"/>
          <p:cNvGrpSpPr>
            <a:grpSpLocks/>
          </p:cNvGrpSpPr>
          <p:nvPr/>
        </p:nvGrpSpPr>
        <p:grpSpPr bwMode="auto">
          <a:xfrm>
            <a:off x="1219200" y="5715000"/>
            <a:ext cx="4114800" cy="914400"/>
            <a:chOff x="480" y="2681"/>
            <a:chExt cx="4896" cy="1207"/>
          </a:xfrm>
        </p:grpSpPr>
        <p:pic>
          <p:nvPicPr>
            <p:cNvPr id="563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77"/>
              <a:ext cx="26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" y="3305"/>
              <a:ext cx="81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2681"/>
              <a:ext cx="672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3" name="Picture 9" descr="mote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276"/>
              <a:ext cx="624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4" name="Line 10"/>
            <p:cNvSpPr>
              <a:spLocks noChangeShapeType="1"/>
            </p:cNvSpPr>
            <p:nvPr/>
          </p:nvSpPr>
          <p:spPr bwMode="auto">
            <a:xfrm flipV="1">
              <a:off x="1104" y="3065"/>
              <a:ext cx="86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Line 11"/>
            <p:cNvSpPr>
              <a:spLocks noChangeShapeType="1"/>
            </p:cNvSpPr>
            <p:nvPr/>
          </p:nvSpPr>
          <p:spPr bwMode="auto">
            <a:xfrm>
              <a:off x="2400" y="3017"/>
              <a:ext cx="864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6" name="Line 12"/>
            <p:cNvSpPr>
              <a:spLocks noChangeShapeType="1"/>
            </p:cNvSpPr>
            <p:nvPr/>
          </p:nvSpPr>
          <p:spPr bwMode="auto">
            <a:xfrm flipV="1">
              <a:off x="3792" y="3209"/>
              <a:ext cx="912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93EFD79-FC5E-4F71-8FCA-D44237B5F2C6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49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117600"/>
            <a:ext cx="3586162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105400" y="76200"/>
            <a:ext cx="4191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Ubiquitous voice (GSM, CDMA)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Data connectivity coming soon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(2G, 3G, LTE, WiMax, …)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n-US">
              <a:solidFill>
                <a:srgbClr val="000000"/>
              </a:solidFill>
              <a:latin typeface="Lucida Bright" pitchFamily="18" charset="0"/>
            </a:endParaRPr>
          </a:p>
        </p:txBody>
      </p:sp>
      <p:sp>
        <p:nvSpPr>
          <p:cNvPr id="1434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B9D4D5B-3663-4004-8B46-DC07A350169A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924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3000" smtClean="0">
                <a:ea typeface="PMingLiU" pitchFamily="18" charset="-120"/>
              </a:rPr>
              <a:t>Corporations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M-business / M-office (working remote</a:t>
            </a:r>
            <a:r>
              <a:rPr lang="en-US" altLang="zh-CN" sz="1800" smtClean="0">
                <a:ea typeface="PMingLiU" pitchFamily="18" charset="-120"/>
              </a:rPr>
              <a:t>ly - jo</a:t>
            </a:r>
            <a:r>
              <a:rPr lang="en-US" altLang="zh-TW" sz="1800" smtClean="0">
                <a:ea typeface="PMingLiU" pitchFamily="18" charset="-120"/>
              </a:rPr>
              <a:t>b dispatch, calendar, email, workflow, etc)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M-commerce (logistics, inventory control)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3000" smtClean="0">
                <a:ea typeface="PMingLiU" pitchFamily="18" charset="-120"/>
              </a:rPr>
              <a:t>Consumers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M-commerce (shopping, banking, payment, etc)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Mobile web access / mobile email / SMS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Mobile P2P (file sharing, gaming, etc.)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3000" smtClean="0">
                <a:ea typeface="PMingLiU" pitchFamily="18" charset="-120"/>
              </a:rPr>
              <a:t>Government / Public services / Militaries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M-healthcare (emergency with in-time patient condition info.)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Transportation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Tourism (navigation with maps, location-aware travel hints, etc)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Intelligent home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Environment monitoring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altLang="zh-TW" sz="1800" smtClean="0">
                <a:ea typeface="PMingLiU" pitchFamily="18" charset="-120"/>
              </a:rPr>
              <a:t>Battle field communications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8001000" cy="609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35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Today’s applications </a:t>
            </a:r>
            <a:endParaRPr lang="zh-TW" altLang="en-US" sz="3500" smtClean="0">
              <a:effectLst>
                <a:outerShdw blurRad="38100" dist="38100" dir="2700000" algn="tl">
                  <a:srgbClr val="C0C0C0"/>
                </a:outerShdw>
              </a:effectLst>
              <a:ea typeface="PMingLiU" pitchFamily="18" charset="-120"/>
            </a:endParaRPr>
          </a:p>
        </p:txBody>
      </p:sp>
      <p:sp>
        <p:nvSpPr>
          <p:cNvPr id="5734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0367D4A-68A6-4643-B1B9-14BC33148E47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Example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kumimoji="1" lang="en-US" altLang="en-US" sz="25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Electronic note-taking</a:t>
            </a:r>
            <a:endParaRPr kumimoji="1" lang="en-US" alt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kumimoji="1" lang="en-US" altLang="en-US" sz="25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While touring a new city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i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Where am I?  What is this building?   How do I get to Lane Avenue?  I</a:t>
            </a:r>
            <a:r>
              <a:rPr kumimoji="1" lang="ja-JP" altLang="en-US" i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’</a:t>
            </a:r>
            <a:r>
              <a:rPr kumimoji="1" lang="en-US" altLang="ja-JP" i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 hungry!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kumimoji="1" lang="en-US" altLang="en-US" sz="25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Diversion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E-books: stored, downloadable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Games: e.g., chess, solitaire, poker</a:t>
            </a:r>
            <a:endParaRPr kumimoji="1" lang="en-US" altLang="en-US" i="1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kumimoji="1" lang="en-US" altLang="en-US" sz="25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Ubiquitous communication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email, Web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voice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FontTx/>
              <a:buChar char="•"/>
            </a:pPr>
            <a:r>
              <a:rPr kumimoji="1" lang="en-US" alt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video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837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4FA4FA5-7AF0-46D1-A187-3A2AC4289DD5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1295400"/>
            <a:ext cx="7848600" cy="51054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>
                <a:ea typeface="新細明體" pitchFamily="18" charset="-120"/>
                <a:cs typeface="+mn-cs"/>
              </a:rPr>
              <a:t>Mobile computing often uses </a:t>
            </a:r>
            <a:r>
              <a:rPr lang="en-US" altLang="zh-TW" i="1" dirty="0" smtClean="0">
                <a:solidFill>
                  <a:srgbClr val="3333CC"/>
                </a:solidFill>
                <a:ea typeface="新細明體" pitchFamily="18" charset="-120"/>
                <a:cs typeface="+mn-cs"/>
              </a:rPr>
              <a:t>wireless and mobile networks</a:t>
            </a:r>
            <a:r>
              <a:rPr lang="en-US" altLang="zh-TW" dirty="0" smtClean="0">
                <a:ea typeface="新細明體" pitchFamily="18" charset="-120"/>
                <a:cs typeface="+mn-cs"/>
              </a:rPr>
              <a:t> as access technologies.</a:t>
            </a:r>
          </a:p>
          <a:p>
            <a:pPr marL="640080" lvl="1" indent="-237744" eaLnBrk="1" fontAlgn="auto" hangingPunct="1">
              <a:spcBef>
                <a:spcPct val="50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dirty="0" smtClean="0">
                <a:ea typeface="新細明體" pitchFamily="18" charset="-120"/>
              </a:rPr>
              <a:t>Wireless and mobile networks extend networking capacity to cover the areas of </a:t>
            </a:r>
            <a:r>
              <a:rPr lang="en-US" altLang="zh-TW" i="1" dirty="0" smtClean="0">
                <a:solidFill>
                  <a:srgbClr val="3333CC"/>
                </a:solidFill>
                <a:ea typeface="新細明體" pitchFamily="18" charset="-120"/>
              </a:rPr>
              <a:t>lack of </a:t>
            </a:r>
            <a:r>
              <a:rPr lang="en-US" altLang="zh-CN" i="1" dirty="0" smtClean="0">
                <a:solidFill>
                  <a:srgbClr val="3333CC"/>
                </a:solidFill>
                <a:ea typeface="新細明體" pitchFamily="18" charset="-120"/>
              </a:rPr>
              <a:t>wired </a:t>
            </a:r>
            <a:r>
              <a:rPr lang="en-US" altLang="zh-TW" i="1" dirty="0" smtClean="0">
                <a:solidFill>
                  <a:srgbClr val="3333CC"/>
                </a:solidFill>
                <a:ea typeface="新細明體" pitchFamily="18" charset="-120"/>
              </a:rPr>
              <a:t>link </a:t>
            </a:r>
            <a:r>
              <a:rPr lang="en-US" altLang="zh-TW" dirty="0" smtClean="0">
                <a:ea typeface="新細明體" pitchFamily="18" charset="-120"/>
              </a:rPr>
              <a:t>and support </a:t>
            </a:r>
            <a:r>
              <a:rPr lang="en-US" altLang="zh-TW" i="1" dirty="0" smtClean="0">
                <a:solidFill>
                  <a:srgbClr val="3333CC"/>
                </a:solidFill>
                <a:ea typeface="新細明體" pitchFamily="18" charset="-120"/>
              </a:rPr>
              <a:t>movement of devices</a:t>
            </a:r>
          </a:p>
          <a:p>
            <a:pPr marL="640080" lvl="1" indent="-237744" eaLnBrk="1" fontAlgn="auto" hangingPunct="1">
              <a:spcBef>
                <a:spcPct val="50000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altLang="zh-TW" i="1" dirty="0" smtClean="0">
              <a:solidFill>
                <a:srgbClr val="3333CC"/>
              </a:solidFill>
              <a:ea typeface="新細明體" pitchFamily="18" charset="-120"/>
            </a:endParaRP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n-US" altLang="zh-TW" sz="3200" dirty="0" smtClean="0">
                <a:ea typeface="新細明體" pitchFamily="18" charset="-120"/>
              </a:rPr>
              <a:t>Wireless communication plays an important role in mobile computing. But, mobile computing does not necessarily mean wireless.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48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zh-TW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593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71E022-1B50-4587-935E-349A8AFE4444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Many Benefits due to Wireless</a:t>
            </a: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Significantly lower cost</a:t>
            </a:r>
          </a:p>
          <a:p>
            <a:pPr marL="640080" lvl="1" indent="-237744" eaLnBrk="1" fontAlgn="auto" hangingPunct="1">
              <a:lnSpc>
                <a:spcPct val="9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ea typeface="+mn-ea"/>
              </a:rPr>
              <a:t>No cable, low labor cost, low maintenance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Ease</a:t>
            </a:r>
          </a:p>
          <a:p>
            <a:pPr marL="640080" lvl="1" indent="-237744" eaLnBrk="1" fontAlgn="auto" hangingPunct="1">
              <a:lnSpc>
                <a:spcPct val="9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ea typeface="+mn-ea"/>
              </a:rPr>
              <a:t>Scatter and play</a:t>
            </a:r>
          </a:p>
          <a:p>
            <a:pPr marL="640080" lvl="1" indent="-237744" eaLnBrk="1" fontAlgn="auto" hangingPunct="1">
              <a:lnSpc>
                <a:spcPct val="90000"/>
              </a:lnSpc>
              <a:spcAft>
                <a:spcPts val="0"/>
              </a:spcAft>
              <a:buFont typeface="Verdana"/>
              <a:buChar char="◦"/>
              <a:defRPr/>
            </a:pPr>
            <a:endParaRPr lang="en-US" dirty="0" smtClean="0">
              <a:ea typeface="+mn-ea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Unrestricted mobility</a:t>
            </a:r>
          </a:p>
          <a:p>
            <a:pPr marL="640080" lvl="1" indent="-237744" eaLnBrk="1" fontAlgn="auto" hangingPunct="1">
              <a:lnSpc>
                <a:spcPct val="9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ea typeface="+mn-ea"/>
              </a:rPr>
              <a:t>Unplugged from power outlet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Ubiquity</a:t>
            </a:r>
          </a:p>
          <a:p>
            <a:pPr marL="640080" lvl="1" indent="-237744" eaLnBrk="1" fontAlgn="auto" hangingPunct="1">
              <a:lnSpc>
                <a:spcPct val="9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ea typeface="+mn-ea"/>
              </a:rPr>
              <a:t>Available like water/electricity - holy grail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IN" dirty="0">
              <a:ea typeface="+mn-ea"/>
              <a:cs typeface="+mn-cs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2C525B4-B064-4B7E-B9A7-3BA8884194A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8486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5000"/>
              </a:lnSpc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Enabling factors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8001000" cy="4800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zh-TW" smtClean="0">
                <a:ea typeface="PMingLiU" pitchFamily="18" charset="-120"/>
              </a:rPr>
              <a:t>Motivations and driving forces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zh-TW" smtClean="0">
                <a:ea typeface="PMingLiU" pitchFamily="18" charset="-120"/>
              </a:rPr>
              <a:t>Increasing demands on access to information,  communication</a:t>
            </a:r>
            <a:r>
              <a:rPr lang="en-US" altLang="zh-CN" smtClean="0">
                <a:ea typeface="PMingLiU" pitchFamily="18" charset="-120"/>
              </a:rPr>
              <a:t>, </a:t>
            </a:r>
            <a:r>
              <a:rPr lang="en-US" altLang="zh-TW" smtClean="0">
                <a:ea typeface="PMingLiU" pitchFamily="18" charset="-120"/>
              </a:rPr>
              <a:t>and cooperation </a:t>
            </a:r>
            <a:r>
              <a:rPr lang="en-US" altLang="zh-TW" i="1" smtClean="0">
                <a:solidFill>
                  <a:schemeClr val="folHlink"/>
                </a:solidFill>
                <a:ea typeface="PMingLiU" pitchFamily="18" charset="-120"/>
              </a:rPr>
              <a:t>anywhere</a:t>
            </a:r>
            <a:r>
              <a:rPr lang="en-US" altLang="zh-TW" smtClean="0">
                <a:solidFill>
                  <a:schemeClr val="folHlink"/>
                </a:solidFill>
                <a:ea typeface="PMingLiU" pitchFamily="18" charset="-120"/>
              </a:rPr>
              <a:t>, </a:t>
            </a:r>
            <a:r>
              <a:rPr lang="en-US" altLang="zh-TW" i="1" smtClean="0">
                <a:solidFill>
                  <a:schemeClr val="folHlink"/>
                </a:solidFill>
                <a:ea typeface="PMingLiU" pitchFamily="18" charset="-120"/>
              </a:rPr>
              <a:t>anytime</a:t>
            </a:r>
            <a:r>
              <a:rPr lang="en-US" altLang="zh-TW" smtClean="0">
                <a:solidFill>
                  <a:schemeClr val="folHlink"/>
                </a:solidFill>
                <a:ea typeface="PMingLiU" pitchFamily="18" charset="-120"/>
              </a:rPr>
              <a:t>, </a:t>
            </a:r>
            <a:r>
              <a:rPr lang="en-US" altLang="zh-TW" i="1" smtClean="0">
                <a:solidFill>
                  <a:schemeClr val="folHlink"/>
                </a:solidFill>
                <a:ea typeface="PMingLiU" pitchFamily="18" charset="-120"/>
              </a:rPr>
              <a:t>anyway</a:t>
            </a:r>
            <a:r>
              <a:rPr lang="en-US" altLang="zh-TW" smtClean="0">
                <a:solidFill>
                  <a:schemeClr val="folHlink"/>
                </a:solidFill>
                <a:ea typeface="PMingLiU" pitchFamily="18" charset="-120"/>
              </a:rPr>
              <a:t>.</a:t>
            </a:r>
          </a:p>
          <a:p>
            <a:pPr lvl="1" eaLnBrk="1" hangingPunct="1">
              <a:lnSpc>
                <a:spcPct val="70000"/>
              </a:lnSpc>
            </a:pPr>
            <a:endParaRPr lang="en-US" altLang="zh-TW" smtClean="0">
              <a:solidFill>
                <a:schemeClr val="folHlink"/>
              </a:solidFill>
              <a:ea typeface="PMingLiU" pitchFamily="18" charset="-12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altLang="zh-TW" smtClean="0">
                <a:ea typeface="PMingLiU" pitchFamily="18" charset="-120"/>
              </a:rPr>
              <a:t>Technology in reality may support such demands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zh-CN" smtClean="0">
                <a:ea typeface="PMingLiU" pitchFamily="18" charset="-120"/>
              </a:rPr>
              <a:t>Increasing a</a:t>
            </a:r>
            <a:r>
              <a:rPr lang="en-US" altLang="zh-TW" smtClean="0">
                <a:ea typeface="PMingLiU" pitchFamily="18" charset="-120"/>
              </a:rPr>
              <a:t>vailability of wireless networks at reduced cost. 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zh-TW" smtClean="0">
                <a:ea typeface="PMingLiU" pitchFamily="18" charset="-120"/>
              </a:rPr>
              <a:t>Widespread use of handheld devices with increasing computing power and lower cost.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zh-TW" smtClean="0">
                <a:ea typeface="PMingLiU" pitchFamily="18" charset="-120"/>
              </a:rPr>
              <a:t>Integration of communication and computing devices (PDA</a:t>
            </a:r>
            <a:r>
              <a:rPr lang="en-US" altLang="zh-CN" smtClean="0">
                <a:ea typeface="PMingLiU" pitchFamily="18" charset="-120"/>
              </a:rPr>
              <a:t>, i-P</a:t>
            </a:r>
            <a:r>
              <a:rPr lang="en-US" altLang="zh-TW" smtClean="0">
                <a:ea typeface="PMingLiU" pitchFamily="18" charset="-120"/>
              </a:rPr>
              <a:t>hone, smart phone, intelligent sensor).</a:t>
            </a:r>
          </a:p>
          <a:p>
            <a:pPr lvl="2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zh-TW" smtClean="0">
                <a:ea typeface="PMingLiU" pitchFamily="18" charset="-120"/>
              </a:rPr>
              <a:t>Advances in techniques of detecting location of a device</a:t>
            </a:r>
            <a:r>
              <a:rPr lang="en-US" altLang="zh-CN" smtClean="0">
                <a:ea typeface="PMingLiU" pitchFamily="18" charset="-120"/>
              </a:rPr>
              <a:t> – location based services.</a:t>
            </a:r>
            <a:endParaRPr lang="en-US" altLang="zh-TW" smtClean="0">
              <a:ea typeface="PMingLiU" pitchFamily="18" charset="-120"/>
            </a:endParaRPr>
          </a:p>
        </p:txBody>
      </p:sp>
      <p:sp>
        <p:nvSpPr>
          <p:cNvPr id="614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CE0FC15-6262-4167-9ED3-13EC2DC2E9DF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54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Changing Face of Mobile Devices</a:t>
            </a: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Small, powerful, and sensor-embedded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Always with us … always 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Shifting from reactive to proactive computing</a:t>
            </a: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51943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4114800"/>
            <a:ext cx="2266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D9E34C-7FA2-48C2-836B-4B167B22F300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55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8486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2">
                    <a:satMod val="130000"/>
                  </a:schemeClr>
                </a:solidFill>
                <a:ea typeface="SimSun" pitchFamily="2" charset="-122"/>
                <a:cs typeface="+mj-cs"/>
              </a:rPr>
              <a:t>Device Vision</a:t>
            </a:r>
            <a:endParaRPr lang="en-US" altLang="zh-TW" dirty="0" smtClean="0">
              <a:solidFill>
                <a:schemeClr val="tx2">
                  <a:satMod val="130000"/>
                </a:schemeClr>
              </a:solidFill>
              <a:ea typeface="新細明體" pitchFamily="18" charset="-120"/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219200"/>
            <a:ext cx="8001000" cy="487680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altLang="zh-CN" smtClean="0">
                <a:ea typeface="PMingLiU" pitchFamily="18" charset="-120"/>
              </a:rPr>
              <a:t>Mobile phones</a:t>
            </a:r>
          </a:p>
          <a:p>
            <a:pPr lvl="1" eaLnBrk="1" hangingPunct="1"/>
            <a:r>
              <a:rPr lang="en-US" altLang="zh-TW" sz="2400" smtClean="0">
                <a:ea typeface="PMingLiU" pitchFamily="18" charset="-120"/>
              </a:rPr>
              <a:t>1973: First cellphone call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altLang="zh-TW" sz="2400" smtClean="0">
                <a:ea typeface="PMingLiU" pitchFamily="18" charset="-120"/>
              </a:rPr>
              <a:t>2007: ~ 3.3 billion mobile phone subscribers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altLang="zh-TW" sz="2400" smtClean="0">
                <a:ea typeface="PMingLiU" pitchFamily="18" charset="-120"/>
              </a:rPr>
              <a:t>2009: ~ 4.6 billion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TW" smtClean="0">
                <a:ea typeface="PMingLiU" pitchFamily="18" charset="-120"/>
              </a:rPr>
              <a:t>Smart phones </a:t>
            </a:r>
          </a:p>
          <a:p>
            <a:pPr lvl="1" eaLnBrk="1" hangingPunct="1"/>
            <a:r>
              <a:rPr lang="en-US" altLang="zh-TW" sz="2400" smtClean="0">
                <a:ea typeface="PMingLiU" pitchFamily="18" charset="-120"/>
              </a:rPr>
              <a:t>are mobile phones</a:t>
            </a:r>
          </a:p>
          <a:p>
            <a:pPr lvl="1" eaLnBrk="1" hangingPunct="1"/>
            <a:r>
              <a:rPr lang="en-US" altLang="zh-TW" sz="2400" smtClean="0">
                <a:ea typeface="PMingLiU" pitchFamily="18" charset="-120"/>
              </a:rPr>
              <a:t>have operating systems</a:t>
            </a:r>
          </a:p>
          <a:p>
            <a:pPr lvl="1" eaLnBrk="1" hangingPunct="1"/>
            <a:r>
              <a:rPr lang="en-US" altLang="zh-TW" sz="2400" smtClean="0">
                <a:ea typeface="PMingLiU" pitchFamily="18" charset="-120"/>
              </a:rPr>
              <a:t>can connect to the internet</a:t>
            </a:r>
            <a:r>
              <a:rPr lang="en-US" altLang="zh-CN" sz="2400" smtClean="0">
                <a:ea typeface="PMingLiU" pitchFamily="18" charset="-120"/>
              </a:rPr>
              <a:t>: web browsing, </a:t>
            </a:r>
            <a:r>
              <a:rPr lang="en-US" altLang="en-US" sz="2400" smtClean="0">
                <a:ea typeface="PMingLiU" pitchFamily="18" charset="-120"/>
              </a:rPr>
              <a:t>email, etc</a:t>
            </a:r>
            <a:endParaRPr lang="en-US" altLang="zh-TW" sz="2400" smtClean="0">
              <a:ea typeface="PMingLiU" pitchFamily="18" charset="-120"/>
            </a:endParaRPr>
          </a:p>
          <a:p>
            <a:pPr lvl="1" eaLnBrk="1" hangingPunct="1"/>
            <a:r>
              <a:rPr lang="en-US" altLang="zh-TW" sz="2400" smtClean="0">
                <a:ea typeface="PMingLiU" pitchFamily="18" charset="-120"/>
              </a:rPr>
              <a:t>have advanced computing ability: send and receive </a:t>
            </a:r>
            <a:r>
              <a:rPr lang="en-US" altLang="en-US" sz="2400" smtClean="0">
                <a:ea typeface="PMingLiU" pitchFamily="18" charset="-120"/>
              </a:rPr>
              <a:t>text</a:t>
            </a:r>
            <a:r>
              <a:rPr lang="en-US" altLang="zh-TW" sz="2400" smtClean="0">
                <a:ea typeface="PMingLiU" pitchFamily="18" charset="-120"/>
              </a:rPr>
              <a:t> </a:t>
            </a:r>
            <a:r>
              <a:rPr lang="en-US" altLang="zh-CN" sz="2400" smtClean="0">
                <a:ea typeface="PMingLiU" pitchFamily="18" charset="-120"/>
              </a:rPr>
              <a:t>&amp; multimedia </a:t>
            </a:r>
            <a:r>
              <a:rPr lang="en-US" altLang="zh-TW" sz="2400" smtClean="0">
                <a:ea typeface="PMingLiU" pitchFamily="18" charset="-120"/>
              </a:rPr>
              <a:t>messages</a:t>
            </a:r>
            <a:r>
              <a:rPr lang="en-US" altLang="en-US" sz="2400" smtClean="0">
                <a:ea typeface="PMingLiU" pitchFamily="18" charset="-120"/>
              </a:rPr>
              <a:t> (SMS, MMS), take pictures, etc</a:t>
            </a:r>
          </a:p>
        </p:txBody>
      </p:sp>
      <p:pic>
        <p:nvPicPr>
          <p:cNvPr id="63492" name="Picture 4" descr="Nokia 7650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10255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smartphone_2002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584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14400"/>
            <a:ext cx="4397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5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724400" y="3124200"/>
          <a:ext cx="9572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Photo Editor Photo" r:id="rId7" imgW="1114581" imgH="1419048" progId="">
                  <p:embed/>
                </p:oleObj>
              </mc:Choice>
              <mc:Fallback>
                <p:oleObj name="Photo Editor Photo" r:id="rId7" imgW="1114581" imgH="1419048" progId="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124200"/>
                        <a:ext cx="95726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6" name="Picture 9" descr="http://www.google.com.hk/images?q=tbn:gcHgLLI4xeUXMM::www.kottke.org/plus/misc/images/iphone-parallels.jpg&amp;t=1&amp;h=196&amp;w=168&amp;usg=__zr2BsIJAjITyn4Xd3B5zSptdwns=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3" descr="http://i.zdnet.com/blogs/google_nexus_on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19400"/>
            <a:ext cx="10525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Mobile computing means more…</a:t>
            </a:r>
            <a:endParaRPr lang="en-US" sz="390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772400" cy="49530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altLang="zh-TW" sz="3000" smtClean="0">
                <a:ea typeface="PMingLiU" pitchFamily="18" charset="-120"/>
              </a:rPr>
              <a:t>Mobile computing has a close relationship with </a:t>
            </a:r>
            <a:r>
              <a:rPr lang="en-US" altLang="zh-TW" sz="3000" i="1" smtClean="0">
                <a:ea typeface="PMingLiU" pitchFamily="18" charset="-120"/>
              </a:rPr>
              <a:t>distributed computing</a:t>
            </a:r>
            <a:r>
              <a:rPr lang="en-US" altLang="zh-TW" sz="3000" smtClean="0">
                <a:ea typeface="PMingLiU" pitchFamily="18" charset="-12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zh-TW" smtClean="0">
                <a:ea typeface="PMingLiU" pitchFamily="18" charset="-120"/>
              </a:rPr>
              <a:t>Distributed computing: coordination of utilizing computing resources </a:t>
            </a:r>
            <a:r>
              <a:rPr lang="en-US" altLang="zh-CN" smtClean="0">
                <a:ea typeface="PMingLiU" pitchFamily="18" charset="-120"/>
              </a:rPr>
              <a:t>shared by multiple hosts </a:t>
            </a:r>
            <a:r>
              <a:rPr lang="en-US" altLang="zh-TW" smtClean="0">
                <a:ea typeface="PMingLiU" pitchFamily="18" charset="-120"/>
              </a:rPr>
              <a:t>over a network.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endParaRPr lang="en-US" altLang="zh-TW" smtClean="0">
              <a:ea typeface="PMingLiU" pitchFamily="18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zh-TW" smtClean="0">
                <a:ea typeface="PMingLiU" pitchFamily="18" charset="-120"/>
              </a:rPr>
              <a:t>Mobile computing: extends distributed computing with new dimensions of mobility and wireless connection.</a:t>
            </a:r>
          </a:p>
        </p:txBody>
      </p:sp>
      <p:sp>
        <p:nvSpPr>
          <p:cNvPr id="645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3D2112-6003-4901-847D-52F99E6358D7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Mobile computing means more…</a:t>
            </a:r>
            <a:endParaRPr lang="en-US" sz="390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772400" cy="495300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Bef>
                <a:spcPct val="4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sz="2800" dirty="0" smtClean="0">
                <a:ea typeface="新細明體" pitchFamily="18" charset="-120"/>
                <a:cs typeface="+mn-cs"/>
              </a:rPr>
              <a:t>Mobile computing is also closely related to </a:t>
            </a:r>
            <a:r>
              <a:rPr lang="en-US" altLang="zh-TW" sz="2800" i="1" dirty="0" smtClean="0">
                <a:ea typeface="新細明體" pitchFamily="18" charset="-120"/>
                <a:cs typeface="+mn-cs"/>
              </a:rPr>
              <a:t>Internet computing</a:t>
            </a:r>
            <a:r>
              <a:rPr lang="en-US" altLang="zh-TW" sz="2800" dirty="0" smtClean="0">
                <a:ea typeface="新細明體" pitchFamily="18" charset="-120"/>
                <a:cs typeface="+mn-cs"/>
              </a:rPr>
              <a:t> technologies</a:t>
            </a:r>
            <a:endParaRPr lang="en-US" altLang="zh-CN" sz="2800" dirty="0" smtClean="0">
              <a:ea typeface="新細明體" pitchFamily="18" charset="-120"/>
              <a:cs typeface="+mn-cs"/>
            </a:endParaRPr>
          </a:p>
          <a:p>
            <a:pPr marL="640080" lvl="1" indent="-237744" eaLnBrk="1" fontAlgn="auto" hangingPunct="1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TW" sz="2400" dirty="0" smtClean="0">
                <a:ea typeface="新細明體" pitchFamily="18" charset="-120"/>
              </a:rPr>
              <a:t>Mobile computing uses Internet computing technologies</a:t>
            </a:r>
          </a:p>
          <a:p>
            <a:pPr marL="886968" lvl="2" eaLnBrk="1" fontAlgn="auto" hangingPunct="1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zh-CN" dirty="0" smtClean="0">
                <a:ea typeface="新細明體" pitchFamily="18" charset="-120"/>
              </a:rPr>
              <a:t>The l</a:t>
            </a:r>
            <a:r>
              <a:rPr lang="en-US" altLang="zh-TW" dirty="0" smtClean="0">
                <a:ea typeface="新細明體" pitchFamily="18" charset="-120"/>
              </a:rPr>
              <a:t>ayered protocol stack</a:t>
            </a:r>
            <a:r>
              <a:rPr lang="en-US" altLang="zh-CN" dirty="0" smtClean="0">
                <a:ea typeface="新細明體" pitchFamily="18" charset="-120"/>
              </a:rPr>
              <a:t> and c</a:t>
            </a:r>
            <a:r>
              <a:rPr lang="en-US" altLang="zh-TW" dirty="0" smtClean="0">
                <a:ea typeface="新細明體" pitchFamily="18" charset="-120"/>
              </a:rPr>
              <a:t>lient/server paradigm</a:t>
            </a:r>
          </a:p>
          <a:p>
            <a:pPr marL="886968" lvl="2" eaLnBrk="1" fontAlgn="auto" hangingPunct="1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endParaRPr lang="en-US" altLang="zh-TW" dirty="0" smtClean="0">
              <a:ea typeface="新細明體" pitchFamily="18" charset="-120"/>
            </a:endParaRPr>
          </a:p>
          <a:p>
            <a:pPr marL="640080" lvl="1" indent="-237744" eaLnBrk="1" fontAlgn="auto" hangingPunct="1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zh-CN" sz="2400" dirty="0" smtClean="0">
                <a:ea typeface="新細明體" pitchFamily="18" charset="-120"/>
              </a:rPr>
              <a:t>Mobile computing allows the application not to connect the network all the time</a:t>
            </a:r>
          </a:p>
          <a:p>
            <a:pPr marL="886968" lvl="2" eaLnBrk="1" fontAlgn="auto" hangingPunct="1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zh-CN" dirty="0" smtClean="0">
                <a:ea typeface="新細明體" pitchFamily="18" charset="-120"/>
              </a:rPr>
              <a:t>Mobile Internet, Wireless Internet</a:t>
            </a:r>
          </a:p>
          <a:p>
            <a:pPr marL="886968" lvl="2" eaLnBrk="1" fontAlgn="auto" hangingPunct="1"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zh-CN" dirty="0" smtClean="0">
                <a:ea typeface="新細明體" pitchFamily="18" charset="-120"/>
              </a:rPr>
              <a:t>HTTP client / server protocols =&gt; WAP</a:t>
            </a:r>
          </a:p>
          <a:p>
            <a:pPr marL="886968" lvl="2" eaLnBrk="1" fontAlgn="auto" hangingPunct="1"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zh-CN" dirty="0" smtClean="0">
                <a:ea typeface="新細明體" pitchFamily="18" charset="-120"/>
              </a:rPr>
              <a:t>XML, HTML =&gt; WML, XHTML</a:t>
            </a:r>
          </a:p>
          <a:p>
            <a:pPr marL="886968" lvl="2" eaLnBrk="1" fontAlgn="auto" hangingPunct="1">
              <a:spcBef>
                <a:spcPct val="40000"/>
              </a:spcBef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zh-CN" dirty="0" smtClean="0">
                <a:ea typeface="新細明體" pitchFamily="18" charset="-120"/>
              </a:rPr>
              <a:t>J2SE/J2EE, </a:t>
            </a:r>
            <a:r>
              <a:rPr lang="en-US" altLang="zh-CN" dirty="0" err="1" smtClean="0">
                <a:ea typeface="新細明體" pitchFamily="18" charset="-120"/>
              </a:rPr>
              <a:t>.Net</a:t>
            </a:r>
            <a:r>
              <a:rPr lang="en-US" altLang="zh-CN" dirty="0" smtClean="0">
                <a:ea typeface="新細明體" pitchFamily="18" charset="-120"/>
              </a:rPr>
              <a:t> =&gt; J2ME/J2EE, </a:t>
            </a:r>
            <a:r>
              <a:rPr lang="en-US" altLang="zh-CN" dirty="0" err="1" smtClean="0">
                <a:ea typeface="新細明體" pitchFamily="18" charset="-120"/>
              </a:rPr>
              <a:t>.Net</a:t>
            </a:r>
            <a:r>
              <a:rPr lang="en-US" altLang="zh-CN" dirty="0" smtClean="0">
                <a:ea typeface="新細明體" pitchFamily="18" charset="-120"/>
              </a:rPr>
              <a:t> Mobile</a:t>
            </a:r>
          </a:p>
        </p:txBody>
      </p:sp>
      <p:sp>
        <p:nvSpPr>
          <p:cNvPr id="655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E84D1B-B207-4303-99F3-C4EDFF8435D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58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152400"/>
            <a:ext cx="7467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6563" name="Content Placeholder 3"/>
          <p:cNvSpPr>
            <a:spLocks noGrp="1"/>
          </p:cNvSpPr>
          <p:nvPr>
            <p:ph sz="quarter" idx="2"/>
          </p:nvPr>
        </p:nvSpPr>
        <p:spPr>
          <a:xfrm>
            <a:off x="2667000" y="2209800"/>
            <a:ext cx="4038600" cy="25288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en-US" smtClean="0">
                <a:ea typeface="ＭＳ Ｐゴシック" pitchFamily="34" charset="-128"/>
              </a:rPr>
              <a:t>But, what does it take for that </a:t>
            </a:r>
          </a:p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en-US" smtClean="0">
                <a:solidFill>
                  <a:srgbClr val="800000"/>
                </a:solidFill>
                <a:ea typeface="ＭＳ Ｐゴシック" pitchFamily="34" charset="-128"/>
              </a:rPr>
              <a:t>mobile/wireless future</a:t>
            </a:r>
            <a:r>
              <a:rPr lang="en-US" altLang="en-US" smtClean="0">
                <a:ea typeface="ＭＳ Ｐゴシック" pitchFamily="34" charset="-128"/>
              </a:rPr>
              <a:t> to become feasible?</a:t>
            </a: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685800" y="5257800"/>
            <a:ext cx="7467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	</a:t>
            </a:r>
            <a:r>
              <a:rPr lang="en-US" altLang="en-US" sz="2000" b="1">
                <a:solidFill>
                  <a:srgbClr val="000000"/>
                </a:solidFill>
                <a:latin typeface="Lucida Bright" pitchFamily="18" charset="0"/>
              </a:rPr>
              <a:t>But technology/device easily commoditized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	</a:t>
            </a:r>
            <a:r>
              <a:rPr lang="en-US" altLang="en-US">
                <a:solidFill>
                  <a:srgbClr val="7F7F7F"/>
                </a:solidFill>
                <a:latin typeface="Lucida Bright" pitchFamily="18" charset="0"/>
              </a:rPr>
              <a:t>All companies can make them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7F7F7F"/>
                </a:solidFill>
                <a:latin typeface="Lucida Bright" pitchFamily="18" charset="0"/>
              </a:rPr>
              <a:t>	Long term revenue stream unclear …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7F7F7F"/>
                </a:solidFill>
                <a:latin typeface="Lucida Bright" pitchFamily="18" charset="0"/>
              </a:rPr>
              <a:t>	Especially big companies with high overheads/cost</a:t>
            </a:r>
          </a:p>
        </p:txBody>
      </p:sp>
      <p:sp>
        <p:nvSpPr>
          <p:cNvPr id="153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197182-5396-4E74-9706-E2D9CB3D17B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 sz="quarter"/>
          </p:nvPr>
        </p:nvSpPr>
        <p:spPr>
          <a:xfrm>
            <a:off x="1143000" y="152400"/>
            <a:ext cx="75438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Research</a:t>
            </a:r>
          </a:p>
        </p:txBody>
      </p:sp>
      <p:sp>
        <p:nvSpPr>
          <p:cNvPr id="1263619" name="Rectangle 1027"/>
          <p:cNvSpPr>
            <a:spLocks noChangeArrowheads="1"/>
          </p:cNvSpPr>
          <p:nvPr/>
        </p:nvSpPr>
        <p:spPr bwMode="auto">
          <a:xfrm>
            <a:off x="3505200" y="1905000"/>
            <a:ext cx="2362200" cy="3276600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7588" name="Line 1028"/>
          <p:cNvSpPr>
            <a:spLocks noChangeShapeType="1"/>
          </p:cNvSpPr>
          <p:nvPr/>
        </p:nvSpPr>
        <p:spPr bwMode="auto">
          <a:xfrm>
            <a:off x="3505200" y="41910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Line 1029"/>
          <p:cNvSpPr>
            <a:spLocks noChangeShapeType="1"/>
          </p:cNvSpPr>
          <p:nvPr/>
        </p:nvSpPr>
        <p:spPr bwMode="auto">
          <a:xfrm>
            <a:off x="3505200" y="36195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Line 1030"/>
          <p:cNvSpPr>
            <a:spLocks noChangeShapeType="1"/>
          </p:cNvSpPr>
          <p:nvPr/>
        </p:nvSpPr>
        <p:spPr bwMode="auto">
          <a:xfrm>
            <a:off x="3505200" y="30099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Line 1031"/>
          <p:cNvSpPr>
            <a:spLocks noChangeShapeType="1"/>
          </p:cNvSpPr>
          <p:nvPr/>
        </p:nvSpPr>
        <p:spPr bwMode="auto">
          <a:xfrm>
            <a:off x="3505200" y="24384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Line 1032"/>
          <p:cNvSpPr>
            <a:spLocks noChangeShapeType="1"/>
          </p:cNvSpPr>
          <p:nvPr/>
        </p:nvSpPr>
        <p:spPr bwMode="auto">
          <a:xfrm>
            <a:off x="3505200" y="47244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Rectangle 1033"/>
          <p:cNvSpPr>
            <a:spLocks noChangeArrowheads="1"/>
          </p:cNvSpPr>
          <p:nvPr/>
        </p:nvSpPr>
        <p:spPr bwMode="auto">
          <a:xfrm>
            <a:off x="4419600" y="4800600"/>
            <a:ext cx="633413" cy="37623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PHY</a:t>
            </a:r>
          </a:p>
        </p:txBody>
      </p:sp>
      <p:sp>
        <p:nvSpPr>
          <p:cNvPr id="67594" name="Rectangle 1034"/>
          <p:cNvSpPr>
            <a:spLocks noChangeArrowheads="1"/>
          </p:cNvSpPr>
          <p:nvPr/>
        </p:nvSpPr>
        <p:spPr bwMode="auto">
          <a:xfrm>
            <a:off x="4032250" y="4267200"/>
            <a:ext cx="12557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MAC / Link</a:t>
            </a:r>
          </a:p>
        </p:txBody>
      </p:sp>
      <p:sp>
        <p:nvSpPr>
          <p:cNvPr id="67595" name="Rectangle 1035"/>
          <p:cNvSpPr>
            <a:spLocks noChangeArrowheads="1"/>
          </p:cNvSpPr>
          <p:nvPr/>
        </p:nvSpPr>
        <p:spPr bwMode="auto">
          <a:xfrm>
            <a:off x="4191000" y="3733800"/>
            <a:ext cx="1042988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Network</a:t>
            </a:r>
          </a:p>
        </p:txBody>
      </p:sp>
      <p:sp>
        <p:nvSpPr>
          <p:cNvPr id="67596" name="Rectangle 1036"/>
          <p:cNvSpPr>
            <a:spLocks noChangeArrowheads="1"/>
          </p:cNvSpPr>
          <p:nvPr/>
        </p:nvSpPr>
        <p:spPr bwMode="auto">
          <a:xfrm>
            <a:off x="4038600" y="3124200"/>
            <a:ext cx="11033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Transport</a:t>
            </a:r>
          </a:p>
        </p:txBody>
      </p:sp>
      <p:sp>
        <p:nvSpPr>
          <p:cNvPr id="67597" name="Rectangle 1037"/>
          <p:cNvSpPr>
            <a:spLocks noChangeArrowheads="1"/>
          </p:cNvSpPr>
          <p:nvPr/>
        </p:nvSpPr>
        <p:spPr bwMode="auto">
          <a:xfrm>
            <a:off x="4114800" y="2540000"/>
            <a:ext cx="9382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Security</a:t>
            </a:r>
          </a:p>
        </p:txBody>
      </p:sp>
      <p:sp>
        <p:nvSpPr>
          <p:cNvPr id="67598" name="Rectangle 1038"/>
          <p:cNvSpPr>
            <a:spLocks noChangeArrowheads="1"/>
          </p:cNvSpPr>
          <p:nvPr/>
        </p:nvSpPr>
        <p:spPr bwMode="auto">
          <a:xfrm>
            <a:off x="3965575" y="1995488"/>
            <a:ext cx="1241425" cy="369887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Application</a:t>
            </a:r>
          </a:p>
        </p:txBody>
      </p:sp>
      <p:sp>
        <p:nvSpPr>
          <p:cNvPr id="67599" name="AutoShape 1039"/>
          <p:cNvSpPr>
            <a:spLocks noChangeArrowheads="1"/>
          </p:cNvSpPr>
          <p:nvPr/>
        </p:nvSpPr>
        <p:spPr bwMode="auto">
          <a:xfrm>
            <a:off x="1219200" y="1981200"/>
            <a:ext cx="1676400" cy="381000"/>
          </a:xfrm>
          <a:prstGeom prst="wedgeRectCallout">
            <a:avLst>
              <a:gd name="adj1" fmla="val 106722"/>
              <a:gd name="adj2" fmla="val 2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Incentives</a:t>
            </a:r>
          </a:p>
        </p:txBody>
      </p:sp>
      <p:sp>
        <p:nvSpPr>
          <p:cNvPr id="67600" name="AutoShape 1040"/>
          <p:cNvSpPr>
            <a:spLocks noChangeArrowheads="1"/>
          </p:cNvSpPr>
          <p:nvPr/>
        </p:nvSpPr>
        <p:spPr bwMode="auto">
          <a:xfrm>
            <a:off x="6172200" y="5029200"/>
            <a:ext cx="2362200" cy="381000"/>
          </a:xfrm>
          <a:prstGeom prst="wedgeRectCallout">
            <a:avLst>
              <a:gd name="adj1" fmla="val -78023"/>
              <a:gd name="adj2" fmla="val -5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Channel fluctuations</a:t>
            </a:r>
          </a:p>
        </p:txBody>
      </p:sp>
      <p:sp>
        <p:nvSpPr>
          <p:cNvPr id="67601" name="AutoShape 1041"/>
          <p:cNvSpPr>
            <a:spLocks noChangeArrowheads="1"/>
          </p:cNvSpPr>
          <p:nvPr/>
        </p:nvSpPr>
        <p:spPr bwMode="auto">
          <a:xfrm>
            <a:off x="1143000" y="4343400"/>
            <a:ext cx="1752600" cy="381000"/>
          </a:xfrm>
          <a:prstGeom prst="wedgeRectCallout">
            <a:avLst>
              <a:gd name="adj1" fmla="val 101356"/>
              <a:gd name="adj2" fmla="val 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Spatial Reuse</a:t>
            </a:r>
          </a:p>
        </p:txBody>
      </p:sp>
      <p:sp>
        <p:nvSpPr>
          <p:cNvPr id="67602" name="AutoShape 1042"/>
          <p:cNvSpPr>
            <a:spLocks noChangeArrowheads="1"/>
          </p:cNvSpPr>
          <p:nvPr/>
        </p:nvSpPr>
        <p:spPr bwMode="auto">
          <a:xfrm>
            <a:off x="6553200" y="3657600"/>
            <a:ext cx="1371600" cy="381000"/>
          </a:xfrm>
          <a:prstGeom prst="wedgeRectCallout">
            <a:avLst>
              <a:gd name="adj1" fmla="val -126968"/>
              <a:gd name="adj2" fmla="val 1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Mobility</a:t>
            </a:r>
          </a:p>
        </p:txBody>
      </p:sp>
      <p:sp>
        <p:nvSpPr>
          <p:cNvPr id="67603" name="AutoShape 1043"/>
          <p:cNvSpPr>
            <a:spLocks noChangeArrowheads="1"/>
          </p:cNvSpPr>
          <p:nvPr/>
        </p:nvSpPr>
        <p:spPr bwMode="auto">
          <a:xfrm>
            <a:off x="533400" y="3733800"/>
            <a:ext cx="1981200" cy="381000"/>
          </a:xfrm>
          <a:prstGeom prst="wedgeRectCallout">
            <a:avLst>
              <a:gd name="adj1" fmla="val 114023"/>
              <a:gd name="adj2" fmla="val 12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Energy Savings</a:t>
            </a:r>
          </a:p>
        </p:txBody>
      </p:sp>
      <p:sp>
        <p:nvSpPr>
          <p:cNvPr id="67604" name="AutoShape 1044"/>
          <p:cNvSpPr>
            <a:spLocks noChangeArrowheads="1"/>
          </p:cNvSpPr>
          <p:nvPr/>
        </p:nvSpPr>
        <p:spPr bwMode="auto">
          <a:xfrm>
            <a:off x="6324600" y="2743200"/>
            <a:ext cx="1752600" cy="381000"/>
          </a:xfrm>
          <a:prstGeom prst="wedgeRectCallout">
            <a:avLst>
              <a:gd name="adj1" fmla="val -108060"/>
              <a:gd name="adj2" fmla="val -3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Eavesdropping</a:t>
            </a:r>
          </a:p>
        </p:txBody>
      </p:sp>
      <p:sp>
        <p:nvSpPr>
          <p:cNvPr id="67605" name="AutoShape 1045"/>
          <p:cNvSpPr>
            <a:spLocks noChangeArrowheads="1"/>
          </p:cNvSpPr>
          <p:nvPr/>
        </p:nvSpPr>
        <p:spPr bwMode="auto">
          <a:xfrm>
            <a:off x="381000" y="3048000"/>
            <a:ext cx="2286000" cy="381000"/>
          </a:xfrm>
          <a:prstGeom prst="wedgeRectCallout">
            <a:avLst>
              <a:gd name="adj1" fmla="val 106042"/>
              <a:gd name="adj2" fmla="val 4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Loss Discrimination</a:t>
            </a:r>
          </a:p>
        </p:txBody>
      </p:sp>
      <p:sp>
        <p:nvSpPr>
          <p:cNvPr id="67606" name="AutoShape 1046"/>
          <p:cNvSpPr>
            <a:spLocks noChangeArrowheads="1"/>
          </p:cNvSpPr>
          <p:nvPr/>
        </p:nvSpPr>
        <p:spPr bwMode="auto">
          <a:xfrm>
            <a:off x="6324600" y="2286000"/>
            <a:ext cx="1143000" cy="381000"/>
          </a:xfrm>
          <a:prstGeom prst="wedgeRectCallout">
            <a:avLst>
              <a:gd name="adj1" fmla="val -132361"/>
              <a:gd name="adj2" fmla="val 3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Privacy</a:t>
            </a:r>
          </a:p>
        </p:txBody>
      </p:sp>
      <p:sp>
        <p:nvSpPr>
          <p:cNvPr id="67607" name="AutoShape 1047"/>
          <p:cNvSpPr>
            <a:spLocks noChangeArrowheads="1"/>
          </p:cNvSpPr>
          <p:nvPr/>
        </p:nvSpPr>
        <p:spPr bwMode="auto">
          <a:xfrm>
            <a:off x="914400" y="1371600"/>
            <a:ext cx="2438400" cy="381000"/>
          </a:xfrm>
          <a:prstGeom prst="wedgeRectCallout">
            <a:avLst>
              <a:gd name="adj1" fmla="val 71810"/>
              <a:gd name="adj2" fmla="val 126667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Ubiquitous Services</a:t>
            </a:r>
          </a:p>
        </p:txBody>
      </p:sp>
      <p:sp>
        <p:nvSpPr>
          <p:cNvPr id="67608" name="AutoShape 1048"/>
          <p:cNvSpPr>
            <a:spLocks noChangeArrowheads="1"/>
          </p:cNvSpPr>
          <p:nvPr/>
        </p:nvSpPr>
        <p:spPr bwMode="auto">
          <a:xfrm>
            <a:off x="6172200" y="4495800"/>
            <a:ext cx="2514600" cy="381000"/>
          </a:xfrm>
          <a:prstGeom prst="wedgeRectCallout">
            <a:avLst>
              <a:gd name="adj1" fmla="val -75315"/>
              <a:gd name="adj2" fmla="val 1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Interference Mgmt.</a:t>
            </a:r>
          </a:p>
        </p:txBody>
      </p:sp>
      <p:sp>
        <p:nvSpPr>
          <p:cNvPr id="67609" name="AutoShape 1049"/>
          <p:cNvSpPr>
            <a:spLocks noChangeArrowheads="1"/>
          </p:cNvSpPr>
          <p:nvPr/>
        </p:nvSpPr>
        <p:spPr bwMode="auto">
          <a:xfrm rot="19514365" flipH="1">
            <a:off x="4572000" y="1219200"/>
            <a:ext cx="1447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740" y="7202"/>
                </a:moveTo>
                <a:cubicBezTo>
                  <a:pt x="14590" y="5622"/>
                  <a:pt x="12754" y="4687"/>
                  <a:pt x="10800" y="4687"/>
                </a:cubicBezTo>
                <a:cubicBezTo>
                  <a:pt x="7595" y="4687"/>
                  <a:pt x="4935" y="7162"/>
                  <a:pt x="4703" y="10358"/>
                </a:cubicBezTo>
                <a:lnTo>
                  <a:pt x="28" y="10020"/>
                </a:lnTo>
                <a:cubicBezTo>
                  <a:pt x="436" y="4373"/>
                  <a:pt x="5137" y="-1"/>
                  <a:pt x="10800" y="-1"/>
                </a:cubicBezTo>
                <a:cubicBezTo>
                  <a:pt x="14253" y="-1"/>
                  <a:pt x="17497" y="1651"/>
                  <a:pt x="19530" y="4442"/>
                </a:cubicBezTo>
                <a:lnTo>
                  <a:pt x="21713" y="2853"/>
                </a:lnTo>
                <a:lnTo>
                  <a:pt x="20604" y="9899"/>
                </a:lnTo>
                <a:lnTo>
                  <a:pt x="13558" y="8791"/>
                </a:lnTo>
                <a:lnTo>
                  <a:pt x="15740" y="72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0" name="AutoShape 1050"/>
          <p:cNvSpPr>
            <a:spLocks noChangeArrowheads="1"/>
          </p:cNvSpPr>
          <p:nvPr/>
        </p:nvSpPr>
        <p:spPr bwMode="auto">
          <a:xfrm rot="19514365" flipV="1">
            <a:off x="3378200" y="4991100"/>
            <a:ext cx="1447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740" y="7202"/>
                </a:moveTo>
                <a:cubicBezTo>
                  <a:pt x="14590" y="5622"/>
                  <a:pt x="12754" y="4687"/>
                  <a:pt x="10800" y="4687"/>
                </a:cubicBezTo>
                <a:cubicBezTo>
                  <a:pt x="7595" y="4687"/>
                  <a:pt x="4935" y="7162"/>
                  <a:pt x="4703" y="10358"/>
                </a:cubicBezTo>
                <a:lnTo>
                  <a:pt x="28" y="10020"/>
                </a:lnTo>
                <a:cubicBezTo>
                  <a:pt x="436" y="4373"/>
                  <a:pt x="5137" y="-1"/>
                  <a:pt x="10800" y="-1"/>
                </a:cubicBezTo>
                <a:cubicBezTo>
                  <a:pt x="14253" y="-1"/>
                  <a:pt x="17497" y="1651"/>
                  <a:pt x="19530" y="4442"/>
                </a:cubicBezTo>
                <a:lnTo>
                  <a:pt x="21713" y="2853"/>
                </a:lnTo>
                <a:lnTo>
                  <a:pt x="20604" y="9899"/>
                </a:lnTo>
                <a:lnTo>
                  <a:pt x="13558" y="8791"/>
                </a:lnTo>
                <a:lnTo>
                  <a:pt x="15740" y="7202"/>
                </a:lnTo>
                <a:close/>
              </a:path>
            </a:pathLst>
          </a:custGeom>
          <a:solidFill>
            <a:srgbClr val="FF9834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1" name="Rectangle 1051"/>
          <p:cNvSpPr>
            <a:spLocks noChangeArrowheads="1"/>
          </p:cNvSpPr>
          <p:nvPr/>
        </p:nvSpPr>
        <p:spPr bwMode="auto">
          <a:xfrm>
            <a:off x="228600" y="5715000"/>
            <a:ext cx="3276600" cy="990600"/>
          </a:xfrm>
          <a:prstGeom prst="rect">
            <a:avLst/>
          </a:prstGeom>
          <a:solidFill>
            <a:srgbClr val="FF9834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Enabling wireless ubiquity.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Showing what is feasible, and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what is not …</a:t>
            </a:r>
          </a:p>
        </p:txBody>
      </p:sp>
      <p:sp>
        <p:nvSpPr>
          <p:cNvPr id="1263644" name="Rectangle 1052"/>
          <p:cNvSpPr>
            <a:spLocks noChangeArrowheads="1"/>
          </p:cNvSpPr>
          <p:nvPr/>
        </p:nvSpPr>
        <p:spPr bwMode="auto">
          <a:xfrm>
            <a:off x="5867400" y="381000"/>
            <a:ext cx="3048000" cy="1219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1600">
                <a:latin typeface="+mn-lt"/>
                <a:ea typeface="+mn-ea"/>
              </a:rPr>
              <a:t>Applications that exploit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1600">
                <a:latin typeface="+mn-lt"/>
                <a:ea typeface="+mn-ea"/>
              </a:rPr>
              <a:t>ubiquity and mobility.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1600">
                <a:latin typeface="+mn-lt"/>
                <a:ea typeface="+mn-ea"/>
              </a:rPr>
              <a:t>Challenges underlying such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1600">
                <a:latin typeface="+mn-lt"/>
                <a:ea typeface="+mn-ea"/>
              </a:rPr>
              <a:t>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 sz="quarter"/>
          </p:nvPr>
        </p:nvSpPr>
        <p:spPr>
          <a:xfrm>
            <a:off x="1143000" y="152400"/>
            <a:ext cx="75438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Research</a:t>
            </a:r>
          </a:p>
        </p:txBody>
      </p:sp>
      <p:sp>
        <p:nvSpPr>
          <p:cNvPr id="1263619" name="Rectangle 1027"/>
          <p:cNvSpPr>
            <a:spLocks noChangeArrowheads="1"/>
          </p:cNvSpPr>
          <p:nvPr/>
        </p:nvSpPr>
        <p:spPr bwMode="auto">
          <a:xfrm>
            <a:off x="3505200" y="1905000"/>
            <a:ext cx="2362200" cy="3276600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8612" name="Line 1028"/>
          <p:cNvSpPr>
            <a:spLocks noChangeShapeType="1"/>
          </p:cNvSpPr>
          <p:nvPr/>
        </p:nvSpPr>
        <p:spPr bwMode="auto">
          <a:xfrm>
            <a:off x="3505200" y="41910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1029"/>
          <p:cNvSpPr>
            <a:spLocks noChangeShapeType="1"/>
          </p:cNvSpPr>
          <p:nvPr/>
        </p:nvSpPr>
        <p:spPr bwMode="auto">
          <a:xfrm>
            <a:off x="3505200" y="36195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1030"/>
          <p:cNvSpPr>
            <a:spLocks noChangeShapeType="1"/>
          </p:cNvSpPr>
          <p:nvPr/>
        </p:nvSpPr>
        <p:spPr bwMode="auto">
          <a:xfrm>
            <a:off x="3505200" y="30099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1031"/>
          <p:cNvSpPr>
            <a:spLocks noChangeShapeType="1"/>
          </p:cNvSpPr>
          <p:nvPr/>
        </p:nvSpPr>
        <p:spPr bwMode="auto">
          <a:xfrm>
            <a:off x="3505200" y="24384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Line 1032"/>
          <p:cNvSpPr>
            <a:spLocks noChangeShapeType="1"/>
          </p:cNvSpPr>
          <p:nvPr/>
        </p:nvSpPr>
        <p:spPr bwMode="auto">
          <a:xfrm>
            <a:off x="3505200" y="4724400"/>
            <a:ext cx="2362200" cy="0"/>
          </a:xfrm>
          <a:prstGeom prst="line">
            <a:avLst/>
          </a:prstGeom>
          <a:noFill/>
          <a:ln w="9525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7" name="Rectangle 1033"/>
          <p:cNvSpPr>
            <a:spLocks noChangeArrowheads="1"/>
          </p:cNvSpPr>
          <p:nvPr/>
        </p:nvSpPr>
        <p:spPr bwMode="auto">
          <a:xfrm>
            <a:off x="4419600" y="4800600"/>
            <a:ext cx="633413" cy="37623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PHY</a:t>
            </a:r>
          </a:p>
        </p:txBody>
      </p:sp>
      <p:sp>
        <p:nvSpPr>
          <p:cNvPr id="68618" name="Rectangle 1034"/>
          <p:cNvSpPr>
            <a:spLocks noChangeArrowheads="1"/>
          </p:cNvSpPr>
          <p:nvPr/>
        </p:nvSpPr>
        <p:spPr bwMode="auto">
          <a:xfrm>
            <a:off x="4032250" y="4267200"/>
            <a:ext cx="12557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MAC / Link</a:t>
            </a:r>
          </a:p>
        </p:txBody>
      </p:sp>
      <p:sp>
        <p:nvSpPr>
          <p:cNvPr id="68619" name="Rectangle 1035"/>
          <p:cNvSpPr>
            <a:spLocks noChangeArrowheads="1"/>
          </p:cNvSpPr>
          <p:nvPr/>
        </p:nvSpPr>
        <p:spPr bwMode="auto">
          <a:xfrm>
            <a:off x="4191000" y="3733800"/>
            <a:ext cx="1042988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Network</a:t>
            </a:r>
          </a:p>
        </p:txBody>
      </p:sp>
      <p:sp>
        <p:nvSpPr>
          <p:cNvPr id="68620" name="Rectangle 1036"/>
          <p:cNvSpPr>
            <a:spLocks noChangeArrowheads="1"/>
          </p:cNvSpPr>
          <p:nvPr/>
        </p:nvSpPr>
        <p:spPr bwMode="auto">
          <a:xfrm>
            <a:off x="4038600" y="3124200"/>
            <a:ext cx="11033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Transport</a:t>
            </a:r>
          </a:p>
        </p:txBody>
      </p:sp>
      <p:sp>
        <p:nvSpPr>
          <p:cNvPr id="68621" name="Rectangle 1037"/>
          <p:cNvSpPr>
            <a:spLocks noChangeArrowheads="1"/>
          </p:cNvSpPr>
          <p:nvPr/>
        </p:nvSpPr>
        <p:spPr bwMode="auto">
          <a:xfrm>
            <a:off x="4114800" y="2540000"/>
            <a:ext cx="938213" cy="369888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Security</a:t>
            </a:r>
          </a:p>
        </p:txBody>
      </p:sp>
      <p:sp>
        <p:nvSpPr>
          <p:cNvPr id="68622" name="Rectangle 1038"/>
          <p:cNvSpPr>
            <a:spLocks noChangeArrowheads="1"/>
          </p:cNvSpPr>
          <p:nvPr/>
        </p:nvSpPr>
        <p:spPr bwMode="auto">
          <a:xfrm>
            <a:off x="3965575" y="1995488"/>
            <a:ext cx="1241425" cy="369887"/>
          </a:xfrm>
          <a:prstGeom prst="rect">
            <a:avLst/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Application</a:t>
            </a:r>
          </a:p>
        </p:txBody>
      </p:sp>
      <p:sp>
        <p:nvSpPr>
          <p:cNvPr id="68623" name="AutoShape 1039"/>
          <p:cNvSpPr>
            <a:spLocks noChangeArrowheads="1"/>
          </p:cNvSpPr>
          <p:nvPr/>
        </p:nvSpPr>
        <p:spPr bwMode="auto">
          <a:xfrm>
            <a:off x="1219200" y="1981200"/>
            <a:ext cx="1676400" cy="381000"/>
          </a:xfrm>
          <a:prstGeom prst="wedgeRectCallout">
            <a:avLst>
              <a:gd name="adj1" fmla="val 106722"/>
              <a:gd name="adj2" fmla="val 2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Incentives</a:t>
            </a:r>
          </a:p>
        </p:txBody>
      </p:sp>
      <p:sp>
        <p:nvSpPr>
          <p:cNvPr id="68624" name="AutoShape 1040"/>
          <p:cNvSpPr>
            <a:spLocks noChangeArrowheads="1"/>
          </p:cNvSpPr>
          <p:nvPr/>
        </p:nvSpPr>
        <p:spPr bwMode="auto">
          <a:xfrm>
            <a:off x="6172200" y="5029200"/>
            <a:ext cx="2362200" cy="381000"/>
          </a:xfrm>
          <a:prstGeom prst="wedgeRectCallout">
            <a:avLst>
              <a:gd name="adj1" fmla="val -78023"/>
              <a:gd name="adj2" fmla="val -5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Channel fluctuations</a:t>
            </a:r>
          </a:p>
        </p:txBody>
      </p:sp>
      <p:sp>
        <p:nvSpPr>
          <p:cNvPr id="68625" name="AutoShape 1041"/>
          <p:cNvSpPr>
            <a:spLocks noChangeArrowheads="1"/>
          </p:cNvSpPr>
          <p:nvPr/>
        </p:nvSpPr>
        <p:spPr bwMode="auto">
          <a:xfrm>
            <a:off x="1143000" y="4343400"/>
            <a:ext cx="1752600" cy="381000"/>
          </a:xfrm>
          <a:prstGeom prst="wedgeRectCallout">
            <a:avLst>
              <a:gd name="adj1" fmla="val 101356"/>
              <a:gd name="adj2" fmla="val 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Spatial Reuse</a:t>
            </a:r>
          </a:p>
        </p:txBody>
      </p:sp>
      <p:sp>
        <p:nvSpPr>
          <p:cNvPr id="68626" name="AutoShape 1042"/>
          <p:cNvSpPr>
            <a:spLocks noChangeArrowheads="1"/>
          </p:cNvSpPr>
          <p:nvPr/>
        </p:nvSpPr>
        <p:spPr bwMode="auto">
          <a:xfrm>
            <a:off x="6553200" y="3657600"/>
            <a:ext cx="1371600" cy="381000"/>
          </a:xfrm>
          <a:prstGeom prst="wedgeRectCallout">
            <a:avLst>
              <a:gd name="adj1" fmla="val -126968"/>
              <a:gd name="adj2" fmla="val 1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Mobility</a:t>
            </a:r>
          </a:p>
        </p:txBody>
      </p:sp>
      <p:sp>
        <p:nvSpPr>
          <p:cNvPr id="68627" name="AutoShape 1043"/>
          <p:cNvSpPr>
            <a:spLocks noChangeArrowheads="1"/>
          </p:cNvSpPr>
          <p:nvPr/>
        </p:nvSpPr>
        <p:spPr bwMode="auto">
          <a:xfrm>
            <a:off x="533400" y="3733800"/>
            <a:ext cx="1981200" cy="381000"/>
          </a:xfrm>
          <a:prstGeom prst="wedgeRectCallout">
            <a:avLst>
              <a:gd name="adj1" fmla="val 114023"/>
              <a:gd name="adj2" fmla="val 12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Energy Savings</a:t>
            </a:r>
          </a:p>
        </p:txBody>
      </p:sp>
      <p:sp>
        <p:nvSpPr>
          <p:cNvPr id="68628" name="AutoShape 1044"/>
          <p:cNvSpPr>
            <a:spLocks noChangeArrowheads="1"/>
          </p:cNvSpPr>
          <p:nvPr/>
        </p:nvSpPr>
        <p:spPr bwMode="auto">
          <a:xfrm>
            <a:off x="6324600" y="2743200"/>
            <a:ext cx="1752600" cy="381000"/>
          </a:xfrm>
          <a:prstGeom prst="wedgeRectCallout">
            <a:avLst>
              <a:gd name="adj1" fmla="val -108060"/>
              <a:gd name="adj2" fmla="val -3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Eavesdropping</a:t>
            </a:r>
          </a:p>
        </p:txBody>
      </p:sp>
      <p:sp>
        <p:nvSpPr>
          <p:cNvPr id="68629" name="AutoShape 1045"/>
          <p:cNvSpPr>
            <a:spLocks noChangeArrowheads="1"/>
          </p:cNvSpPr>
          <p:nvPr/>
        </p:nvSpPr>
        <p:spPr bwMode="auto">
          <a:xfrm>
            <a:off x="381000" y="3048000"/>
            <a:ext cx="2286000" cy="381000"/>
          </a:xfrm>
          <a:prstGeom prst="wedgeRectCallout">
            <a:avLst>
              <a:gd name="adj1" fmla="val 106042"/>
              <a:gd name="adj2" fmla="val 43333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Loss Discrimination</a:t>
            </a:r>
          </a:p>
        </p:txBody>
      </p:sp>
      <p:sp>
        <p:nvSpPr>
          <p:cNvPr id="68630" name="AutoShape 1046"/>
          <p:cNvSpPr>
            <a:spLocks noChangeArrowheads="1"/>
          </p:cNvSpPr>
          <p:nvPr/>
        </p:nvSpPr>
        <p:spPr bwMode="auto">
          <a:xfrm>
            <a:off x="6324600" y="2286000"/>
            <a:ext cx="1143000" cy="381000"/>
          </a:xfrm>
          <a:prstGeom prst="wedgeRectCallout">
            <a:avLst>
              <a:gd name="adj1" fmla="val -132361"/>
              <a:gd name="adj2" fmla="val 3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Privacy</a:t>
            </a:r>
          </a:p>
        </p:txBody>
      </p:sp>
      <p:sp>
        <p:nvSpPr>
          <p:cNvPr id="68631" name="AutoShape 1047"/>
          <p:cNvSpPr>
            <a:spLocks noChangeArrowheads="1"/>
          </p:cNvSpPr>
          <p:nvPr/>
        </p:nvSpPr>
        <p:spPr bwMode="auto">
          <a:xfrm>
            <a:off x="914400" y="1371600"/>
            <a:ext cx="2438400" cy="381000"/>
          </a:xfrm>
          <a:prstGeom prst="wedgeRectCallout">
            <a:avLst>
              <a:gd name="adj1" fmla="val 71810"/>
              <a:gd name="adj2" fmla="val 126667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Ubiquitous Services</a:t>
            </a:r>
          </a:p>
        </p:txBody>
      </p:sp>
      <p:sp>
        <p:nvSpPr>
          <p:cNvPr id="68632" name="AutoShape 1048"/>
          <p:cNvSpPr>
            <a:spLocks noChangeArrowheads="1"/>
          </p:cNvSpPr>
          <p:nvPr/>
        </p:nvSpPr>
        <p:spPr bwMode="auto">
          <a:xfrm>
            <a:off x="6172200" y="4495800"/>
            <a:ext cx="2514600" cy="381000"/>
          </a:xfrm>
          <a:prstGeom prst="wedgeRectCallout">
            <a:avLst>
              <a:gd name="adj1" fmla="val -75315"/>
              <a:gd name="adj2" fmla="val 10000"/>
            </a:avLst>
          </a:prstGeom>
          <a:solidFill>
            <a:srgbClr val="CCCCCC"/>
          </a:solidFill>
          <a:ln w="9525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>
                <a:latin typeface="Gill Sans MT" pitchFamily="34" charset="0"/>
              </a:rPr>
              <a:t>Interference Mgmt.</a:t>
            </a:r>
          </a:p>
        </p:txBody>
      </p:sp>
      <p:sp>
        <p:nvSpPr>
          <p:cNvPr id="68633" name="AutoShape 1049"/>
          <p:cNvSpPr>
            <a:spLocks noChangeArrowheads="1"/>
          </p:cNvSpPr>
          <p:nvPr/>
        </p:nvSpPr>
        <p:spPr bwMode="auto">
          <a:xfrm rot="19514365" flipH="1">
            <a:off x="4572000" y="1219200"/>
            <a:ext cx="1447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740" y="7202"/>
                </a:moveTo>
                <a:cubicBezTo>
                  <a:pt x="14590" y="5622"/>
                  <a:pt x="12754" y="4687"/>
                  <a:pt x="10800" y="4687"/>
                </a:cubicBezTo>
                <a:cubicBezTo>
                  <a:pt x="7595" y="4687"/>
                  <a:pt x="4935" y="7162"/>
                  <a:pt x="4703" y="10358"/>
                </a:cubicBezTo>
                <a:lnTo>
                  <a:pt x="28" y="10020"/>
                </a:lnTo>
                <a:cubicBezTo>
                  <a:pt x="436" y="4373"/>
                  <a:pt x="5137" y="-1"/>
                  <a:pt x="10800" y="-1"/>
                </a:cubicBezTo>
                <a:cubicBezTo>
                  <a:pt x="14253" y="-1"/>
                  <a:pt x="17497" y="1651"/>
                  <a:pt x="19530" y="4442"/>
                </a:cubicBezTo>
                <a:lnTo>
                  <a:pt x="21713" y="2853"/>
                </a:lnTo>
                <a:lnTo>
                  <a:pt x="20604" y="9899"/>
                </a:lnTo>
                <a:lnTo>
                  <a:pt x="13558" y="8791"/>
                </a:lnTo>
                <a:lnTo>
                  <a:pt x="15740" y="72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4" name="AutoShape 1050"/>
          <p:cNvSpPr>
            <a:spLocks noChangeArrowheads="1"/>
          </p:cNvSpPr>
          <p:nvPr/>
        </p:nvSpPr>
        <p:spPr bwMode="auto">
          <a:xfrm rot="19514365" flipV="1">
            <a:off x="3378200" y="4991100"/>
            <a:ext cx="1447800" cy="990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740" y="7202"/>
                </a:moveTo>
                <a:cubicBezTo>
                  <a:pt x="14590" y="5622"/>
                  <a:pt x="12754" y="4687"/>
                  <a:pt x="10800" y="4687"/>
                </a:cubicBezTo>
                <a:cubicBezTo>
                  <a:pt x="7595" y="4687"/>
                  <a:pt x="4935" y="7162"/>
                  <a:pt x="4703" y="10358"/>
                </a:cubicBezTo>
                <a:lnTo>
                  <a:pt x="28" y="10020"/>
                </a:lnTo>
                <a:cubicBezTo>
                  <a:pt x="436" y="4373"/>
                  <a:pt x="5137" y="-1"/>
                  <a:pt x="10800" y="-1"/>
                </a:cubicBezTo>
                <a:cubicBezTo>
                  <a:pt x="14253" y="-1"/>
                  <a:pt x="17497" y="1651"/>
                  <a:pt x="19530" y="4442"/>
                </a:cubicBezTo>
                <a:lnTo>
                  <a:pt x="21713" y="2853"/>
                </a:lnTo>
                <a:lnTo>
                  <a:pt x="20604" y="9899"/>
                </a:lnTo>
                <a:lnTo>
                  <a:pt x="13558" y="8791"/>
                </a:lnTo>
                <a:lnTo>
                  <a:pt x="15740" y="7202"/>
                </a:lnTo>
                <a:close/>
              </a:path>
            </a:pathLst>
          </a:custGeom>
          <a:solidFill>
            <a:srgbClr val="FF9834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3643" name="Rectangle 1051"/>
          <p:cNvSpPr>
            <a:spLocks noChangeArrowheads="1"/>
          </p:cNvSpPr>
          <p:nvPr/>
        </p:nvSpPr>
        <p:spPr bwMode="auto">
          <a:xfrm>
            <a:off x="228600" y="5715000"/>
            <a:ext cx="3276600" cy="990600"/>
          </a:xfrm>
          <a:prstGeom prst="rect">
            <a:avLst/>
          </a:prstGeom>
          <a:solidFill>
            <a:srgbClr val="FF9834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2400" dirty="0">
                <a:latin typeface="+mn-lt"/>
                <a:ea typeface="+mn-ea"/>
              </a:rPr>
              <a:t>Wireless Networking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63644" name="Rectangle 1052"/>
          <p:cNvSpPr>
            <a:spLocks noChangeArrowheads="1"/>
          </p:cNvSpPr>
          <p:nvPr/>
        </p:nvSpPr>
        <p:spPr bwMode="auto">
          <a:xfrm>
            <a:off x="5867400" y="381000"/>
            <a:ext cx="3048000" cy="1219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/>
            </a:pPr>
            <a:r>
              <a:rPr lang="en-US" sz="2400" dirty="0">
                <a:latin typeface="+mn-lt"/>
                <a:ea typeface="+mn-ea"/>
              </a:rPr>
              <a:t>Mobile Computing</a:t>
            </a:r>
            <a:endParaRPr lang="en-US" sz="1600" dirty="0">
              <a:latin typeface="+mn-lt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Wireless communications</a:t>
            </a:r>
            <a:endParaRPr lang="en-US" smtClean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9635" name="Rectangle 3"/>
          <p:cNvSpPr txBox="1">
            <a:spLocks noChangeArrowheads="1"/>
          </p:cNvSpPr>
          <p:nvPr/>
        </p:nvSpPr>
        <p:spPr bwMode="auto">
          <a:xfrm>
            <a:off x="1066800" y="1295400"/>
            <a:ext cx="655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600">
                <a:latin typeface="Gill Sans MT" pitchFamily="34" charset="0"/>
                <a:ea typeface="PMingLiU" pitchFamily="18" charset="-120"/>
              </a:rPr>
              <a:t>A </a:t>
            </a:r>
            <a:r>
              <a:rPr lang="en-US" altLang="zh-TW" sz="2600" i="1">
                <a:latin typeface="Gill Sans MT" pitchFamily="34" charset="0"/>
                <a:ea typeface="PMingLiU" pitchFamily="18" charset="-120"/>
              </a:rPr>
              <a:t>wireless communication</a:t>
            </a:r>
            <a:r>
              <a:rPr lang="en-US" altLang="zh-TW" sz="2600">
                <a:latin typeface="Gill Sans MT" pitchFamily="34" charset="0"/>
                <a:ea typeface="PMingLiU" pitchFamily="18" charset="-120"/>
              </a:rPr>
              <a:t> does not use wires (cables) for communications, but by the  transmission of </a:t>
            </a:r>
            <a:r>
              <a:rPr lang="en-US" altLang="en-US" sz="2600" i="1">
                <a:latin typeface="Gill Sans MT" pitchFamily="34" charset="0"/>
                <a:ea typeface="PMingLiU" pitchFamily="18" charset="-120"/>
              </a:rPr>
              <a:t>e</a:t>
            </a:r>
            <a:r>
              <a:rPr lang="en-US" altLang="zh-TW" sz="2600" i="1">
                <a:latin typeface="Gill Sans MT" pitchFamily="34" charset="0"/>
                <a:ea typeface="PMingLiU" pitchFamily="18" charset="-120"/>
              </a:rPr>
              <a:t>lectromagnetic  waves</a:t>
            </a:r>
            <a:r>
              <a:rPr lang="en-US" altLang="zh-TW" sz="2600">
                <a:latin typeface="Gill Sans MT" pitchFamily="34" charset="0"/>
                <a:ea typeface="PMingLiU" pitchFamily="18" charset="-120"/>
              </a:rPr>
              <a:t>  </a:t>
            </a:r>
            <a:r>
              <a:rPr lang="en-US" altLang="en-US" sz="2600">
                <a:latin typeface="Gill Sans MT" pitchFamily="34" charset="0"/>
                <a:ea typeface="PMingLiU" pitchFamily="18" charset="-120"/>
              </a:rPr>
              <a:t>                                                    </a:t>
            </a:r>
            <a:r>
              <a:rPr lang="en-US" altLang="zh-TW" sz="2600">
                <a:latin typeface="Gill Sans MT" pitchFamily="34" charset="0"/>
                <a:ea typeface="PMingLiU" pitchFamily="18" charset="-120"/>
              </a:rPr>
              <a:t>through ‘the air’.</a:t>
            </a: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en-US" altLang="zh-TW" sz="2200">
                <a:solidFill>
                  <a:srgbClr val="0066CC"/>
                </a:solidFill>
                <a:latin typeface="Gill Sans MT" pitchFamily="34" charset="0"/>
                <a:ea typeface="PMingLiU" pitchFamily="18" charset="-120"/>
              </a:rPr>
              <a:t>Michael faraday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, </a:t>
            </a:r>
            <a:r>
              <a:rPr lang="en-US" altLang="zh-TW" sz="2200">
                <a:solidFill>
                  <a:srgbClr val="0066CC"/>
                </a:solidFill>
                <a:latin typeface="Gill Sans MT" pitchFamily="34" charset="0"/>
                <a:ea typeface="PMingLiU" pitchFamily="18" charset="-120"/>
              </a:rPr>
              <a:t>James C. Maxwell,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 </a:t>
            </a:r>
            <a:r>
              <a:rPr lang="en-US" altLang="zh-TW" sz="2200">
                <a:solidFill>
                  <a:srgbClr val="0066CC"/>
                </a:solidFill>
                <a:latin typeface="Gill Sans MT" pitchFamily="34" charset="0"/>
                <a:ea typeface="PMingLiU" pitchFamily="18" charset="-120"/>
              </a:rPr>
              <a:t>Heinrich Hertz</a:t>
            </a: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endParaRPr lang="en-US" altLang="zh-TW" sz="2200">
              <a:solidFill>
                <a:srgbClr val="0066CC"/>
              </a:solidFill>
              <a:latin typeface="Gill Sans MT" pitchFamily="34" charset="0"/>
              <a:ea typeface="PMingLiU" pitchFamily="18" charset="-12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</a:pPr>
            <a:r>
              <a:rPr lang="en-US" altLang="zh-TW" sz="2600">
                <a:latin typeface="Gill Sans MT" pitchFamily="34" charset="0"/>
                <a:ea typeface="PMingLiU" pitchFamily="18" charset="-120"/>
              </a:rPr>
              <a:t>Wireless communication has a long history, started in 1896 - Guglielmo Marconi invented the wireless telegraph </a:t>
            </a: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Advances in wireless technology include </a:t>
            </a:r>
            <a:r>
              <a:rPr lang="en-US" altLang="zh-TW" sz="2200" i="1">
                <a:latin typeface="Gill Sans MT" pitchFamily="34" charset="0"/>
                <a:ea typeface="PMingLiU" pitchFamily="18" charset="-120"/>
              </a:rPr>
              <a:t>radio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, </a:t>
            </a:r>
            <a:r>
              <a:rPr lang="en-US" altLang="zh-CN" sz="2200">
                <a:latin typeface="Gill Sans MT" pitchFamily="34" charset="0"/>
                <a:ea typeface="PMingLiU" pitchFamily="18" charset="-120"/>
              </a:rPr>
              <a:t>            </a:t>
            </a:r>
            <a:r>
              <a:rPr lang="en-US" altLang="zh-TW" sz="2200" i="1">
                <a:latin typeface="Gill Sans MT" pitchFamily="34" charset="0"/>
                <a:ea typeface="PMingLiU" pitchFamily="18" charset="-120"/>
              </a:rPr>
              <a:t>television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, </a:t>
            </a:r>
            <a:r>
              <a:rPr lang="en-US" altLang="zh-TW" sz="2200" i="1">
                <a:latin typeface="Gill Sans MT" pitchFamily="34" charset="0"/>
                <a:ea typeface="PMingLiU" pitchFamily="18" charset="-120"/>
              </a:rPr>
              <a:t>mobile telephone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, </a:t>
            </a:r>
            <a:r>
              <a:rPr lang="en-US" altLang="zh-TW" sz="2200" i="1">
                <a:latin typeface="Gill Sans MT" pitchFamily="34" charset="0"/>
                <a:ea typeface="PMingLiU" pitchFamily="18" charset="-120"/>
              </a:rPr>
              <a:t>communication satellites</a:t>
            </a:r>
            <a:r>
              <a:rPr lang="en-US" altLang="zh-TW" sz="2200">
                <a:latin typeface="Gill Sans MT" pitchFamily="34" charset="0"/>
                <a:ea typeface="PMingLiU" pitchFamily="18" charset="-120"/>
              </a:rPr>
              <a:t>.</a:t>
            </a:r>
          </a:p>
        </p:txBody>
      </p:sp>
      <p:pic>
        <p:nvPicPr>
          <p:cNvPr id="69636" name="Content Placeholder 4"/>
          <p:cNvPicPr>
            <a:picLocks noGrp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3581400"/>
            <a:ext cx="1295400" cy="1447800"/>
          </a:xfrm>
        </p:spPr>
      </p:pic>
      <p:sp>
        <p:nvSpPr>
          <p:cNvPr id="696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41F81CD-0790-447A-98DC-2DF7FE1F2CEC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62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80010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Challenges</a:t>
            </a:r>
          </a:p>
        </p:txBody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924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800" smtClean="0">
                <a:ea typeface="PMingLiU" pitchFamily="18" charset="-120"/>
              </a:rPr>
              <a:t>Wire</a:t>
            </a:r>
            <a:r>
              <a:rPr lang="en-US" altLang="zh-CN" sz="2800" smtClean="0">
                <a:ea typeface="PMingLiU" pitchFamily="18" charset="-120"/>
              </a:rPr>
              <a:t>d channel</a:t>
            </a:r>
            <a:endParaRPr lang="en-US" altLang="zh-TW" sz="2800" smtClean="0">
              <a:ea typeface="PMingLiU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 smtClean="0">
                <a:ea typeface="PMingLiU" pitchFamily="18" charset="-120"/>
              </a:rPr>
              <a:t>Wired channel can be easily engineered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000" smtClean="0">
                <a:ea typeface="PMingLiU" pitchFamily="18" charset="-120"/>
              </a:rPr>
              <a:t>Too many noises? – </a:t>
            </a:r>
            <a:r>
              <a:rPr lang="en-US" altLang="zh-CN" sz="2000" smtClean="0">
                <a:ea typeface="PMingLiU" pitchFamily="18" charset="-120"/>
              </a:rPr>
              <a:t>use shell to protect</a:t>
            </a:r>
            <a:r>
              <a:rPr lang="en-US" altLang="zh-TW" sz="2000" smtClean="0">
                <a:ea typeface="PMingLiU" pitchFamily="18" charset="-120"/>
              </a:rPr>
              <a:t> against electromagnetic noise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000" smtClean="0">
                <a:ea typeface="PMingLiU" pitchFamily="18" charset="-120"/>
              </a:rPr>
              <a:t>Large signal attenuation? - </a:t>
            </a:r>
            <a:r>
              <a:rPr lang="en-US" altLang="zh-CN" sz="2000" smtClean="0">
                <a:ea typeface="PMingLiU" pitchFamily="18" charset="-120"/>
              </a:rPr>
              <a:t>u</a:t>
            </a:r>
            <a:r>
              <a:rPr lang="en-US" altLang="zh-TW" sz="2000" smtClean="0">
                <a:ea typeface="PMingLiU" pitchFamily="18" charset="-120"/>
              </a:rPr>
              <a:t>se repeaters</a:t>
            </a:r>
            <a:r>
              <a:rPr lang="en-US" altLang="zh-CN" sz="2000" smtClean="0">
                <a:ea typeface="PMingLiU" pitchFamily="18" charset="-120"/>
              </a:rPr>
              <a:t> to amplify the signal</a:t>
            </a:r>
            <a:endParaRPr lang="en-US" altLang="zh-TW" sz="2000" smtClean="0">
              <a:ea typeface="PMingLiU" pitchFamily="18" charset="-12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zh-TW" sz="2000" smtClean="0">
                <a:ea typeface="PMingLiU" pitchFamily="18" charset="-120"/>
              </a:rPr>
              <a:t>Data </a:t>
            </a:r>
            <a:r>
              <a:rPr lang="en-US" altLang="zh-CN" sz="2000" smtClean="0">
                <a:ea typeface="PMingLiU" pitchFamily="18" charset="-120"/>
              </a:rPr>
              <a:t>rate</a:t>
            </a:r>
            <a:r>
              <a:rPr lang="en-US" altLang="zh-TW" sz="2000" smtClean="0">
                <a:ea typeface="PMingLiU" pitchFamily="18" charset="-120"/>
              </a:rPr>
              <a:t> too low? - </a:t>
            </a:r>
            <a:r>
              <a:rPr lang="en-US" altLang="zh-CN" sz="2000" smtClean="0">
                <a:ea typeface="PMingLiU" pitchFamily="18" charset="-120"/>
              </a:rPr>
              <a:t>u</a:t>
            </a:r>
            <a:r>
              <a:rPr lang="en-US" altLang="zh-TW" sz="2000" smtClean="0">
                <a:ea typeface="PMingLiU" pitchFamily="18" charset="-120"/>
              </a:rPr>
              <a:t>pgrade to coaxial cable or optical fiber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 smtClean="0">
                <a:ea typeface="PMingLiU" pitchFamily="18" charset="-120"/>
              </a:rPr>
              <a:t>Low e</a:t>
            </a:r>
            <a:r>
              <a:rPr lang="en-US" altLang="zh-TW" sz="2000" smtClean="0">
                <a:ea typeface="PMingLiU" pitchFamily="18" charset="-120"/>
              </a:rPr>
              <a:t>rror rate - Good quality cable:  10</a:t>
            </a:r>
            <a:r>
              <a:rPr lang="en-US" altLang="zh-TW" sz="2000" baseline="30000" smtClean="0">
                <a:ea typeface="PMingLiU" pitchFamily="18" charset="-120"/>
              </a:rPr>
              <a:t>-6</a:t>
            </a:r>
            <a:r>
              <a:rPr lang="en-US" altLang="zh-CN" sz="2000" smtClean="0">
                <a:ea typeface="PMingLiU" pitchFamily="18" charset="-120"/>
              </a:rPr>
              <a:t>; </a:t>
            </a:r>
            <a:r>
              <a:rPr lang="en-US" altLang="zh-TW" sz="2000" smtClean="0">
                <a:ea typeface="PMingLiU" pitchFamily="18" charset="-120"/>
              </a:rPr>
              <a:t>Optical fiber:  10</a:t>
            </a:r>
            <a:r>
              <a:rPr lang="en-US" altLang="zh-TW" sz="2000" baseline="30000" smtClean="0">
                <a:ea typeface="PMingLiU" pitchFamily="18" charset="-120"/>
              </a:rPr>
              <a:t>-11</a:t>
            </a:r>
            <a:r>
              <a:rPr lang="en-US" altLang="zh-TW" sz="2000" smtClean="0">
                <a:ea typeface="PMingLiU" pitchFamily="18" charset="-120"/>
              </a:rPr>
              <a:t> </a:t>
            </a:r>
            <a:r>
              <a:rPr lang="en-US" altLang="zh-CN" sz="2000" smtClean="0">
                <a:ea typeface="PMingLiU" pitchFamily="18" charset="-120"/>
              </a:rPr>
              <a:t>~</a:t>
            </a:r>
            <a:r>
              <a:rPr lang="en-US" altLang="zh-TW" sz="2000" smtClean="0">
                <a:ea typeface="PMingLiU" pitchFamily="18" charset="-120"/>
              </a:rPr>
              <a:t> 10</a:t>
            </a:r>
            <a:r>
              <a:rPr lang="en-US" altLang="zh-TW" sz="2000" baseline="30000" smtClean="0">
                <a:ea typeface="PMingLiU" pitchFamily="18" charset="-120"/>
              </a:rPr>
              <a:t>-12</a:t>
            </a:r>
            <a:endParaRPr lang="en-US" altLang="zh-TW" sz="2000" smtClean="0"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800" smtClean="0"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800" smtClean="0">
                <a:ea typeface="PMingLiU" pitchFamily="18" charset="-120"/>
              </a:rPr>
              <a:t>Wireless</a:t>
            </a:r>
            <a:r>
              <a:rPr lang="en-US" altLang="zh-CN" sz="2800" smtClean="0">
                <a:ea typeface="PMingLiU" pitchFamily="18" charset="-120"/>
              </a:rPr>
              <a:t> channel</a:t>
            </a:r>
            <a:endParaRPr lang="en-US" altLang="zh-TW" sz="2800" smtClean="0">
              <a:ea typeface="PMingLiU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smtClean="0">
                <a:ea typeface="PMingLiU" pitchFamily="18" charset="-120"/>
              </a:rPr>
              <a:t>Wireless channel can hardly</a:t>
            </a:r>
            <a:r>
              <a:rPr lang="zh-TW" altLang="en-US" sz="2400" smtClean="0">
                <a:ea typeface="PMingLiU" pitchFamily="18" charset="-120"/>
              </a:rPr>
              <a:t> </a:t>
            </a:r>
            <a:r>
              <a:rPr lang="en-US" altLang="zh-TW" sz="2400" smtClean="0">
                <a:ea typeface="PMingLiU" pitchFamily="18" charset="-120"/>
              </a:rPr>
              <a:t>be engineered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000" smtClean="0">
                <a:ea typeface="PMingLiU" pitchFamily="18" charset="-120"/>
              </a:rPr>
              <a:t>High background noises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000" smtClean="0">
                <a:ea typeface="PMingLiU" pitchFamily="18" charset="-120"/>
              </a:rPr>
              <a:t>Signal strength fluctuates significantly</a:t>
            </a:r>
            <a:endParaRPr lang="en-US" altLang="zh-CN" sz="2000" smtClean="0">
              <a:ea typeface="PMingLiU" pitchFamily="18" charset="-12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 smtClean="0">
                <a:ea typeface="PMingLiU" pitchFamily="18" charset="-120"/>
              </a:rPr>
              <a:t>Low data rate</a:t>
            </a:r>
            <a:endParaRPr lang="en-US" altLang="zh-TW" sz="2000" smtClean="0">
              <a:ea typeface="PMingLiU" pitchFamily="18" charset="-12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 smtClean="0">
                <a:ea typeface="PMingLiU" pitchFamily="18" charset="-120"/>
              </a:rPr>
              <a:t>High e</a:t>
            </a:r>
            <a:r>
              <a:rPr lang="en-US" altLang="zh-TW" sz="2000" smtClean="0">
                <a:ea typeface="PMingLiU" pitchFamily="18" charset="-120"/>
              </a:rPr>
              <a:t>rror rate </a:t>
            </a:r>
            <a:r>
              <a:rPr lang="en-US" altLang="zh-TW" sz="2000" smtClean="0">
                <a:latin typeface="Arial" pitchFamily="34" charset="0"/>
                <a:ea typeface="PMingLiU" pitchFamily="18" charset="-120"/>
              </a:rPr>
              <a:t>–</a:t>
            </a:r>
            <a:r>
              <a:rPr lang="en-US" altLang="zh-TW" sz="2000" smtClean="0">
                <a:ea typeface="PMingLiU" pitchFamily="18" charset="-120"/>
              </a:rPr>
              <a:t> </a:t>
            </a:r>
            <a:r>
              <a:rPr lang="en-US" altLang="zh-CN" sz="2000" smtClean="0">
                <a:ea typeface="PMingLiU" pitchFamily="18" charset="-120"/>
              </a:rPr>
              <a:t>Radio</a:t>
            </a:r>
            <a:r>
              <a:rPr lang="en-US" altLang="zh-TW" sz="2000" smtClean="0">
                <a:ea typeface="PMingLiU" pitchFamily="18" charset="-120"/>
              </a:rPr>
              <a:t>: 10</a:t>
            </a:r>
            <a:r>
              <a:rPr lang="en-US" altLang="zh-TW" sz="2000" baseline="30000" smtClean="0">
                <a:ea typeface="PMingLiU" pitchFamily="18" charset="-120"/>
              </a:rPr>
              <a:t>-2</a:t>
            </a:r>
            <a:r>
              <a:rPr lang="en-US" altLang="zh-TW" sz="2000" smtClean="0">
                <a:ea typeface="PMingLiU" pitchFamily="18" charset="-120"/>
              </a:rPr>
              <a:t> or worse</a:t>
            </a:r>
          </a:p>
        </p:txBody>
      </p:sp>
      <p:sp>
        <p:nvSpPr>
          <p:cNvPr id="706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7FE0A5-D86A-4656-B8A9-4A049FCD048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8077200" cy="685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sz="3200" smtClean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Wireless Vision: ubiquitous communication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764698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CA1FDBC-9FED-4725-9C51-8270C0610C0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64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848600" cy="4800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altLang="zh-TW" sz="2400" smtClean="0">
                <a:ea typeface="PMingLiU" pitchFamily="18" charset="-120"/>
              </a:rPr>
              <a:t>Low </a:t>
            </a:r>
            <a:r>
              <a:rPr lang="en-US" altLang="zh-CN" sz="2400" smtClean="0">
                <a:ea typeface="PMingLiU" pitchFamily="18" charset="-120"/>
              </a:rPr>
              <a:t>and </a:t>
            </a:r>
            <a:r>
              <a:rPr lang="en-US" altLang="zh-TW" sz="2400" smtClean="0">
                <a:ea typeface="PMingLiU" pitchFamily="18" charset="-120"/>
              </a:rPr>
              <a:t>asymmetric bandwidth</a:t>
            </a:r>
            <a:endParaRPr lang="en-US" altLang="zh-CN" sz="2400" smtClean="0">
              <a:ea typeface="PMingLiU" pitchFamily="18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altLang="zh-CN" sz="2400" smtClean="0">
                <a:ea typeface="PMingLiU" pitchFamily="18" charset="-120"/>
              </a:rPr>
              <a:t>H</a:t>
            </a:r>
            <a:r>
              <a:rPr lang="en-US" altLang="zh-TW" sz="2400" smtClean="0">
                <a:ea typeface="PMingLiU" pitchFamily="18" charset="-120"/>
              </a:rPr>
              <a:t>igh latency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altLang="zh-TW" sz="2400" smtClean="0">
                <a:ea typeface="PMingLiU" pitchFamily="18" charset="-120"/>
              </a:rPr>
              <a:t>High error rate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altLang="zh-TW" sz="2400" smtClean="0">
                <a:ea typeface="PMingLiU" pitchFamily="18" charset="-120"/>
              </a:rPr>
              <a:t>Large variation in available bandwidth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ea typeface="PMingLiU" pitchFamily="18" charset="-120"/>
              </a:rPr>
              <a:t>Bandwidth </a:t>
            </a:r>
            <a:r>
              <a:rPr lang="en-US" altLang="zh-CN" sz="2000" smtClean="0">
                <a:ea typeface="PMingLiU" pitchFamily="18" charset="-120"/>
              </a:rPr>
              <a:t>differences</a:t>
            </a:r>
            <a:r>
              <a:rPr lang="en-US" altLang="zh-TW" sz="2000" smtClean="0">
                <a:ea typeface="PMingLiU" pitchFamily="18" charset="-120"/>
              </a:rPr>
              <a:t> with orders of magnitude from open-space wireless to indoor wireless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smtClean="0">
                <a:ea typeface="PMingLiU" pitchFamily="18" charset="-120"/>
              </a:rPr>
              <a:t>Frequent disconnections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ea typeface="PMingLiU" pitchFamily="18" charset="-120"/>
              </a:rPr>
              <a:t>Network failure is common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ea typeface="PMingLiU" pitchFamily="18" charset="-120"/>
              </a:rPr>
              <a:t>User’s movement is frequent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smtClean="0">
                <a:ea typeface="PMingLiU" pitchFamily="18" charset="-120"/>
              </a:rPr>
              <a:t>Shared radio channel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ea typeface="PMingLiU" pitchFamily="18" charset="-120"/>
              </a:rPr>
              <a:t>Increased security risks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endParaRPr lang="en-US" altLang="zh-TW" smtClean="0">
              <a:ea typeface="PMingLiU" pitchFamily="18" charset="-12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48600" cy="990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Challenges due to Wireless channel</a:t>
            </a:r>
            <a:br>
              <a:rPr lang="en-US" altLang="zh-TW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</a:br>
            <a:r>
              <a:rPr lang="en-US" altLang="zh-TW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At a Glance</a:t>
            </a:r>
          </a:p>
        </p:txBody>
      </p:sp>
      <p:sp>
        <p:nvSpPr>
          <p:cNvPr id="727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91A17D-3164-48D5-88B4-2B1AA6C0FFAA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65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7696200" cy="4638675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Location dependency</a:t>
            </a:r>
            <a:endParaRPr lang="en-US" altLang="zh-TW" sz="2800" b="1" smtClean="0">
              <a:ea typeface="PMingLiU" pitchFamily="18" charset="-120"/>
            </a:endParaRPr>
          </a:p>
          <a:p>
            <a:pPr lvl="1" eaLnBrk="1" hangingPunct="1"/>
            <a:r>
              <a:rPr lang="en-US" altLang="zh-TW" sz="2400" b="1" smtClean="0">
                <a:ea typeface="PMingLiU" pitchFamily="18" charset="-120"/>
              </a:rPr>
              <a:t>Location management problem</a:t>
            </a:r>
            <a:r>
              <a:rPr lang="en-US" altLang="zh-TW" sz="2400" smtClean="0">
                <a:ea typeface="PMingLiU" pitchFamily="18" charset="-120"/>
              </a:rPr>
              <a:t>: How does the network know where the intended recipient of a message is currently located?</a:t>
            </a:r>
          </a:p>
          <a:p>
            <a:pPr lvl="2" eaLnBrk="1" hangingPunct="1"/>
            <a:r>
              <a:rPr lang="en-US" altLang="zh-TW" sz="2100" smtClean="0">
                <a:ea typeface="PMingLiU" pitchFamily="18" charset="-120"/>
              </a:rPr>
              <a:t>Cellular scenario</a:t>
            </a:r>
            <a:endParaRPr lang="zh-TW" altLang="en-US" sz="2100" smtClean="0">
              <a:ea typeface="PMingLiU" pitchFamily="18" charset="-120"/>
            </a:endParaRPr>
          </a:p>
        </p:txBody>
      </p:sp>
      <p:grpSp>
        <p:nvGrpSpPr>
          <p:cNvPr id="73731" name="Group 34"/>
          <p:cNvGrpSpPr>
            <a:grpSpLocks/>
          </p:cNvGrpSpPr>
          <p:nvPr/>
        </p:nvGrpSpPr>
        <p:grpSpPr bwMode="auto">
          <a:xfrm>
            <a:off x="1219200" y="3581400"/>
            <a:ext cx="6321425" cy="2514600"/>
            <a:chOff x="370" y="1556"/>
            <a:chExt cx="4812" cy="2476"/>
          </a:xfrm>
        </p:grpSpPr>
        <p:sp>
          <p:nvSpPr>
            <p:cNvPr id="73735" name="AutoShape 4"/>
            <p:cNvSpPr>
              <a:spLocks noChangeArrowheads="1"/>
            </p:cNvSpPr>
            <p:nvPr/>
          </p:nvSpPr>
          <p:spPr bwMode="auto">
            <a:xfrm>
              <a:off x="1270" y="1928"/>
              <a:ext cx="1206" cy="600"/>
            </a:xfrm>
            <a:prstGeom prst="hexagon">
              <a:avLst>
                <a:gd name="adj" fmla="val 50250"/>
                <a:gd name="vf" fmla="val 11547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36" name="AutoShape 5"/>
            <p:cNvSpPr>
              <a:spLocks noChangeArrowheads="1"/>
            </p:cNvSpPr>
            <p:nvPr/>
          </p:nvSpPr>
          <p:spPr bwMode="auto">
            <a:xfrm>
              <a:off x="2174" y="2224"/>
              <a:ext cx="1206" cy="600"/>
            </a:xfrm>
            <a:prstGeom prst="hexagon">
              <a:avLst>
                <a:gd name="adj" fmla="val 50250"/>
                <a:gd name="vf" fmla="val 11547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37" name="AutoShape 6"/>
            <p:cNvSpPr>
              <a:spLocks noChangeArrowheads="1"/>
            </p:cNvSpPr>
            <p:nvPr/>
          </p:nvSpPr>
          <p:spPr bwMode="auto">
            <a:xfrm>
              <a:off x="2178" y="2824"/>
              <a:ext cx="1206" cy="600"/>
            </a:xfrm>
            <a:prstGeom prst="hexagon">
              <a:avLst>
                <a:gd name="adj" fmla="val 50250"/>
                <a:gd name="vf" fmla="val 11547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38" name="AutoShape 7"/>
            <p:cNvSpPr>
              <a:spLocks noChangeArrowheads="1"/>
            </p:cNvSpPr>
            <p:nvPr/>
          </p:nvSpPr>
          <p:spPr bwMode="auto">
            <a:xfrm>
              <a:off x="370" y="1624"/>
              <a:ext cx="1206" cy="600"/>
            </a:xfrm>
            <a:prstGeom prst="hexagon">
              <a:avLst>
                <a:gd name="adj" fmla="val 50250"/>
                <a:gd name="vf" fmla="val 11547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grpSp>
          <p:nvGrpSpPr>
            <p:cNvPr id="73739" name="Group 8"/>
            <p:cNvGrpSpPr>
              <a:grpSpLocks/>
            </p:cNvGrpSpPr>
            <p:nvPr/>
          </p:nvGrpSpPr>
          <p:grpSpPr bwMode="auto">
            <a:xfrm>
              <a:off x="376" y="2168"/>
              <a:ext cx="1206" cy="656"/>
              <a:chOff x="10" y="2464"/>
              <a:chExt cx="1206" cy="656"/>
            </a:xfrm>
          </p:grpSpPr>
          <p:sp>
            <p:nvSpPr>
              <p:cNvPr id="73762" name="AutoShape 9"/>
              <p:cNvSpPr>
                <a:spLocks noChangeArrowheads="1"/>
              </p:cNvSpPr>
              <p:nvPr/>
            </p:nvSpPr>
            <p:spPr bwMode="auto">
              <a:xfrm>
                <a:off x="10" y="2520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63" name="AutoShape 10"/>
              <p:cNvSpPr>
                <a:spLocks noChangeArrowheads="1"/>
              </p:cNvSpPr>
              <p:nvPr/>
            </p:nvSpPr>
            <p:spPr bwMode="auto">
              <a:xfrm>
                <a:off x="578" y="2464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sp>
          <p:nvSpPr>
            <p:cNvPr id="73740" name="AutoShape 11"/>
            <p:cNvSpPr>
              <a:spLocks noChangeArrowheads="1"/>
            </p:cNvSpPr>
            <p:nvPr/>
          </p:nvSpPr>
          <p:spPr bwMode="auto">
            <a:xfrm>
              <a:off x="914" y="1556"/>
              <a:ext cx="84" cy="3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grpSp>
          <p:nvGrpSpPr>
            <p:cNvPr id="73741" name="Group 12"/>
            <p:cNvGrpSpPr>
              <a:grpSpLocks/>
            </p:cNvGrpSpPr>
            <p:nvPr/>
          </p:nvGrpSpPr>
          <p:grpSpPr bwMode="auto">
            <a:xfrm>
              <a:off x="1278" y="2456"/>
              <a:ext cx="1206" cy="668"/>
              <a:chOff x="1200" y="2236"/>
              <a:chExt cx="1206" cy="668"/>
            </a:xfrm>
          </p:grpSpPr>
          <p:sp>
            <p:nvSpPr>
              <p:cNvPr id="73760" name="AutoShape 13"/>
              <p:cNvSpPr>
                <a:spLocks noChangeArrowheads="1"/>
              </p:cNvSpPr>
              <p:nvPr/>
            </p:nvSpPr>
            <p:spPr bwMode="auto">
              <a:xfrm>
                <a:off x="1200" y="2304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61" name="AutoShape 14"/>
              <p:cNvSpPr>
                <a:spLocks noChangeArrowheads="1"/>
              </p:cNvSpPr>
              <p:nvPr/>
            </p:nvSpPr>
            <p:spPr bwMode="auto">
              <a:xfrm>
                <a:off x="1756" y="2236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sp>
          <p:nvSpPr>
            <p:cNvPr id="73742" name="AutoShape 15"/>
            <p:cNvSpPr>
              <a:spLocks noChangeArrowheads="1"/>
            </p:cNvSpPr>
            <p:nvPr/>
          </p:nvSpPr>
          <p:spPr bwMode="auto">
            <a:xfrm>
              <a:off x="1814" y="1840"/>
              <a:ext cx="84" cy="3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43" name="AutoShape 16"/>
            <p:cNvSpPr>
              <a:spLocks noChangeArrowheads="1"/>
            </p:cNvSpPr>
            <p:nvPr/>
          </p:nvSpPr>
          <p:spPr bwMode="auto">
            <a:xfrm>
              <a:off x="2730" y="2148"/>
              <a:ext cx="84" cy="3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44" name="AutoShape 17"/>
            <p:cNvSpPr>
              <a:spLocks noChangeArrowheads="1"/>
            </p:cNvSpPr>
            <p:nvPr/>
          </p:nvSpPr>
          <p:spPr bwMode="auto">
            <a:xfrm>
              <a:off x="2750" y="2736"/>
              <a:ext cx="84" cy="3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45" name="AutoShape 18"/>
            <p:cNvSpPr>
              <a:spLocks noChangeArrowheads="1"/>
            </p:cNvSpPr>
            <p:nvPr/>
          </p:nvSpPr>
          <p:spPr bwMode="auto">
            <a:xfrm>
              <a:off x="3078" y="2532"/>
              <a:ext cx="1206" cy="600"/>
            </a:xfrm>
            <a:prstGeom prst="hexagon">
              <a:avLst>
                <a:gd name="adj" fmla="val 50250"/>
                <a:gd name="vf" fmla="val 115470"/>
              </a:avLst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sp>
          <p:nvSpPr>
            <p:cNvPr id="73746" name="AutoShape 19"/>
            <p:cNvSpPr>
              <a:spLocks noChangeArrowheads="1"/>
            </p:cNvSpPr>
            <p:nvPr/>
          </p:nvSpPr>
          <p:spPr bwMode="auto">
            <a:xfrm>
              <a:off x="3629" y="2454"/>
              <a:ext cx="84" cy="3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Gill Sans MT" pitchFamily="34" charset="0"/>
              </a:endParaRPr>
            </a:p>
          </p:txBody>
        </p:sp>
        <p:grpSp>
          <p:nvGrpSpPr>
            <p:cNvPr id="73747" name="Group 20"/>
            <p:cNvGrpSpPr>
              <a:grpSpLocks/>
            </p:cNvGrpSpPr>
            <p:nvPr/>
          </p:nvGrpSpPr>
          <p:grpSpPr bwMode="auto">
            <a:xfrm>
              <a:off x="3080" y="3080"/>
              <a:ext cx="1206" cy="656"/>
              <a:chOff x="10" y="2464"/>
              <a:chExt cx="1206" cy="656"/>
            </a:xfrm>
          </p:grpSpPr>
          <p:sp>
            <p:nvSpPr>
              <p:cNvPr id="73758" name="AutoShape 21"/>
              <p:cNvSpPr>
                <a:spLocks noChangeArrowheads="1"/>
              </p:cNvSpPr>
              <p:nvPr/>
            </p:nvSpPr>
            <p:spPr bwMode="auto">
              <a:xfrm>
                <a:off x="10" y="2520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59" name="AutoShape 22"/>
              <p:cNvSpPr>
                <a:spLocks noChangeArrowheads="1"/>
              </p:cNvSpPr>
              <p:nvPr/>
            </p:nvSpPr>
            <p:spPr bwMode="auto">
              <a:xfrm>
                <a:off x="578" y="2464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grpSp>
          <p:nvGrpSpPr>
            <p:cNvPr id="73748" name="Group 23"/>
            <p:cNvGrpSpPr>
              <a:grpSpLocks/>
            </p:cNvGrpSpPr>
            <p:nvPr/>
          </p:nvGrpSpPr>
          <p:grpSpPr bwMode="auto">
            <a:xfrm>
              <a:off x="384" y="2768"/>
              <a:ext cx="1206" cy="656"/>
              <a:chOff x="10" y="2464"/>
              <a:chExt cx="1206" cy="656"/>
            </a:xfrm>
          </p:grpSpPr>
          <p:sp>
            <p:nvSpPr>
              <p:cNvPr id="73756" name="AutoShape 24"/>
              <p:cNvSpPr>
                <a:spLocks noChangeArrowheads="1"/>
              </p:cNvSpPr>
              <p:nvPr/>
            </p:nvSpPr>
            <p:spPr bwMode="auto">
              <a:xfrm>
                <a:off x="10" y="2520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57" name="AutoShape 25"/>
              <p:cNvSpPr>
                <a:spLocks noChangeArrowheads="1"/>
              </p:cNvSpPr>
              <p:nvPr/>
            </p:nvSpPr>
            <p:spPr bwMode="auto">
              <a:xfrm>
                <a:off x="578" y="2464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grpSp>
          <p:nvGrpSpPr>
            <p:cNvPr id="73749" name="Group 26"/>
            <p:cNvGrpSpPr>
              <a:grpSpLocks/>
            </p:cNvGrpSpPr>
            <p:nvPr/>
          </p:nvGrpSpPr>
          <p:grpSpPr bwMode="auto">
            <a:xfrm>
              <a:off x="1296" y="3072"/>
              <a:ext cx="1206" cy="656"/>
              <a:chOff x="10" y="2464"/>
              <a:chExt cx="1206" cy="656"/>
            </a:xfrm>
          </p:grpSpPr>
          <p:sp>
            <p:nvSpPr>
              <p:cNvPr id="73754" name="AutoShape 27"/>
              <p:cNvSpPr>
                <a:spLocks noChangeArrowheads="1"/>
              </p:cNvSpPr>
              <p:nvPr/>
            </p:nvSpPr>
            <p:spPr bwMode="auto">
              <a:xfrm>
                <a:off x="10" y="2520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55" name="AutoShape 28"/>
              <p:cNvSpPr>
                <a:spLocks noChangeArrowheads="1"/>
              </p:cNvSpPr>
              <p:nvPr/>
            </p:nvSpPr>
            <p:spPr bwMode="auto">
              <a:xfrm>
                <a:off x="578" y="2464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grpSp>
          <p:nvGrpSpPr>
            <p:cNvPr id="73750" name="Group 29"/>
            <p:cNvGrpSpPr>
              <a:grpSpLocks/>
            </p:cNvGrpSpPr>
            <p:nvPr/>
          </p:nvGrpSpPr>
          <p:grpSpPr bwMode="auto">
            <a:xfrm>
              <a:off x="2192" y="3376"/>
              <a:ext cx="1206" cy="656"/>
              <a:chOff x="10" y="2464"/>
              <a:chExt cx="1206" cy="656"/>
            </a:xfrm>
          </p:grpSpPr>
          <p:sp>
            <p:nvSpPr>
              <p:cNvPr id="73752" name="AutoShape 30"/>
              <p:cNvSpPr>
                <a:spLocks noChangeArrowheads="1"/>
              </p:cNvSpPr>
              <p:nvPr/>
            </p:nvSpPr>
            <p:spPr bwMode="auto">
              <a:xfrm>
                <a:off x="10" y="2520"/>
                <a:ext cx="1206" cy="600"/>
              </a:xfrm>
              <a:prstGeom prst="hexagon">
                <a:avLst>
                  <a:gd name="adj" fmla="val 50250"/>
                  <a:gd name="vf" fmla="val 115470"/>
                </a:avLst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  <p:sp>
            <p:nvSpPr>
              <p:cNvPr id="73753" name="AutoShape 31"/>
              <p:cNvSpPr>
                <a:spLocks noChangeArrowheads="1"/>
              </p:cNvSpPr>
              <p:nvPr/>
            </p:nvSpPr>
            <p:spPr bwMode="auto">
              <a:xfrm>
                <a:off x="578" y="2464"/>
                <a:ext cx="84" cy="372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Gill Sans MT" pitchFamily="34" charset="0"/>
                </a:endParaRPr>
              </a:p>
            </p:txBody>
          </p:sp>
        </p:grpSp>
        <p:sp>
          <p:nvSpPr>
            <p:cNvPr id="73751" name="Text Box 32"/>
            <p:cNvSpPr txBox="1">
              <a:spLocks noChangeArrowheads="1"/>
            </p:cNvSpPr>
            <p:nvPr/>
          </p:nvSpPr>
          <p:spPr bwMode="auto">
            <a:xfrm>
              <a:off x="2270" y="1600"/>
              <a:ext cx="2912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000">
                  <a:solidFill>
                    <a:srgbClr val="FF0000"/>
                  </a:solidFill>
                  <a:latin typeface="Comic Sans MS" pitchFamily="66" charset="0"/>
                  <a:ea typeface="PMingLiU" pitchFamily="18" charset="-120"/>
                </a:rPr>
                <a:t>Where is 97532468?</a:t>
              </a:r>
            </a:p>
          </p:txBody>
        </p:sp>
      </p:grpSp>
      <p:sp>
        <p:nvSpPr>
          <p:cNvPr id="73732" name="Text Box 33"/>
          <p:cNvSpPr txBox="1">
            <a:spLocks noChangeArrowheads="1"/>
          </p:cNvSpPr>
          <p:nvPr/>
        </p:nvSpPr>
        <p:spPr bwMode="auto">
          <a:xfrm>
            <a:off x="6388100" y="4800600"/>
            <a:ext cx="2679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solidFill>
                  <a:srgbClr val="000066"/>
                </a:solidFill>
                <a:latin typeface="Comic Sans MS" pitchFamily="66" charset="0"/>
                <a:ea typeface="PMingLiU" pitchFamily="18" charset="-120"/>
              </a:rPr>
              <a:t>Send broadcast messages from every base station.</a:t>
            </a:r>
          </a:p>
        </p:txBody>
      </p:sp>
      <p:sp>
        <p:nvSpPr>
          <p:cNvPr id="45061" name="Title 34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72400" cy="685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Challenges</a:t>
            </a:r>
          </a:p>
        </p:txBody>
      </p:sp>
      <p:pic>
        <p:nvPicPr>
          <p:cNvPr id="73734" name="Picture 10" descr="Nokia 7650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05400"/>
            <a:ext cx="1714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Wireless: Convergence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7437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3B20A5-21FF-4158-9763-CBC9877ABB4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8001000" cy="685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sz="3900" smtClean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Pervasive Internet of “Things”…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962400" y="6019800"/>
            <a:ext cx="4233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>
                <a:latin typeface="Gill Sans MT" pitchFamily="34" charset="0"/>
                <a:ea typeface="SimSun" pitchFamily="2" charset="-122"/>
              </a:rPr>
              <a:t>The Economist, April 28, 2007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81175"/>
            <a:ext cx="589756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D3414B6-D39D-456A-AD83-6867EB85F0D2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90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Bright" pitchFamily="18" charset="0"/>
                <a:ea typeface="ＭＳ Ｐゴシック" pitchFamily="34" charset="-128"/>
              </a:rPr>
              <a:t>Course Content (see webpage)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800" smtClean="0">
              <a:latin typeface="Lucida Bright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Overview and challenges in mobile computing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Android Programming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Wireless sub-systems and networks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Energy management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Localization</a:t>
            </a:r>
          </a:p>
          <a:p>
            <a:pPr lvl="1" eaLnBrk="1" hangingPunct="1"/>
            <a:r>
              <a:rPr lang="en-US" altLang="en-US" sz="1600" smtClean="0">
                <a:latin typeface="Lucida Bright" pitchFamily="18" charset="0"/>
                <a:ea typeface="ＭＳ Ｐゴシック" pitchFamily="34" charset="-128"/>
              </a:rPr>
              <a:t>RF based localization</a:t>
            </a:r>
          </a:p>
          <a:p>
            <a:pPr lvl="1" eaLnBrk="1" hangingPunct="1"/>
            <a:r>
              <a:rPr lang="en-US" altLang="en-US" sz="1600" smtClean="0">
                <a:latin typeface="Lucida Bright" pitchFamily="18" charset="0"/>
                <a:ea typeface="ＭＳ Ｐゴシック" pitchFamily="34" charset="-128"/>
              </a:rPr>
              <a:t>Semantic localization</a:t>
            </a:r>
          </a:p>
          <a:p>
            <a:pPr lvl="1" eaLnBrk="1" hangingPunct="1"/>
            <a:r>
              <a:rPr lang="en-US" altLang="en-US" sz="1600" smtClean="0">
                <a:latin typeface="Lucida Bright" pitchFamily="18" charset="0"/>
                <a:ea typeface="ＭＳ Ｐゴシック" pitchFamily="34" charset="-128"/>
              </a:rPr>
              <a:t>Effortless, infrastructure-less, energy efficient localization</a:t>
            </a:r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Location privacy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Context sensing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Activity and gesture recognition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Mobility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Humans</a:t>
            </a:r>
          </a:p>
          <a:p>
            <a:pPr eaLnBrk="1" hangingPunct="1"/>
            <a:r>
              <a:rPr lang="en-US" altLang="en-US" sz="1800" smtClean="0">
                <a:latin typeface="Lucida Bright" pitchFamily="18" charset="0"/>
                <a:ea typeface="ＭＳ Ｐゴシック" pitchFamily="34" charset="-128"/>
              </a:rPr>
              <a:t>Privacy and Security</a:t>
            </a:r>
          </a:p>
        </p:txBody>
      </p:sp>
      <p:sp>
        <p:nvSpPr>
          <p:cNvPr id="768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30A1B2-DC71-4183-983B-E04D4D794977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69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-4763"/>
            <a:ext cx="5567363" cy="1063626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dist="165100" dir="2700000" rotWithShape="0">
              <a:srgbClr val="00000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000" b="1">
                <a:solidFill>
                  <a:srgbClr val="000000"/>
                </a:solidFill>
                <a:latin typeface="Lucida Bright"/>
                <a:ea typeface="+mn-ea"/>
                <a:cs typeface="Lucida Bright"/>
              </a:rPr>
              <a:t>Realization: apps and services are the key</a:t>
            </a:r>
          </a:p>
          <a:p>
            <a:pPr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solidFill>
                  <a:srgbClr val="FFFFFF"/>
                </a:solidFill>
                <a:latin typeface="Lucida Bright"/>
                <a:ea typeface="+mn-ea"/>
                <a:cs typeface="Lucida Bright"/>
              </a:rPr>
              <a:t>Dynamic eco-system will always keep you ahead</a:t>
            </a:r>
          </a:p>
          <a:p>
            <a:pPr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solidFill>
                  <a:srgbClr val="FFFFFF"/>
                </a:solidFill>
                <a:latin typeface="Lucida Bright"/>
                <a:ea typeface="+mn-ea"/>
                <a:cs typeface="Lucida Bright"/>
              </a:rPr>
              <a:t>An eco-system that is hard to replicate quick</a:t>
            </a:r>
          </a:p>
        </p:txBody>
      </p:sp>
      <p:sp>
        <p:nvSpPr>
          <p:cNvPr id="163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CEB263-A852-4ADB-AB3B-03FA296EE3D7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7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8001000" cy="914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Outline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543800" cy="495300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altLang="zh-CN" smtClean="0">
                <a:ea typeface="PMingLiU" pitchFamily="18" charset="-120"/>
              </a:rPr>
              <a:t>What is mobile computing?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mtClean="0">
                <a:ea typeface="PMingLiU" pitchFamily="18" charset="-120"/>
              </a:rPr>
              <a:t>Mobile computing</a:t>
            </a:r>
            <a:r>
              <a:rPr lang="en-US" altLang="zh-TW" smtClean="0">
                <a:ea typeface="PMingLiU" pitchFamily="18" charset="-120"/>
              </a:rPr>
              <a:t> applications</a:t>
            </a:r>
            <a:endParaRPr lang="en-US" altLang="zh-CN" smtClean="0">
              <a:ea typeface="PMingLiU" pitchFamily="18" charset="-120"/>
            </a:endParaRPr>
          </a:p>
          <a:p>
            <a:pPr eaLnBrk="1" hangingPunct="1">
              <a:spcBef>
                <a:spcPct val="40000"/>
              </a:spcBef>
            </a:pPr>
            <a:r>
              <a:rPr lang="en-US" altLang="zh-CN" smtClean="0">
                <a:ea typeface="PMingLiU" pitchFamily="18" charset="-120"/>
              </a:rPr>
              <a:t>Challenges in mobile computing 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zh-CN" smtClean="0">
                <a:ea typeface="PMingLiU" pitchFamily="18" charset="-120"/>
              </a:rPr>
              <a:t>Topics to be covered in this Course</a:t>
            </a:r>
          </a:p>
          <a:p>
            <a:pPr eaLnBrk="1" hangingPunct="1">
              <a:spcBef>
                <a:spcPct val="40000"/>
              </a:spcBef>
            </a:pPr>
            <a:endParaRPr lang="en-US" altLang="zh-TW" smtClean="0">
              <a:ea typeface="PMingLiU" pitchFamily="18" charset="-120"/>
            </a:endParaRPr>
          </a:p>
        </p:txBody>
      </p:sp>
      <p:sp>
        <p:nvSpPr>
          <p:cNvPr id="778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19BB698-6D21-428C-8E70-28215D74B8C8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70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2743200"/>
            <a:ext cx="7848600" cy="609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What’s the future picture?</a:t>
            </a:r>
            <a:endParaRPr lang="zh-TW" altLang="en-US" smtClean="0">
              <a:effectLst>
                <a:outerShdw blurRad="38100" dist="38100" dir="2700000" algn="tl">
                  <a:srgbClr val="C0C0C0"/>
                </a:outerShdw>
              </a:effectLst>
              <a:ea typeface="PMingLiU" pitchFamily="18" charset="-120"/>
            </a:endParaRPr>
          </a:p>
        </p:txBody>
      </p:sp>
      <p:sp>
        <p:nvSpPr>
          <p:cNvPr id="788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9D2C94-3003-43BE-A14E-34D6AAA06D91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71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  <a:ea typeface="新細明體" pitchFamily="18" charset="-120"/>
                <a:cs typeface="+mj-cs"/>
              </a:rPr>
              <a:t>Forthcoming applications</a:t>
            </a:r>
            <a:endParaRPr lang="en-US" dirty="0" smtClean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9875" name="Rectangle 2"/>
          <p:cNvSpPr txBox="1">
            <a:spLocks noChangeArrowheads="1"/>
          </p:cNvSpPr>
          <p:nvPr/>
        </p:nvSpPr>
        <p:spPr bwMode="auto">
          <a:xfrm>
            <a:off x="1219200" y="1371600"/>
            <a:ext cx="434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en-US" altLang="zh-TW">
                <a:latin typeface="Gill Sans MT" pitchFamily="34" charset="0"/>
                <a:ea typeface="PMingLiU" pitchFamily="18" charset="-120"/>
              </a:rPr>
              <a:t>Example: Vehicle Networks</a:t>
            </a:r>
            <a:endParaRPr lang="en-US" altLang="zh-TW" sz="1900">
              <a:latin typeface="Gill Sans MT" pitchFamily="34" charset="0"/>
              <a:ea typeface="PMingLiU" pitchFamily="18" charset="-120"/>
            </a:endParaRP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Tx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transmission of news, road condition, traffic information, weather, music via DAB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personal communication using mobile phone networks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positioning via GPS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local ad-hoc network with vehicles close-by to prevent accidents, report traffic jams, guidance system, etc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vehicle data (e.g., from busses, high-speed trains) can be transmitted in advance for maintenance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</a:pPr>
            <a:r>
              <a:rPr lang="en-US" altLang="zh-TW" sz="1900">
                <a:latin typeface="Gill Sans MT" pitchFamily="34" charset="0"/>
                <a:ea typeface="PMingLiU" pitchFamily="18" charset="-120"/>
              </a:rPr>
              <a:t>busses, trucks, and trains can transmit logistic information for, e.g., fleet management.</a:t>
            </a:r>
          </a:p>
        </p:txBody>
      </p:sp>
      <p:grpSp>
        <p:nvGrpSpPr>
          <p:cNvPr id="79876" name="Group 4"/>
          <p:cNvGrpSpPr>
            <a:grpSpLocks/>
          </p:cNvGrpSpPr>
          <p:nvPr/>
        </p:nvGrpSpPr>
        <p:grpSpPr bwMode="auto">
          <a:xfrm>
            <a:off x="5715000" y="1600200"/>
            <a:ext cx="3429000" cy="4564063"/>
            <a:chOff x="192" y="480"/>
            <a:chExt cx="6120" cy="3312"/>
          </a:xfrm>
        </p:grpSpPr>
        <p:grpSp>
          <p:nvGrpSpPr>
            <p:cNvPr id="79877" name="Group 5"/>
            <p:cNvGrpSpPr>
              <a:grpSpLocks/>
            </p:cNvGrpSpPr>
            <p:nvPr/>
          </p:nvGrpSpPr>
          <p:grpSpPr bwMode="auto">
            <a:xfrm>
              <a:off x="1621" y="2390"/>
              <a:ext cx="5" cy="79"/>
              <a:chOff x="1621" y="2390"/>
              <a:chExt cx="5" cy="79"/>
            </a:xfrm>
          </p:grpSpPr>
          <p:sp>
            <p:nvSpPr>
              <p:cNvPr id="81197" name="Rectangle 6"/>
              <p:cNvSpPr>
                <a:spLocks noChangeArrowheads="1"/>
              </p:cNvSpPr>
              <p:nvPr/>
            </p:nvSpPr>
            <p:spPr bwMode="auto">
              <a:xfrm>
                <a:off x="1622" y="2390"/>
                <a:ext cx="3" cy="7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198" name="Rectangle 7"/>
              <p:cNvSpPr>
                <a:spLocks noChangeArrowheads="1"/>
              </p:cNvSpPr>
              <p:nvPr/>
            </p:nvSpPr>
            <p:spPr bwMode="auto">
              <a:xfrm>
                <a:off x="1621" y="2392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199" name="Rectangle 8"/>
              <p:cNvSpPr>
                <a:spLocks noChangeArrowheads="1"/>
              </p:cNvSpPr>
              <p:nvPr/>
            </p:nvSpPr>
            <p:spPr bwMode="auto">
              <a:xfrm>
                <a:off x="1621" y="2398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0" name="Rectangle 9"/>
              <p:cNvSpPr>
                <a:spLocks noChangeArrowheads="1"/>
              </p:cNvSpPr>
              <p:nvPr/>
            </p:nvSpPr>
            <p:spPr bwMode="auto">
              <a:xfrm>
                <a:off x="1621" y="2404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1" name="Rectangle 10"/>
              <p:cNvSpPr>
                <a:spLocks noChangeArrowheads="1"/>
              </p:cNvSpPr>
              <p:nvPr/>
            </p:nvSpPr>
            <p:spPr bwMode="auto">
              <a:xfrm>
                <a:off x="1621" y="2410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2" name="Rectangle 11"/>
              <p:cNvSpPr>
                <a:spLocks noChangeArrowheads="1"/>
              </p:cNvSpPr>
              <p:nvPr/>
            </p:nvSpPr>
            <p:spPr bwMode="auto">
              <a:xfrm>
                <a:off x="1621" y="2416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3" name="Rectangle 12"/>
              <p:cNvSpPr>
                <a:spLocks noChangeArrowheads="1"/>
              </p:cNvSpPr>
              <p:nvPr/>
            </p:nvSpPr>
            <p:spPr bwMode="auto">
              <a:xfrm>
                <a:off x="1621" y="2422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4" name="Rectangle 13"/>
              <p:cNvSpPr>
                <a:spLocks noChangeArrowheads="1"/>
              </p:cNvSpPr>
              <p:nvPr/>
            </p:nvSpPr>
            <p:spPr bwMode="auto">
              <a:xfrm>
                <a:off x="1621" y="2428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5" name="Rectangle 14"/>
              <p:cNvSpPr>
                <a:spLocks noChangeArrowheads="1"/>
              </p:cNvSpPr>
              <p:nvPr/>
            </p:nvSpPr>
            <p:spPr bwMode="auto">
              <a:xfrm>
                <a:off x="1621" y="2434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6" name="Rectangle 15"/>
              <p:cNvSpPr>
                <a:spLocks noChangeArrowheads="1"/>
              </p:cNvSpPr>
              <p:nvPr/>
            </p:nvSpPr>
            <p:spPr bwMode="auto">
              <a:xfrm>
                <a:off x="1621" y="2440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7" name="Rectangle 16"/>
              <p:cNvSpPr>
                <a:spLocks noChangeArrowheads="1"/>
              </p:cNvSpPr>
              <p:nvPr/>
            </p:nvSpPr>
            <p:spPr bwMode="auto">
              <a:xfrm>
                <a:off x="1621" y="2446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8" name="Rectangle 17"/>
              <p:cNvSpPr>
                <a:spLocks noChangeArrowheads="1"/>
              </p:cNvSpPr>
              <p:nvPr/>
            </p:nvSpPr>
            <p:spPr bwMode="auto">
              <a:xfrm>
                <a:off x="1621" y="2451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09" name="Rectangle 18"/>
              <p:cNvSpPr>
                <a:spLocks noChangeArrowheads="1"/>
              </p:cNvSpPr>
              <p:nvPr/>
            </p:nvSpPr>
            <p:spPr bwMode="auto">
              <a:xfrm>
                <a:off x="1621" y="2457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210" name="Rectangle 19"/>
              <p:cNvSpPr>
                <a:spLocks noChangeArrowheads="1"/>
              </p:cNvSpPr>
              <p:nvPr/>
            </p:nvSpPr>
            <p:spPr bwMode="auto">
              <a:xfrm>
                <a:off x="1621" y="2463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sp>
          <p:nvSpPr>
            <p:cNvPr id="79878" name="Freeform 20"/>
            <p:cNvSpPr>
              <a:spLocks/>
            </p:cNvSpPr>
            <p:nvPr/>
          </p:nvSpPr>
          <p:spPr bwMode="auto">
            <a:xfrm>
              <a:off x="192" y="799"/>
              <a:ext cx="5088" cy="2974"/>
            </a:xfrm>
            <a:custGeom>
              <a:avLst/>
              <a:gdLst>
                <a:gd name="T0" fmla="*/ 0 w 5088"/>
                <a:gd name="T1" fmla="*/ 1591 h 3132"/>
                <a:gd name="T2" fmla="*/ 2448 w 5088"/>
                <a:gd name="T3" fmla="*/ 1600 h 3132"/>
                <a:gd name="T4" fmla="*/ 5088 w 5088"/>
                <a:gd name="T5" fmla="*/ 0 h 3132"/>
                <a:gd name="T6" fmla="*/ 4512 w 5088"/>
                <a:gd name="T7" fmla="*/ 0 h 3132"/>
                <a:gd name="T8" fmla="*/ 0 w 5088"/>
                <a:gd name="T9" fmla="*/ 1591 h 3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8"/>
                <a:gd name="T16" fmla="*/ 0 h 3132"/>
                <a:gd name="T17" fmla="*/ 5088 w 5088"/>
                <a:gd name="T18" fmla="*/ 3132 h 3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8" h="3132">
                  <a:moveTo>
                    <a:pt x="0" y="3120"/>
                  </a:moveTo>
                  <a:lnTo>
                    <a:pt x="2448" y="3132"/>
                  </a:lnTo>
                  <a:lnTo>
                    <a:pt x="5088" y="0"/>
                  </a:lnTo>
                  <a:lnTo>
                    <a:pt x="4512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9" name="AutoShape 21"/>
            <p:cNvSpPr>
              <a:spLocks noChangeArrowheads="1"/>
            </p:cNvSpPr>
            <p:nvPr/>
          </p:nvSpPr>
          <p:spPr bwMode="auto">
            <a:xfrm rot="8235498">
              <a:off x="3320" y="1524"/>
              <a:ext cx="638" cy="4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2167 w 21600"/>
                <a:gd name="T13" fmla="*/ 12363 h 21600"/>
                <a:gd name="T14" fmla="*/ 19433 w 21600"/>
                <a:gd name="T15" fmla="*/ 185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6171"/>
                  </a:lnTo>
                  <a:lnTo>
                    <a:pt x="8640" y="6171"/>
                  </a:lnTo>
                  <a:lnTo>
                    <a:pt x="8640" y="12343"/>
                  </a:lnTo>
                  <a:lnTo>
                    <a:pt x="4320" y="12343"/>
                  </a:lnTo>
                  <a:lnTo>
                    <a:pt x="4320" y="9257"/>
                  </a:lnTo>
                  <a:lnTo>
                    <a:pt x="0" y="15429"/>
                  </a:lnTo>
                  <a:lnTo>
                    <a:pt x="4320" y="21600"/>
                  </a:lnTo>
                  <a:lnTo>
                    <a:pt x="4320" y="18514"/>
                  </a:lnTo>
                  <a:lnTo>
                    <a:pt x="17280" y="18514"/>
                  </a:lnTo>
                  <a:lnTo>
                    <a:pt x="17280" y="21600"/>
                  </a:lnTo>
                  <a:lnTo>
                    <a:pt x="21600" y="15429"/>
                  </a:lnTo>
                  <a:lnTo>
                    <a:pt x="17280" y="9257"/>
                  </a:lnTo>
                  <a:lnTo>
                    <a:pt x="17280" y="12343"/>
                  </a:lnTo>
                  <a:lnTo>
                    <a:pt x="12960" y="12343"/>
                  </a:lnTo>
                  <a:lnTo>
                    <a:pt x="12960" y="6171"/>
                  </a:lnTo>
                  <a:lnTo>
                    <a:pt x="15120" y="617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79880" name="Text Box 22"/>
            <p:cNvSpPr txBox="1">
              <a:spLocks noChangeArrowheads="1"/>
            </p:cNvSpPr>
            <p:nvPr/>
          </p:nvSpPr>
          <p:spPr bwMode="auto">
            <a:xfrm rot="-2521902">
              <a:off x="3211" y="1421"/>
              <a:ext cx="1161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altLang="zh-TW">
                  <a:ea typeface="PMingLiU" pitchFamily="18" charset="-120"/>
                </a:rPr>
                <a:t>ad hoc</a:t>
              </a:r>
              <a:endParaRPr lang="de-DE" altLang="zh-TW">
                <a:latin typeface="Gill Sans MT" pitchFamily="34" charset="0"/>
                <a:ea typeface="PMingLiU" pitchFamily="18" charset="-120"/>
              </a:endParaRPr>
            </a:p>
          </p:txBody>
        </p:sp>
        <p:grpSp>
          <p:nvGrpSpPr>
            <p:cNvPr id="79881" name="Group 23"/>
            <p:cNvGrpSpPr>
              <a:grpSpLocks/>
            </p:cNvGrpSpPr>
            <p:nvPr/>
          </p:nvGrpSpPr>
          <p:grpSpPr bwMode="auto">
            <a:xfrm rot="18898972" flipH="1">
              <a:off x="3511" y="1759"/>
              <a:ext cx="639" cy="456"/>
              <a:chOff x="12904" y="12134"/>
              <a:chExt cx="2741" cy="1812"/>
            </a:xfrm>
          </p:grpSpPr>
          <p:grpSp>
            <p:nvGrpSpPr>
              <p:cNvPr id="81163" name="Group 24"/>
              <p:cNvGrpSpPr>
                <a:grpSpLocks/>
              </p:cNvGrpSpPr>
              <p:nvPr/>
            </p:nvGrpSpPr>
            <p:grpSpPr bwMode="auto">
              <a:xfrm flipH="1">
                <a:off x="12904" y="12773"/>
                <a:ext cx="2741" cy="1173"/>
                <a:chOff x="4464" y="9901"/>
                <a:chExt cx="7591" cy="3249"/>
              </a:xfrm>
            </p:grpSpPr>
            <p:sp>
              <p:nvSpPr>
                <p:cNvPr id="81181" name="Freeform 25"/>
                <p:cNvSpPr>
                  <a:spLocks/>
                </p:cNvSpPr>
                <p:nvPr/>
              </p:nvSpPr>
              <p:spPr bwMode="auto">
                <a:xfrm>
                  <a:off x="5186" y="11926"/>
                  <a:ext cx="873" cy="1095"/>
                </a:xfrm>
                <a:custGeom>
                  <a:avLst/>
                  <a:gdLst>
                    <a:gd name="T0" fmla="*/ 861 w 873"/>
                    <a:gd name="T1" fmla="*/ 187 h 1095"/>
                    <a:gd name="T2" fmla="*/ 867 w 873"/>
                    <a:gd name="T3" fmla="*/ 230 h 1095"/>
                    <a:gd name="T4" fmla="*/ 830 w 873"/>
                    <a:gd name="T5" fmla="*/ 260 h 1095"/>
                    <a:gd name="T6" fmla="*/ 764 w 873"/>
                    <a:gd name="T7" fmla="*/ 260 h 1095"/>
                    <a:gd name="T8" fmla="*/ 594 w 873"/>
                    <a:gd name="T9" fmla="*/ 193 h 1095"/>
                    <a:gd name="T10" fmla="*/ 370 w 873"/>
                    <a:gd name="T11" fmla="*/ 205 h 1095"/>
                    <a:gd name="T12" fmla="*/ 236 w 873"/>
                    <a:gd name="T13" fmla="*/ 339 h 1095"/>
                    <a:gd name="T14" fmla="*/ 230 w 873"/>
                    <a:gd name="T15" fmla="*/ 502 h 1095"/>
                    <a:gd name="T16" fmla="*/ 333 w 873"/>
                    <a:gd name="T17" fmla="*/ 617 h 1095"/>
                    <a:gd name="T18" fmla="*/ 309 w 873"/>
                    <a:gd name="T19" fmla="*/ 659 h 1095"/>
                    <a:gd name="T20" fmla="*/ 170 w 873"/>
                    <a:gd name="T21" fmla="*/ 768 h 1095"/>
                    <a:gd name="T22" fmla="*/ 145 w 873"/>
                    <a:gd name="T23" fmla="*/ 908 h 1095"/>
                    <a:gd name="T24" fmla="*/ 267 w 873"/>
                    <a:gd name="T25" fmla="*/ 968 h 1095"/>
                    <a:gd name="T26" fmla="*/ 406 w 873"/>
                    <a:gd name="T27" fmla="*/ 932 h 1095"/>
                    <a:gd name="T28" fmla="*/ 485 w 873"/>
                    <a:gd name="T29" fmla="*/ 823 h 1095"/>
                    <a:gd name="T30" fmla="*/ 582 w 873"/>
                    <a:gd name="T31" fmla="*/ 823 h 1095"/>
                    <a:gd name="T32" fmla="*/ 570 w 873"/>
                    <a:gd name="T33" fmla="*/ 932 h 1095"/>
                    <a:gd name="T34" fmla="*/ 485 w 873"/>
                    <a:gd name="T35" fmla="*/ 1035 h 1095"/>
                    <a:gd name="T36" fmla="*/ 345 w 873"/>
                    <a:gd name="T37" fmla="*/ 1095 h 1095"/>
                    <a:gd name="T38" fmla="*/ 170 w 873"/>
                    <a:gd name="T39" fmla="*/ 1071 h 1095"/>
                    <a:gd name="T40" fmla="*/ 36 w 873"/>
                    <a:gd name="T41" fmla="*/ 986 h 1095"/>
                    <a:gd name="T42" fmla="*/ 0 w 873"/>
                    <a:gd name="T43" fmla="*/ 883 h 1095"/>
                    <a:gd name="T44" fmla="*/ 12 w 873"/>
                    <a:gd name="T45" fmla="*/ 774 h 1095"/>
                    <a:gd name="T46" fmla="*/ 97 w 873"/>
                    <a:gd name="T47" fmla="*/ 678 h 1095"/>
                    <a:gd name="T48" fmla="*/ 109 w 873"/>
                    <a:gd name="T49" fmla="*/ 611 h 1095"/>
                    <a:gd name="T50" fmla="*/ 36 w 873"/>
                    <a:gd name="T51" fmla="*/ 496 h 1095"/>
                    <a:gd name="T52" fmla="*/ 24 w 873"/>
                    <a:gd name="T53" fmla="*/ 351 h 1095"/>
                    <a:gd name="T54" fmla="*/ 60 w 873"/>
                    <a:gd name="T55" fmla="*/ 211 h 1095"/>
                    <a:gd name="T56" fmla="*/ 151 w 873"/>
                    <a:gd name="T57" fmla="*/ 90 h 1095"/>
                    <a:gd name="T58" fmla="*/ 291 w 873"/>
                    <a:gd name="T59" fmla="*/ 18 h 1095"/>
                    <a:gd name="T60" fmla="*/ 479 w 873"/>
                    <a:gd name="T61" fmla="*/ 6 h 1095"/>
                    <a:gd name="T62" fmla="*/ 709 w 873"/>
                    <a:gd name="T63" fmla="*/ 84 h 109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73"/>
                    <a:gd name="T97" fmla="*/ 0 h 1095"/>
                    <a:gd name="T98" fmla="*/ 873 w 873"/>
                    <a:gd name="T99" fmla="*/ 1095 h 109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73" h="1095">
                      <a:moveTo>
                        <a:pt x="836" y="163"/>
                      </a:moveTo>
                      <a:lnTo>
                        <a:pt x="861" y="187"/>
                      </a:lnTo>
                      <a:lnTo>
                        <a:pt x="873" y="211"/>
                      </a:lnTo>
                      <a:lnTo>
                        <a:pt x="867" y="230"/>
                      </a:lnTo>
                      <a:lnTo>
                        <a:pt x="855" y="248"/>
                      </a:lnTo>
                      <a:lnTo>
                        <a:pt x="830" y="260"/>
                      </a:lnTo>
                      <a:lnTo>
                        <a:pt x="800" y="266"/>
                      </a:lnTo>
                      <a:lnTo>
                        <a:pt x="764" y="260"/>
                      </a:lnTo>
                      <a:lnTo>
                        <a:pt x="733" y="248"/>
                      </a:lnTo>
                      <a:lnTo>
                        <a:pt x="594" y="193"/>
                      </a:lnTo>
                      <a:lnTo>
                        <a:pt x="473" y="181"/>
                      </a:lnTo>
                      <a:lnTo>
                        <a:pt x="370" y="205"/>
                      </a:lnTo>
                      <a:lnTo>
                        <a:pt x="285" y="266"/>
                      </a:lnTo>
                      <a:lnTo>
                        <a:pt x="236" y="339"/>
                      </a:lnTo>
                      <a:lnTo>
                        <a:pt x="218" y="423"/>
                      </a:lnTo>
                      <a:lnTo>
                        <a:pt x="230" y="502"/>
                      </a:lnTo>
                      <a:lnTo>
                        <a:pt x="291" y="575"/>
                      </a:lnTo>
                      <a:lnTo>
                        <a:pt x="333" y="617"/>
                      </a:lnTo>
                      <a:lnTo>
                        <a:pt x="333" y="647"/>
                      </a:lnTo>
                      <a:lnTo>
                        <a:pt x="309" y="659"/>
                      </a:lnTo>
                      <a:lnTo>
                        <a:pt x="267" y="684"/>
                      </a:lnTo>
                      <a:lnTo>
                        <a:pt x="170" y="768"/>
                      </a:lnTo>
                      <a:lnTo>
                        <a:pt x="133" y="847"/>
                      </a:lnTo>
                      <a:lnTo>
                        <a:pt x="145" y="908"/>
                      </a:lnTo>
                      <a:lnTo>
                        <a:pt x="200" y="944"/>
                      </a:lnTo>
                      <a:lnTo>
                        <a:pt x="267" y="968"/>
                      </a:lnTo>
                      <a:lnTo>
                        <a:pt x="345" y="962"/>
                      </a:lnTo>
                      <a:lnTo>
                        <a:pt x="406" y="932"/>
                      </a:lnTo>
                      <a:lnTo>
                        <a:pt x="448" y="871"/>
                      </a:lnTo>
                      <a:lnTo>
                        <a:pt x="485" y="823"/>
                      </a:lnTo>
                      <a:lnTo>
                        <a:pt x="539" y="805"/>
                      </a:lnTo>
                      <a:lnTo>
                        <a:pt x="582" y="823"/>
                      </a:lnTo>
                      <a:lnTo>
                        <a:pt x="588" y="883"/>
                      </a:lnTo>
                      <a:lnTo>
                        <a:pt x="570" y="932"/>
                      </a:lnTo>
                      <a:lnTo>
                        <a:pt x="533" y="986"/>
                      </a:lnTo>
                      <a:lnTo>
                        <a:pt x="485" y="1035"/>
                      </a:lnTo>
                      <a:lnTo>
                        <a:pt x="418" y="1071"/>
                      </a:lnTo>
                      <a:lnTo>
                        <a:pt x="345" y="1095"/>
                      </a:lnTo>
                      <a:lnTo>
                        <a:pt x="261" y="1095"/>
                      </a:lnTo>
                      <a:lnTo>
                        <a:pt x="170" y="1071"/>
                      </a:lnTo>
                      <a:lnTo>
                        <a:pt x="67" y="1017"/>
                      </a:lnTo>
                      <a:lnTo>
                        <a:pt x="36" y="986"/>
                      </a:lnTo>
                      <a:lnTo>
                        <a:pt x="12" y="938"/>
                      </a:lnTo>
                      <a:lnTo>
                        <a:pt x="0" y="883"/>
                      </a:lnTo>
                      <a:lnTo>
                        <a:pt x="0" y="829"/>
                      </a:lnTo>
                      <a:lnTo>
                        <a:pt x="12" y="774"/>
                      </a:lnTo>
                      <a:lnTo>
                        <a:pt x="42" y="720"/>
                      </a:lnTo>
                      <a:lnTo>
                        <a:pt x="97" y="678"/>
                      </a:lnTo>
                      <a:lnTo>
                        <a:pt x="164" y="653"/>
                      </a:lnTo>
                      <a:lnTo>
                        <a:pt x="109" y="611"/>
                      </a:lnTo>
                      <a:lnTo>
                        <a:pt x="67" y="557"/>
                      </a:lnTo>
                      <a:lnTo>
                        <a:pt x="36" y="496"/>
                      </a:lnTo>
                      <a:lnTo>
                        <a:pt x="24" y="423"/>
                      </a:lnTo>
                      <a:lnTo>
                        <a:pt x="24" y="351"/>
                      </a:lnTo>
                      <a:lnTo>
                        <a:pt x="36" y="278"/>
                      </a:lnTo>
                      <a:lnTo>
                        <a:pt x="60" y="211"/>
                      </a:lnTo>
                      <a:lnTo>
                        <a:pt x="103" y="145"/>
                      </a:lnTo>
                      <a:lnTo>
                        <a:pt x="151" y="90"/>
                      </a:lnTo>
                      <a:lnTo>
                        <a:pt x="218" y="48"/>
                      </a:lnTo>
                      <a:lnTo>
                        <a:pt x="291" y="18"/>
                      </a:lnTo>
                      <a:lnTo>
                        <a:pt x="382" y="0"/>
                      </a:lnTo>
                      <a:lnTo>
                        <a:pt x="479" y="6"/>
                      </a:lnTo>
                      <a:lnTo>
                        <a:pt x="588" y="30"/>
                      </a:lnTo>
                      <a:lnTo>
                        <a:pt x="709" y="84"/>
                      </a:lnTo>
                      <a:lnTo>
                        <a:pt x="836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2" name="Freeform 26"/>
                <p:cNvSpPr>
                  <a:spLocks/>
                </p:cNvSpPr>
                <p:nvPr/>
              </p:nvSpPr>
              <p:spPr bwMode="auto">
                <a:xfrm>
                  <a:off x="4464" y="10945"/>
                  <a:ext cx="1492" cy="1513"/>
                </a:xfrm>
                <a:custGeom>
                  <a:avLst/>
                  <a:gdLst>
                    <a:gd name="T0" fmla="*/ 758 w 1492"/>
                    <a:gd name="T1" fmla="*/ 248 h 1513"/>
                    <a:gd name="T2" fmla="*/ 976 w 1492"/>
                    <a:gd name="T3" fmla="*/ 24 h 1513"/>
                    <a:gd name="T4" fmla="*/ 1249 w 1492"/>
                    <a:gd name="T5" fmla="*/ 24 h 1513"/>
                    <a:gd name="T6" fmla="*/ 1455 w 1492"/>
                    <a:gd name="T7" fmla="*/ 218 h 1513"/>
                    <a:gd name="T8" fmla="*/ 1480 w 1492"/>
                    <a:gd name="T9" fmla="*/ 442 h 1513"/>
                    <a:gd name="T10" fmla="*/ 1425 w 1492"/>
                    <a:gd name="T11" fmla="*/ 430 h 1513"/>
                    <a:gd name="T12" fmla="*/ 1364 w 1492"/>
                    <a:gd name="T13" fmla="*/ 254 h 1513"/>
                    <a:gd name="T14" fmla="*/ 1189 w 1492"/>
                    <a:gd name="T15" fmla="*/ 139 h 1513"/>
                    <a:gd name="T16" fmla="*/ 976 w 1492"/>
                    <a:gd name="T17" fmla="*/ 194 h 1513"/>
                    <a:gd name="T18" fmla="*/ 861 w 1492"/>
                    <a:gd name="T19" fmla="*/ 412 h 1513"/>
                    <a:gd name="T20" fmla="*/ 867 w 1492"/>
                    <a:gd name="T21" fmla="*/ 623 h 1513"/>
                    <a:gd name="T22" fmla="*/ 801 w 1492"/>
                    <a:gd name="T23" fmla="*/ 630 h 1513"/>
                    <a:gd name="T24" fmla="*/ 637 w 1492"/>
                    <a:gd name="T25" fmla="*/ 539 h 1513"/>
                    <a:gd name="T26" fmla="*/ 407 w 1492"/>
                    <a:gd name="T27" fmla="*/ 563 h 1513"/>
                    <a:gd name="T28" fmla="*/ 267 w 1492"/>
                    <a:gd name="T29" fmla="*/ 751 h 1513"/>
                    <a:gd name="T30" fmla="*/ 291 w 1492"/>
                    <a:gd name="T31" fmla="*/ 1011 h 1513"/>
                    <a:gd name="T32" fmla="*/ 413 w 1492"/>
                    <a:gd name="T33" fmla="*/ 1180 h 1513"/>
                    <a:gd name="T34" fmla="*/ 352 w 1492"/>
                    <a:gd name="T35" fmla="*/ 1223 h 1513"/>
                    <a:gd name="T36" fmla="*/ 213 w 1492"/>
                    <a:gd name="T37" fmla="*/ 1211 h 1513"/>
                    <a:gd name="T38" fmla="*/ 140 w 1492"/>
                    <a:gd name="T39" fmla="*/ 1265 h 1513"/>
                    <a:gd name="T40" fmla="*/ 170 w 1492"/>
                    <a:gd name="T41" fmla="*/ 1350 h 1513"/>
                    <a:gd name="T42" fmla="*/ 267 w 1492"/>
                    <a:gd name="T43" fmla="*/ 1416 h 1513"/>
                    <a:gd name="T44" fmla="*/ 346 w 1492"/>
                    <a:gd name="T45" fmla="*/ 1422 h 1513"/>
                    <a:gd name="T46" fmla="*/ 370 w 1492"/>
                    <a:gd name="T47" fmla="*/ 1447 h 1513"/>
                    <a:gd name="T48" fmla="*/ 358 w 1492"/>
                    <a:gd name="T49" fmla="*/ 1489 h 1513"/>
                    <a:gd name="T50" fmla="*/ 279 w 1492"/>
                    <a:gd name="T51" fmla="*/ 1513 h 1513"/>
                    <a:gd name="T52" fmla="*/ 146 w 1492"/>
                    <a:gd name="T53" fmla="*/ 1495 h 1513"/>
                    <a:gd name="T54" fmla="*/ 43 w 1492"/>
                    <a:gd name="T55" fmla="*/ 1404 h 1513"/>
                    <a:gd name="T56" fmla="*/ 0 w 1492"/>
                    <a:gd name="T57" fmla="*/ 1271 h 1513"/>
                    <a:gd name="T58" fmla="*/ 55 w 1492"/>
                    <a:gd name="T59" fmla="*/ 1144 h 1513"/>
                    <a:gd name="T60" fmla="*/ 73 w 1492"/>
                    <a:gd name="T61" fmla="*/ 987 h 1513"/>
                    <a:gd name="T62" fmla="*/ 55 w 1492"/>
                    <a:gd name="T63" fmla="*/ 708 h 1513"/>
                    <a:gd name="T64" fmla="*/ 200 w 1492"/>
                    <a:gd name="T65" fmla="*/ 454 h 1513"/>
                    <a:gd name="T66" fmla="*/ 504 w 1492"/>
                    <a:gd name="T67" fmla="*/ 369 h 15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92"/>
                    <a:gd name="T103" fmla="*/ 0 h 1513"/>
                    <a:gd name="T104" fmla="*/ 1492 w 1492"/>
                    <a:gd name="T105" fmla="*/ 1513 h 151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92" h="1513">
                      <a:moveTo>
                        <a:pt x="716" y="442"/>
                      </a:moveTo>
                      <a:lnTo>
                        <a:pt x="758" y="248"/>
                      </a:lnTo>
                      <a:lnTo>
                        <a:pt x="849" y="109"/>
                      </a:lnTo>
                      <a:lnTo>
                        <a:pt x="976" y="24"/>
                      </a:lnTo>
                      <a:lnTo>
                        <a:pt x="1110" y="0"/>
                      </a:lnTo>
                      <a:lnTo>
                        <a:pt x="1249" y="24"/>
                      </a:lnTo>
                      <a:lnTo>
                        <a:pt x="1364" y="97"/>
                      </a:lnTo>
                      <a:lnTo>
                        <a:pt x="1455" y="218"/>
                      </a:lnTo>
                      <a:lnTo>
                        <a:pt x="1492" y="387"/>
                      </a:lnTo>
                      <a:lnTo>
                        <a:pt x="1480" y="442"/>
                      </a:lnTo>
                      <a:lnTo>
                        <a:pt x="1455" y="454"/>
                      </a:lnTo>
                      <a:lnTo>
                        <a:pt x="1425" y="430"/>
                      </a:lnTo>
                      <a:lnTo>
                        <a:pt x="1407" y="387"/>
                      </a:lnTo>
                      <a:lnTo>
                        <a:pt x="1364" y="254"/>
                      </a:lnTo>
                      <a:lnTo>
                        <a:pt x="1286" y="176"/>
                      </a:lnTo>
                      <a:lnTo>
                        <a:pt x="1189" y="139"/>
                      </a:lnTo>
                      <a:lnTo>
                        <a:pt x="1080" y="145"/>
                      </a:lnTo>
                      <a:lnTo>
                        <a:pt x="976" y="194"/>
                      </a:lnTo>
                      <a:lnTo>
                        <a:pt x="898" y="284"/>
                      </a:lnTo>
                      <a:lnTo>
                        <a:pt x="861" y="412"/>
                      </a:lnTo>
                      <a:lnTo>
                        <a:pt x="873" y="581"/>
                      </a:lnTo>
                      <a:lnTo>
                        <a:pt x="867" y="623"/>
                      </a:lnTo>
                      <a:lnTo>
                        <a:pt x="843" y="636"/>
                      </a:lnTo>
                      <a:lnTo>
                        <a:pt x="801" y="630"/>
                      </a:lnTo>
                      <a:lnTo>
                        <a:pt x="764" y="611"/>
                      </a:lnTo>
                      <a:lnTo>
                        <a:pt x="637" y="539"/>
                      </a:lnTo>
                      <a:lnTo>
                        <a:pt x="510" y="527"/>
                      </a:lnTo>
                      <a:lnTo>
                        <a:pt x="407" y="563"/>
                      </a:lnTo>
                      <a:lnTo>
                        <a:pt x="322" y="642"/>
                      </a:lnTo>
                      <a:lnTo>
                        <a:pt x="267" y="751"/>
                      </a:lnTo>
                      <a:lnTo>
                        <a:pt x="255" y="878"/>
                      </a:lnTo>
                      <a:lnTo>
                        <a:pt x="291" y="1011"/>
                      </a:lnTo>
                      <a:lnTo>
                        <a:pt x="388" y="1138"/>
                      </a:lnTo>
                      <a:lnTo>
                        <a:pt x="413" y="1180"/>
                      </a:lnTo>
                      <a:lnTo>
                        <a:pt x="394" y="1205"/>
                      </a:lnTo>
                      <a:lnTo>
                        <a:pt x="352" y="1223"/>
                      </a:lnTo>
                      <a:lnTo>
                        <a:pt x="304" y="1223"/>
                      </a:lnTo>
                      <a:lnTo>
                        <a:pt x="213" y="1211"/>
                      </a:lnTo>
                      <a:lnTo>
                        <a:pt x="158" y="1229"/>
                      </a:lnTo>
                      <a:lnTo>
                        <a:pt x="140" y="1265"/>
                      </a:lnTo>
                      <a:lnTo>
                        <a:pt x="146" y="1307"/>
                      </a:lnTo>
                      <a:lnTo>
                        <a:pt x="170" y="1350"/>
                      </a:lnTo>
                      <a:lnTo>
                        <a:pt x="219" y="1392"/>
                      </a:lnTo>
                      <a:lnTo>
                        <a:pt x="267" y="1416"/>
                      </a:lnTo>
                      <a:lnTo>
                        <a:pt x="328" y="1422"/>
                      </a:lnTo>
                      <a:lnTo>
                        <a:pt x="346" y="1422"/>
                      </a:lnTo>
                      <a:lnTo>
                        <a:pt x="364" y="1435"/>
                      </a:lnTo>
                      <a:lnTo>
                        <a:pt x="370" y="1447"/>
                      </a:lnTo>
                      <a:lnTo>
                        <a:pt x="370" y="1465"/>
                      </a:lnTo>
                      <a:lnTo>
                        <a:pt x="358" y="1489"/>
                      </a:lnTo>
                      <a:lnTo>
                        <a:pt x="328" y="1501"/>
                      </a:lnTo>
                      <a:lnTo>
                        <a:pt x="279" y="1513"/>
                      </a:lnTo>
                      <a:lnTo>
                        <a:pt x="207" y="1513"/>
                      </a:lnTo>
                      <a:lnTo>
                        <a:pt x="146" y="1495"/>
                      </a:lnTo>
                      <a:lnTo>
                        <a:pt x="91" y="1459"/>
                      </a:lnTo>
                      <a:lnTo>
                        <a:pt x="43" y="1404"/>
                      </a:lnTo>
                      <a:lnTo>
                        <a:pt x="13" y="1338"/>
                      </a:lnTo>
                      <a:lnTo>
                        <a:pt x="0" y="1271"/>
                      </a:lnTo>
                      <a:lnTo>
                        <a:pt x="13" y="1205"/>
                      </a:lnTo>
                      <a:lnTo>
                        <a:pt x="55" y="1144"/>
                      </a:lnTo>
                      <a:lnTo>
                        <a:pt x="140" y="1096"/>
                      </a:lnTo>
                      <a:lnTo>
                        <a:pt x="73" y="987"/>
                      </a:lnTo>
                      <a:lnTo>
                        <a:pt x="43" y="853"/>
                      </a:lnTo>
                      <a:lnTo>
                        <a:pt x="55" y="708"/>
                      </a:lnTo>
                      <a:lnTo>
                        <a:pt x="110" y="569"/>
                      </a:lnTo>
                      <a:lnTo>
                        <a:pt x="200" y="454"/>
                      </a:lnTo>
                      <a:lnTo>
                        <a:pt x="334" y="381"/>
                      </a:lnTo>
                      <a:lnTo>
                        <a:pt x="504" y="369"/>
                      </a:lnTo>
                      <a:lnTo>
                        <a:pt x="716" y="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3" name="Freeform 27"/>
                <p:cNvSpPr>
                  <a:spLocks/>
                </p:cNvSpPr>
                <p:nvPr/>
              </p:nvSpPr>
              <p:spPr bwMode="auto">
                <a:xfrm rot="719888">
                  <a:off x="11357" y="11985"/>
                  <a:ext cx="321" cy="418"/>
                </a:xfrm>
                <a:custGeom>
                  <a:avLst/>
                  <a:gdLst>
                    <a:gd name="T0" fmla="*/ 79 w 321"/>
                    <a:gd name="T1" fmla="*/ 243 h 418"/>
                    <a:gd name="T2" fmla="*/ 67 w 321"/>
                    <a:gd name="T3" fmla="*/ 309 h 418"/>
                    <a:gd name="T4" fmla="*/ 85 w 321"/>
                    <a:gd name="T5" fmla="*/ 345 h 418"/>
                    <a:gd name="T6" fmla="*/ 115 w 321"/>
                    <a:gd name="T7" fmla="*/ 345 h 418"/>
                    <a:gd name="T8" fmla="*/ 146 w 321"/>
                    <a:gd name="T9" fmla="*/ 321 h 418"/>
                    <a:gd name="T10" fmla="*/ 158 w 321"/>
                    <a:gd name="T11" fmla="*/ 285 h 418"/>
                    <a:gd name="T12" fmla="*/ 158 w 321"/>
                    <a:gd name="T13" fmla="*/ 261 h 418"/>
                    <a:gd name="T14" fmla="*/ 140 w 321"/>
                    <a:gd name="T15" fmla="*/ 237 h 418"/>
                    <a:gd name="T16" fmla="*/ 127 w 321"/>
                    <a:gd name="T17" fmla="*/ 218 h 418"/>
                    <a:gd name="T18" fmla="*/ 121 w 321"/>
                    <a:gd name="T19" fmla="*/ 194 h 418"/>
                    <a:gd name="T20" fmla="*/ 133 w 321"/>
                    <a:gd name="T21" fmla="*/ 164 h 418"/>
                    <a:gd name="T22" fmla="*/ 152 w 321"/>
                    <a:gd name="T23" fmla="*/ 134 h 418"/>
                    <a:gd name="T24" fmla="*/ 170 w 321"/>
                    <a:gd name="T25" fmla="*/ 109 h 418"/>
                    <a:gd name="T26" fmla="*/ 152 w 321"/>
                    <a:gd name="T27" fmla="*/ 73 h 418"/>
                    <a:gd name="T28" fmla="*/ 170 w 321"/>
                    <a:gd name="T29" fmla="*/ 25 h 418"/>
                    <a:gd name="T30" fmla="*/ 218 w 321"/>
                    <a:gd name="T31" fmla="*/ 0 h 418"/>
                    <a:gd name="T32" fmla="*/ 279 w 321"/>
                    <a:gd name="T33" fmla="*/ 13 h 418"/>
                    <a:gd name="T34" fmla="*/ 321 w 321"/>
                    <a:gd name="T35" fmla="*/ 67 h 418"/>
                    <a:gd name="T36" fmla="*/ 309 w 321"/>
                    <a:gd name="T37" fmla="*/ 115 h 418"/>
                    <a:gd name="T38" fmla="*/ 273 w 321"/>
                    <a:gd name="T39" fmla="*/ 152 h 418"/>
                    <a:gd name="T40" fmla="*/ 230 w 321"/>
                    <a:gd name="T41" fmla="*/ 152 h 418"/>
                    <a:gd name="T42" fmla="*/ 218 w 321"/>
                    <a:gd name="T43" fmla="*/ 170 h 418"/>
                    <a:gd name="T44" fmla="*/ 200 w 321"/>
                    <a:gd name="T45" fmla="*/ 188 h 418"/>
                    <a:gd name="T46" fmla="*/ 194 w 321"/>
                    <a:gd name="T47" fmla="*/ 212 h 418"/>
                    <a:gd name="T48" fmla="*/ 212 w 321"/>
                    <a:gd name="T49" fmla="*/ 237 h 418"/>
                    <a:gd name="T50" fmla="*/ 237 w 321"/>
                    <a:gd name="T51" fmla="*/ 267 h 418"/>
                    <a:gd name="T52" fmla="*/ 243 w 321"/>
                    <a:gd name="T53" fmla="*/ 303 h 418"/>
                    <a:gd name="T54" fmla="*/ 230 w 321"/>
                    <a:gd name="T55" fmla="*/ 339 h 418"/>
                    <a:gd name="T56" fmla="*/ 212 w 321"/>
                    <a:gd name="T57" fmla="*/ 370 h 418"/>
                    <a:gd name="T58" fmla="*/ 182 w 321"/>
                    <a:gd name="T59" fmla="*/ 400 h 418"/>
                    <a:gd name="T60" fmla="*/ 140 w 321"/>
                    <a:gd name="T61" fmla="*/ 418 h 418"/>
                    <a:gd name="T62" fmla="*/ 103 w 321"/>
                    <a:gd name="T63" fmla="*/ 418 h 418"/>
                    <a:gd name="T64" fmla="*/ 61 w 321"/>
                    <a:gd name="T65" fmla="*/ 406 h 418"/>
                    <a:gd name="T66" fmla="*/ 6 w 321"/>
                    <a:gd name="T67" fmla="*/ 352 h 418"/>
                    <a:gd name="T68" fmla="*/ 0 w 321"/>
                    <a:gd name="T69" fmla="*/ 297 h 418"/>
                    <a:gd name="T70" fmla="*/ 24 w 321"/>
                    <a:gd name="T71" fmla="*/ 261 h 418"/>
                    <a:gd name="T72" fmla="*/ 79 w 321"/>
                    <a:gd name="T73" fmla="*/ 243 h 4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21"/>
                    <a:gd name="T112" fmla="*/ 0 h 418"/>
                    <a:gd name="T113" fmla="*/ 321 w 321"/>
                    <a:gd name="T114" fmla="*/ 418 h 4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21" h="418">
                      <a:moveTo>
                        <a:pt x="79" y="243"/>
                      </a:moveTo>
                      <a:lnTo>
                        <a:pt x="67" y="309"/>
                      </a:lnTo>
                      <a:lnTo>
                        <a:pt x="85" y="345"/>
                      </a:lnTo>
                      <a:lnTo>
                        <a:pt x="115" y="345"/>
                      </a:lnTo>
                      <a:lnTo>
                        <a:pt x="146" y="321"/>
                      </a:lnTo>
                      <a:lnTo>
                        <a:pt x="158" y="285"/>
                      </a:lnTo>
                      <a:lnTo>
                        <a:pt x="158" y="261"/>
                      </a:lnTo>
                      <a:lnTo>
                        <a:pt x="140" y="237"/>
                      </a:lnTo>
                      <a:lnTo>
                        <a:pt x="127" y="218"/>
                      </a:lnTo>
                      <a:lnTo>
                        <a:pt x="121" y="194"/>
                      </a:lnTo>
                      <a:lnTo>
                        <a:pt x="133" y="164"/>
                      </a:lnTo>
                      <a:lnTo>
                        <a:pt x="152" y="134"/>
                      </a:lnTo>
                      <a:lnTo>
                        <a:pt x="170" y="109"/>
                      </a:lnTo>
                      <a:lnTo>
                        <a:pt x="152" y="73"/>
                      </a:lnTo>
                      <a:lnTo>
                        <a:pt x="170" y="25"/>
                      </a:lnTo>
                      <a:lnTo>
                        <a:pt x="218" y="0"/>
                      </a:lnTo>
                      <a:lnTo>
                        <a:pt x="279" y="13"/>
                      </a:lnTo>
                      <a:lnTo>
                        <a:pt x="321" y="67"/>
                      </a:lnTo>
                      <a:lnTo>
                        <a:pt x="309" y="115"/>
                      </a:lnTo>
                      <a:lnTo>
                        <a:pt x="273" y="152"/>
                      </a:lnTo>
                      <a:lnTo>
                        <a:pt x="230" y="152"/>
                      </a:lnTo>
                      <a:lnTo>
                        <a:pt x="218" y="170"/>
                      </a:lnTo>
                      <a:lnTo>
                        <a:pt x="200" y="188"/>
                      </a:lnTo>
                      <a:lnTo>
                        <a:pt x="194" y="212"/>
                      </a:lnTo>
                      <a:lnTo>
                        <a:pt x="212" y="237"/>
                      </a:lnTo>
                      <a:lnTo>
                        <a:pt x="237" y="267"/>
                      </a:lnTo>
                      <a:lnTo>
                        <a:pt x="243" y="303"/>
                      </a:lnTo>
                      <a:lnTo>
                        <a:pt x="230" y="339"/>
                      </a:lnTo>
                      <a:lnTo>
                        <a:pt x="212" y="370"/>
                      </a:lnTo>
                      <a:lnTo>
                        <a:pt x="182" y="400"/>
                      </a:lnTo>
                      <a:lnTo>
                        <a:pt x="140" y="418"/>
                      </a:lnTo>
                      <a:lnTo>
                        <a:pt x="103" y="418"/>
                      </a:lnTo>
                      <a:lnTo>
                        <a:pt x="61" y="406"/>
                      </a:lnTo>
                      <a:lnTo>
                        <a:pt x="6" y="352"/>
                      </a:lnTo>
                      <a:lnTo>
                        <a:pt x="0" y="297"/>
                      </a:lnTo>
                      <a:lnTo>
                        <a:pt x="24" y="261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4" name="Freeform 28"/>
                <p:cNvSpPr>
                  <a:spLocks/>
                </p:cNvSpPr>
                <p:nvPr/>
              </p:nvSpPr>
              <p:spPr bwMode="auto">
                <a:xfrm rot="719888">
                  <a:off x="11576" y="12046"/>
                  <a:ext cx="73" cy="72"/>
                </a:xfrm>
                <a:custGeom>
                  <a:avLst/>
                  <a:gdLst>
                    <a:gd name="T0" fmla="*/ 18 w 73"/>
                    <a:gd name="T1" fmla="*/ 66 h 72"/>
                    <a:gd name="T2" fmla="*/ 30 w 73"/>
                    <a:gd name="T3" fmla="*/ 72 h 72"/>
                    <a:gd name="T4" fmla="*/ 49 w 73"/>
                    <a:gd name="T5" fmla="*/ 72 h 72"/>
                    <a:gd name="T6" fmla="*/ 61 w 73"/>
                    <a:gd name="T7" fmla="*/ 66 h 72"/>
                    <a:gd name="T8" fmla="*/ 67 w 73"/>
                    <a:gd name="T9" fmla="*/ 60 h 72"/>
                    <a:gd name="T10" fmla="*/ 73 w 73"/>
                    <a:gd name="T11" fmla="*/ 48 h 72"/>
                    <a:gd name="T12" fmla="*/ 73 w 73"/>
                    <a:gd name="T13" fmla="*/ 30 h 72"/>
                    <a:gd name="T14" fmla="*/ 67 w 73"/>
                    <a:gd name="T15" fmla="*/ 18 h 72"/>
                    <a:gd name="T16" fmla="*/ 55 w 73"/>
                    <a:gd name="T17" fmla="*/ 6 h 72"/>
                    <a:gd name="T18" fmla="*/ 43 w 73"/>
                    <a:gd name="T19" fmla="*/ 0 h 72"/>
                    <a:gd name="T20" fmla="*/ 30 w 73"/>
                    <a:gd name="T21" fmla="*/ 0 h 72"/>
                    <a:gd name="T22" fmla="*/ 18 w 73"/>
                    <a:gd name="T23" fmla="*/ 6 h 72"/>
                    <a:gd name="T24" fmla="*/ 6 w 73"/>
                    <a:gd name="T25" fmla="*/ 18 h 72"/>
                    <a:gd name="T26" fmla="*/ 0 w 73"/>
                    <a:gd name="T27" fmla="*/ 30 h 72"/>
                    <a:gd name="T28" fmla="*/ 0 w 73"/>
                    <a:gd name="T29" fmla="*/ 48 h 72"/>
                    <a:gd name="T30" fmla="*/ 6 w 73"/>
                    <a:gd name="T31" fmla="*/ 60 h 72"/>
                    <a:gd name="T32" fmla="*/ 18 w 73"/>
                    <a:gd name="T33" fmla="*/ 6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2"/>
                    <a:gd name="T53" fmla="*/ 73 w 7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2">
                      <a:moveTo>
                        <a:pt x="18" y="66"/>
                      </a:moveTo>
                      <a:lnTo>
                        <a:pt x="30" y="72"/>
                      </a:lnTo>
                      <a:lnTo>
                        <a:pt x="49" y="72"/>
                      </a:lnTo>
                      <a:lnTo>
                        <a:pt x="61" y="66"/>
                      </a:lnTo>
                      <a:lnTo>
                        <a:pt x="67" y="60"/>
                      </a:lnTo>
                      <a:lnTo>
                        <a:pt x="73" y="48"/>
                      </a:lnTo>
                      <a:lnTo>
                        <a:pt x="73" y="30"/>
                      </a:lnTo>
                      <a:lnTo>
                        <a:pt x="67" y="18"/>
                      </a:lnTo>
                      <a:lnTo>
                        <a:pt x="55" y="6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8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5" name="Freeform 29"/>
                <p:cNvSpPr>
                  <a:spLocks/>
                </p:cNvSpPr>
                <p:nvPr/>
              </p:nvSpPr>
              <p:spPr bwMode="auto">
                <a:xfrm rot="719888">
                  <a:off x="11594" y="12750"/>
                  <a:ext cx="461" cy="400"/>
                </a:xfrm>
                <a:custGeom>
                  <a:avLst/>
                  <a:gdLst>
                    <a:gd name="T0" fmla="*/ 30 w 461"/>
                    <a:gd name="T1" fmla="*/ 67 h 400"/>
                    <a:gd name="T2" fmla="*/ 49 w 461"/>
                    <a:gd name="T3" fmla="*/ 49 h 400"/>
                    <a:gd name="T4" fmla="*/ 79 w 461"/>
                    <a:gd name="T5" fmla="*/ 31 h 400"/>
                    <a:gd name="T6" fmla="*/ 115 w 461"/>
                    <a:gd name="T7" fmla="*/ 19 h 400"/>
                    <a:gd name="T8" fmla="*/ 164 w 461"/>
                    <a:gd name="T9" fmla="*/ 7 h 400"/>
                    <a:gd name="T10" fmla="*/ 212 w 461"/>
                    <a:gd name="T11" fmla="*/ 0 h 400"/>
                    <a:gd name="T12" fmla="*/ 261 w 461"/>
                    <a:gd name="T13" fmla="*/ 0 h 400"/>
                    <a:gd name="T14" fmla="*/ 303 w 461"/>
                    <a:gd name="T15" fmla="*/ 0 h 400"/>
                    <a:gd name="T16" fmla="*/ 346 w 461"/>
                    <a:gd name="T17" fmla="*/ 7 h 400"/>
                    <a:gd name="T18" fmla="*/ 424 w 461"/>
                    <a:gd name="T19" fmla="*/ 73 h 400"/>
                    <a:gd name="T20" fmla="*/ 455 w 461"/>
                    <a:gd name="T21" fmla="*/ 194 h 400"/>
                    <a:gd name="T22" fmla="*/ 461 w 461"/>
                    <a:gd name="T23" fmla="*/ 309 h 400"/>
                    <a:gd name="T24" fmla="*/ 455 w 461"/>
                    <a:gd name="T25" fmla="*/ 364 h 400"/>
                    <a:gd name="T26" fmla="*/ 418 w 461"/>
                    <a:gd name="T27" fmla="*/ 376 h 400"/>
                    <a:gd name="T28" fmla="*/ 364 w 461"/>
                    <a:gd name="T29" fmla="*/ 388 h 400"/>
                    <a:gd name="T30" fmla="*/ 303 w 461"/>
                    <a:gd name="T31" fmla="*/ 394 h 400"/>
                    <a:gd name="T32" fmla="*/ 237 w 461"/>
                    <a:gd name="T33" fmla="*/ 400 h 400"/>
                    <a:gd name="T34" fmla="*/ 170 w 461"/>
                    <a:gd name="T35" fmla="*/ 400 h 400"/>
                    <a:gd name="T36" fmla="*/ 109 w 461"/>
                    <a:gd name="T37" fmla="*/ 394 h 400"/>
                    <a:gd name="T38" fmla="*/ 61 w 461"/>
                    <a:gd name="T39" fmla="*/ 394 h 400"/>
                    <a:gd name="T40" fmla="*/ 30 w 461"/>
                    <a:gd name="T41" fmla="*/ 382 h 400"/>
                    <a:gd name="T42" fmla="*/ 6 w 461"/>
                    <a:gd name="T43" fmla="*/ 327 h 400"/>
                    <a:gd name="T44" fmla="*/ 0 w 461"/>
                    <a:gd name="T45" fmla="*/ 230 h 400"/>
                    <a:gd name="T46" fmla="*/ 12 w 461"/>
                    <a:gd name="T47" fmla="*/ 134 h 400"/>
                    <a:gd name="T48" fmla="*/ 30 w 461"/>
                    <a:gd name="T49" fmla="*/ 67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61"/>
                    <a:gd name="T76" fmla="*/ 0 h 400"/>
                    <a:gd name="T77" fmla="*/ 461 w 461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61" h="400">
                      <a:moveTo>
                        <a:pt x="30" y="67"/>
                      </a:moveTo>
                      <a:lnTo>
                        <a:pt x="49" y="49"/>
                      </a:lnTo>
                      <a:lnTo>
                        <a:pt x="79" y="31"/>
                      </a:lnTo>
                      <a:lnTo>
                        <a:pt x="115" y="19"/>
                      </a:lnTo>
                      <a:lnTo>
                        <a:pt x="164" y="7"/>
                      </a:lnTo>
                      <a:lnTo>
                        <a:pt x="212" y="0"/>
                      </a:lnTo>
                      <a:lnTo>
                        <a:pt x="261" y="0"/>
                      </a:lnTo>
                      <a:lnTo>
                        <a:pt x="303" y="0"/>
                      </a:lnTo>
                      <a:lnTo>
                        <a:pt x="346" y="7"/>
                      </a:lnTo>
                      <a:lnTo>
                        <a:pt x="424" y="73"/>
                      </a:lnTo>
                      <a:lnTo>
                        <a:pt x="455" y="194"/>
                      </a:lnTo>
                      <a:lnTo>
                        <a:pt x="461" y="309"/>
                      </a:lnTo>
                      <a:lnTo>
                        <a:pt x="455" y="364"/>
                      </a:lnTo>
                      <a:lnTo>
                        <a:pt x="418" y="376"/>
                      </a:lnTo>
                      <a:lnTo>
                        <a:pt x="364" y="388"/>
                      </a:lnTo>
                      <a:lnTo>
                        <a:pt x="303" y="394"/>
                      </a:lnTo>
                      <a:lnTo>
                        <a:pt x="237" y="400"/>
                      </a:lnTo>
                      <a:lnTo>
                        <a:pt x="170" y="400"/>
                      </a:lnTo>
                      <a:lnTo>
                        <a:pt x="109" y="394"/>
                      </a:lnTo>
                      <a:lnTo>
                        <a:pt x="61" y="394"/>
                      </a:lnTo>
                      <a:lnTo>
                        <a:pt x="30" y="382"/>
                      </a:lnTo>
                      <a:lnTo>
                        <a:pt x="6" y="327"/>
                      </a:lnTo>
                      <a:lnTo>
                        <a:pt x="0" y="230"/>
                      </a:lnTo>
                      <a:lnTo>
                        <a:pt x="12" y="13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6" name="Freeform 30"/>
                <p:cNvSpPr>
                  <a:spLocks/>
                </p:cNvSpPr>
                <p:nvPr/>
              </p:nvSpPr>
              <p:spPr bwMode="auto">
                <a:xfrm rot="719888">
                  <a:off x="7311" y="11920"/>
                  <a:ext cx="903" cy="1120"/>
                </a:xfrm>
                <a:custGeom>
                  <a:avLst/>
                  <a:gdLst>
                    <a:gd name="T0" fmla="*/ 455 w 903"/>
                    <a:gd name="T1" fmla="*/ 1101 h 1120"/>
                    <a:gd name="T2" fmla="*/ 546 w 903"/>
                    <a:gd name="T3" fmla="*/ 1059 h 1120"/>
                    <a:gd name="T4" fmla="*/ 631 w 903"/>
                    <a:gd name="T5" fmla="*/ 1005 h 1120"/>
                    <a:gd name="T6" fmla="*/ 709 w 903"/>
                    <a:gd name="T7" fmla="*/ 932 h 1120"/>
                    <a:gd name="T8" fmla="*/ 776 w 903"/>
                    <a:gd name="T9" fmla="*/ 841 h 1120"/>
                    <a:gd name="T10" fmla="*/ 831 w 903"/>
                    <a:gd name="T11" fmla="*/ 750 h 1120"/>
                    <a:gd name="T12" fmla="*/ 873 w 903"/>
                    <a:gd name="T13" fmla="*/ 641 h 1120"/>
                    <a:gd name="T14" fmla="*/ 897 w 903"/>
                    <a:gd name="T15" fmla="*/ 532 h 1120"/>
                    <a:gd name="T16" fmla="*/ 903 w 903"/>
                    <a:gd name="T17" fmla="*/ 423 h 1120"/>
                    <a:gd name="T18" fmla="*/ 897 w 903"/>
                    <a:gd name="T19" fmla="*/ 320 h 1120"/>
                    <a:gd name="T20" fmla="*/ 867 w 903"/>
                    <a:gd name="T21" fmla="*/ 224 h 1120"/>
                    <a:gd name="T22" fmla="*/ 825 w 903"/>
                    <a:gd name="T23" fmla="*/ 145 h 1120"/>
                    <a:gd name="T24" fmla="*/ 770 w 903"/>
                    <a:gd name="T25" fmla="*/ 78 h 1120"/>
                    <a:gd name="T26" fmla="*/ 703 w 903"/>
                    <a:gd name="T27" fmla="*/ 36 h 1120"/>
                    <a:gd name="T28" fmla="*/ 624 w 903"/>
                    <a:gd name="T29" fmla="*/ 6 h 1120"/>
                    <a:gd name="T30" fmla="*/ 540 w 903"/>
                    <a:gd name="T31" fmla="*/ 0 h 1120"/>
                    <a:gd name="T32" fmla="*/ 449 w 903"/>
                    <a:gd name="T33" fmla="*/ 18 h 1120"/>
                    <a:gd name="T34" fmla="*/ 358 w 903"/>
                    <a:gd name="T35" fmla="*/ 54 h 1120"/>
                    <a:gd name="T36" fmla="*/ 273 w 903"/>
                    <a:gd name="T37" fmla="*/ 115 h 1120"/>
                    <a:gd name="T38" fmla="*/ 200 w 903"/>
                    <a:gd name="T39" fmla="*/ 181 h 1120"/>
                    <a:gd name="T40" fmla="*/ 133 w 903"/>
                    <a:gd name="T41" fmla="*/ 272 h 1120"/>
                    <a:gd name="T42" fmla="*/ 79 w 903"/>
                    <a:gd name="T43" fmla="*/ 369 h 1120"/>
                    <a:gd name="T44" fmla="*/ 36 w 903"/>
                    <a:gd name="T45" fmla="*/ 472 h 1120"/>
                    <a:gd name="T46" fmla="*/ 6 w 903"/>
                    <a:gd name="T47" fmla="*/ 581 h 1120"/>
                    <a:gd name="T48" fmla="*/ 0 w 903"/>
                    <a:gd name="T49" fmla="*/ 690 h 1120"/>
                    <a:gd name="T50" fmla="*/ 12 w 903"/>
                    <a:gd name="T51" fmla="*/ 799 h 1120"/>
                    <a:gd name="T52" fmla="*/ 36 w 903"/>
                    <a:gd name="T53" fmla="*/ 889 h 1120"/>
                    <a:gd name="T54" fmla="*/ 79 w 903"/>
                    <a:gd name="T55" fmla="*/ 974 h 1120"/>
                    <a:gd name="T56" fmla="*/ 133 w 903"/>
                    <a:gd name="T57" fmla="*/ 1035 h 1120"/>
                    <a:gd name="T58" fmla="*/ 200 w 903"/>
                    <a:gd name="T59" fmla="*/ 1083 h 1120"/>
                    <a:gd name="T60" fmla="*/ 279 w 903"/>
                    <a:gd name="T61" fmla="*/ 1107 h 1120"/>
                    <a:gd name="T62" fmla="*/ 364 w 903"/>
                    <a:gd name="T63" fmla="*/ 1120 h 1120"/>
                    <a:gd name="T64" fmla="*/ 455 w 903"/>
                    <a:gd name="T65" fmla="*/ 1101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1"/>
                      </a:moveTo>
                      <a:lnTo>
                        <a:pt x="546" y="1059"/>
                      </a:lnTo>
                      <a:lnTo>
                        <a:pt x="631" y="1005"/>
                      </a:lnTo>
                      <a:lnTo>
                        <a:pt x="709" y="932"/>
                      </a:lnTo>
                      <a:lnTo>
                        <a:pt x="776" y="841"/>
                      </a:lnTo>
                      <a:lnTo>
                        <a:pt x="831" y="750"/>
                      </a:lnTo>
                      <a:lnTo>
                        <a:pt x="873" y="641"/>
                      </a:lnTo>
                      <a:lnTo>
                        <a:pt x="897" y="532"/>
                      </a:lnTo>
                      <a:lnTo>
                        <a:pt x="903" y="423"/>
                      </a:lnTo>
                      <a:lnTo>
                        <a:pt x="897" y="320"/>
                      </a:lnTo>
                      <a:lnTo>
                        <a:pt x="867" y="224"/>
                      </a:lnTo>
                      <a:lnTo>
                        <a:pt x="825" y="145"/>
                      </a:lnTo>
                      <a:lnTo>
                        <a:pt x="770" y="78"/>
                      </a:lnTo>
                      <a:lnTo>
                        <a:pt x="703" y="36"/>
                      </a:lnTo>
                      <a:lnTo>
                        <a:pt x="624" y="6"/>
                      </a:lnTo>
                      <a:lnTo>
                        <a:pt x="540" y="0"/>
                      </a:lnTo>
                      <a:lnTo>
                        <a:pt x="449" y="18"/>
                      </a:lnTo>
                      <a:lnTo>
                        <a:pt x="358" y="54"/>
                      </a:lnTo>
                      <a:lnTo>
                        <a:pt x="273" y="115"/>
                      </a:lnTo>
                      <a:lnTo>
                        <a:pt x="200" y="181"/>
                      </a:lnTo>
                      <a:lnTo>
                        <a:pt x="133" y="272"/>
                      </a:lnTo>
                      <a:lnTo>
                        <a:pt x="79" y="369"/>
                      </a:lnTo>
                      <a:lnTo>
                        <a:pt x="36" y="472"/>
                      </a:lnTo>
                      <a:lnTo>
                        <a:pt x="6" y="581"/>
                      </a:lnTo>
                      <a:lnTo>
                        <a:pt x="0" y="690"/>
                      </a:lnTo>
                      <a:lnTo>
                        <a:pt x="12" y="799"/>
                      </a:lnTo>
                      <a:lnTo>
                        <a:pt x="36" y="889"/>
                      </a:lnTo>
                      <a:lnTo>
                        <a:pt x="79" y="974"/>
                      </a:lnTo>
                      <a:lnTo>
                        <a:pt x="133" y="1035"/>
                      </a:lnTo>
                      <a:lnTo>
                        <a:pt x="200" y="1083"/>
                      </a:lnTo>
                      <a:lnTo>
                        <a:pt x="279" y="1107"/>
                      </a:lnTo>
                      <a:lnTo>
                        <a:pt x="364" y="1120"/>
                      </a:lnTo>
                      <a:lnTo>
                        <a:pt x="455" y="1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7" name="Freeform 31"/>
                <p:cNvSpPr>
                  <a:spLocks/>
                </p:cNvSpPr>
                <p:nvPr/>
              </p:nvSpPr>
              <p:spPr bwMode="auto">
                <a:xfrm rot="719888">
                  <a:off x="7608" y="12290"/>
                  <a:ext cx="315" cy="381"/>
                </a:xfrm>
                <a:custGeom>
                  <a:avLst/>
                  <a:gdLst>
                    <a:gd name="T0" fmla="*/ 158 w 315"/>
                    <a:gd name="T1" fmla="*/ 375 h 381"/>
                    <a:gd name="T2" fmla="*/ 218 w 315"/>
                    <a:gd name="T3" fmla="*/ 345 h 381"/>
                    <a:gd name="T4" fmla="*/ 267 w 315"/>
                    <a:gd name="T5" fmla="*/ 284 h 381"/>
                    <a:gd name="T6" fmla="*/ 303 w 315"/>
                    <a:gd name="T7" fmla="*/ 218 h 381"/>
                    <a:gd name="T8" fmla="*/ 315 w 315"/>
                    <a:gd name="T9" fmla="*/ 139 h 381"/>
                    <a:gd name="T10" fmla="*/ 303 w 315"/>
                    <a:gd name="T11" fmla="*/ 73 h 381"/>
                    <a:gd name="T12" fmla="*/ 267 w 315"/>
                    <a:gd name="T13" fmla="*/ 24 h 381"/>
                    <a:gd name="T14" fmla="*/ 218 w 315"/>
                    <a:gd name="T15" fmla="*/ 0 h 381"/>
                    <a:gd name="T16" fmla="*/ 158 w 315"/>
                    <a:gd name="T17" fmla="*/ 0 h 381"/>
                    <a:gd name="T18" fmla="*/ 97 w 315"/>
                    <a:gd name="T19" fmla="*/ 30 h 381"/>
                    <a:gd name="T20" fmla="*/ 43 w 315"/>
                    <a:gd name="T21" fmla="*/ 85 h 381"/>
                    <a:gd name="T22" fmla="*/ 12 w 315"/>
                    <a:gd name="T23" fmla="*/ 157 h 381"/>
                    <a:gd name="T24" fmla="*/ 0 w 315"/>
                    <a:gd name="T25" fmla="*/ 236 h 381"/>
                    <a:gd name="T26" fmla="*/ 12 w 315"/>
                    <a:gd name="T27" fmla="*/ 303 h 381"/>
                    <a:gd name="T28" fmla="*/ 43 w 315"/>
                    <a:gd name="T29" fmla="*/ 357 h 381"/>
                    <a:gd name="T30" fmla="*/ 97 w 315"/>
                    <a:gd name="T31" fmla="*/ 381 h 381"/>
                    <a:gd name="T32" fmla="*/ 158 w 315"/>
                    <a:gd name="T33" fmla="*/ 375 h 3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5"/>
                    <a:gd name="T52" fmla="*/ 0 h 381"/>
                    <a:gd name="T53" fmla="*/ 315 w 315"/>
                    <a:gd name="T54" fmla="*/ 381 h 3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5" h="381">
                      <a:moveTo>
                        <a:pt x="158" y="375"/>
                      </a:moveTo>
                      <a:lnTo>
                        <a:pt x="218" y="345"/>
                      </a:lnTo>
                      <a:lnTo>
                        <a:pt x="267" y="284"/>
                      </a:lnTo>
                      <a:lnTo>
                        <a:pt x="303" y="218"/>
                      </a:lnTo>
                      <a:lnTo>
                        <a:pt x="315" y="139"/>
                      </a:lnTo>
                      <a:lnTo>
                        <a:pt x="303" y="73"/>
                      </a:lnTo>
                      <a:lnTo>
                        <a:pt x="267" y="24"/>
                      </a:lnTo>
                      <a:lnTo>
                        <a:pt x="218" y="0"/>
                      </a:lnTo>
                      <a:lnTo>
                        <a:pt x="158" y="0"/>
                      </a:lnTo>
                      <a:lnTo>
                        <a:pt x="97" y="30"/>
                      </a:lnTo>
                      <a:lnTo>
                        <a:pt x="43" y="85"/>
                      </a:lnTo>
                      <a:lnTo>
                        <a:pt x="12" y="157"/>
                      </a:lnTo>
                      <a:lnTo>
                        <a:pt x="0" y="236"/>
                      </a:lnTo>
                      <a:lnTo>
                        <a:pt x="12" y="303"/>
                      </a:lnTo>
                      <a:lnTo>
                        <a:pt x="43" y="357"/>
                      </a:lnTo>
                      <a:lnTo>
                        <a:pt x="97" y="381"/>
                      </a:lnTo>
                      <a:lnTo>
                        <a:pt x="158" y="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8" name="Freeform 32"/>
                <p:cNvSpPr>
                  <a:spLocks/>
                </p:cNvSpPr>
                <p:nvPr/>
              </p:nvSpPr>
              <p:spPr bwMode="auto">
                <a:xfrm rot="719888">
                  <a:off x="10116" y="11903"/>
                  <a:ext cx="903" cy="1120"/>
                </a:xfrm>
                <a:custGeom>
                  <a:avLst/>
                  <a:gdLst>
                    <a:gd name="T0" fmla="*/ 455 w 903"/>
                    <a:gd name="T1" fmla="*/ 1102 h 1120"/>
                    <a:gd name="T2" fmla="*/ 546 w 903"/>
                    <a:gd name="T3" fmla="*/ 1066 h 1120"/>
                    <a:gd name="T4" fmla="*/ 631 w 903"/>
                    <a:gd name="T5" fmla="*/ 1011 h 1120"/>
                    <a:gd name="T6" fmla="*/ 703 w 903"/>
                    <a:gd name="T7" fmla="*/ 939 h 1120"/>
                    <a:gd name="T8" fmla="*/ 770 w 903"/>
                    <a:gd name="T9" fmla="*/ 854 h 1120"/>
                    <a:gd name="T10" fmla="*/ 825 w 903"/>
                    <a:gd name="T11" fmla="*/ 757 h 1120"/>
                    <a:gd name="T12" fmla="*/ 867 w 903"/>
                    <a:gd name="T13" fmla="*/ 648 h 1120"/>
                    <a:gd name="T14" fmla="*/ 897 w 903"/>
                    <a:gd name="T15" fmla="*/ 539 h 1120"/>
                    <a:gd name="T16" fmla="*/ 903 w 903"/>
                    <a:gd name="T17" fmla="*/ 430 h 1120"/>
                    <a:gd name="T18" fmla="*/ 891 w 903"/>
                    <a:gd name="T19" fmla="*/ 321 h 1120"/>
                    <a:gd name="T20" fmla="*/ 867 w 903"/>
                    <a:gd name="T21" fmla="*/ 230 h 1120"/>
                    <a:gd name="T22" fmla="*/ 825 w 903"/>
                    <a:gd name="T23" fmla="*/ 146 h 1120"/>
                    <a:gd name="T24" fmla="*/ 770 w 903"/>
                    <a:gd name="T25" fmla="*/ 85 h 1120"/>
                    <a:gd name="T26" fmla="*/ 703 w 903"/>
                    <a:gd name="T27" fmla="*/ 37 h 1120"/>
                    <a:gd name="T28" fmla="*/ 625 w 903"/>
                    <a:gd name="T29" fmla="*/ 13 h 1120"/>
                    <a:gd name="T30" fmla="*/ 540 w 903"/>
                    <a:gd name="T31" fmla="*/ 0 h 1120"/>
                    <a:gd name="T32" fmla="*/ 449 w 903"/>
                    <a:gd name="T33" fmla="*/ 19 h 1120"/>
                    <a:gd name="T34" fmla="*/ 358 w 903"/>
                    <a:gd name="T35" fmla="*/ 55 h 1120"/>
                    <a:gd name="T36" fmla="*/ 273 w 903"/>
                    <a:gd name="T37" fmla="*/ 115 h 1120"/>
                    <a:gd name="T38" fmla="*/ 200 w 903"/>
                    <a:gd name="T39" fmla="*/ 188 h 1120"/>
                    <a:gd name="T40" fmla="*/ 134 w 903"/>
                    <a:gd name="T41" fmla="*/ 273 h 1120"/>
                    <a:gd name="T42" fmla="*/ 79 w 903"/>
                    <a:gd name="T43" fmla="*/ 370 h 1120"/>
                    <a:gd name="T44" fmla="*/ 37 w 903"/>
                    <a:gd name="T45" fmla="*/ 479 h 1120"/>
                    <a:gd name="T46" fmla="*/ 6 w 903"/>
                    <a:gd name="T47" fmla="*/ 588 h 1120"/>
                    <a:gd name="T48" fmla="*/ 0 w 903"/>
                    <a:gd name="T49" fmla="*/ 697 h 1120"/>
                    <a:gd name="T50" fmla="*/ 12 w 903"/>
                    <a:gd name="T51" fmla="*/ 805 h 1120"/>
                    <a:gd name="T52" fmla="*/ 37 w 903"/>
                    <a:gd name="T53" fmla="*/ 896 h 1120"/>
                    <a:gd name="T54" fmla="*/ 79 w 903"/>
                    <a:gd name="T55" fmla="*/ 981 h 1120"/>
                    <a:gd name="T56" fmla="*/ 134 w 903"/>
                    <a:gd name="T57" fmla="*/ 1042 h 1120"/>
                    <a:gd name="T58" fmla="*/ 200 w 903"/>
                    <a:gd name="T59" fmla="*/ 1090 h 1120"/>
                    <a:gd name="T60" fmla="*/ 279 w 903"/>
                    <a:gd name="T61" fmla="*/ 1114 h 1120"/>
                    <a:gd name="T62" fmla="*/ 364 w 903"/>
                    <a:gd name="T63" fmla="*/ 1120 h 1120"/>
                    <a:gd name="T64" fmla="*/ 455 w 903"/>
                    <a:gd name="T65" fmla="*/ 1102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2"/>
                      </a:moveTo>
                      <a:lnTo>
                        <a:pt x="546" y="1066"/>
                      </a:lnTo>
                      <a:lnTo>
                        <a:pt x="631" y="1011"/>
                      </a:lnTo>
                      <a:lnTo>
                        <a:pt x="703" y="939"/>
                      </a:lnTo>
                      <a:lnTo>
                        <a:pt x="770" y="854"/>
                      </a:lnTo>
                      <a:lnTo>
                        <a:pt x="825" y="757"/>
                      </a:lnTo>
                      <a:lnTo>
                        <a:pt x="867" y="648"/>
                      </a:lnTo>
                      <a:lnTo>
                        <a:pt x="897" y="539"/>
                      </a:lnTo>
                      <a:lnTo>
                        <a:pt x="903" y="430"/>
                      </a:lnTo>
                      <a:lnTo>
                        <a:pt x="891" y="321"/>
                      </a:lnTo>
                      <a:lnTo>
                        <a:pt x="867" y="230"/>
                      </a:lnTo>
                      <a:lnTo>
                        <a:pt x="825" y="146"/>
                      </a:lnTo>
                      <a:lnTo>
                        <a:pt x="770" y="85"/>
                      </a:lnTo>
                      <a:lnTo>
                        <a:pt x="703" y="37"/>
                      </a:lnTo>
                      <a:lnTo>
                        <a:pt x="625" y="13"/>
                      </a:lnTo>
                      <a:lnTo>
                        <a:pt x="540" y="0"/>
                      </a:lnTo>
                      <a:lnTo>
                        <a:pt x="449" y="19"/>
                      </a:lnTo>
                      <a:lnTo>
                        <a:pt x="358" y="55"/>
                      </a:lnTo>
                      <a:lnTo>
                        <a:pt x="273" y="115"/>
                      </a:lnTo>
                      <a:lnTo>
                        <a:pt x="200" y="188"/>
                      </a:lnTo>
                      <a:lnTo>
                        <a:pt x="134" y="273"/>
                      </a:lnTo>
                      <a:lnTo>
                        <a:pt x="79" y="370"/>
                      </a:lnTo>
                      <a:lnTo>
                        <a:pt x="37" y="479"/>
                      </a:lnTo>
                      <a:lnTo>
                        <a:pt x="6" y="588"/>
                      </a:lnTo>
                      <a:lnTo>
                        <a:pt x="0" y="697"/>
                      </a:lnTo>
                      <a:lnTo>
                        <a:pt x="12" y="805"/>
                      </a:lnTo>
                      <a:lnTo>
                        <a:pt x="37" y="896"/>
                      </a:lnTo>
                      <a:lnTo>
                        <a:pt x="79" y="981"/>
                      </a:lnTo>
                      <a:lnTo>
                        <a:pt x="134" y="1042"/>
                      </a:lnTo>
                      <a:lnTo>
                        <a:pt x="200" y="1090"/>
                      </a:lnTo>
                      <a:lnTo>
                        <a:pt x="279" y="1114"/>
                      </a:lnTo>
                      <a:lnTo>
                        <a:pt x="364" y="1120"/>
                      </a:lnTo>
                      <a:lnTo>
                        <a:pt x="455" y="1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9" name="Freeform 33"/>
                <p:cNvSpPr>
                  <a:spLocks/>
                </p:cNvSpPr>
                <p:nvPr/>
              </p:nvSpPr>
              <p:spPr bwMode="auto">
                <a:xfrm rot="719888">
                  <a:off x="10406" y="12272"/>
                  <a:ext cx="321" cy="387"/>
                </a:xfrm>
                <a:custGeom>
                  <a:avLst/>
                  <a:gdLst>
                    <a:gd name="T0" fmla="*/ 164 w 321"/>
                    <a:gd name="T1" fmla="*/ 387 h 387"/>
                    <a:gd name="T2" fmla="*/ 224 w 321"/>
                    <a:gd name="T3" fmla="*/ 351 h 387"/>
                    <a:gd name="T4" fmla="*/ 273 w 321"/>
                    <a:gd name="T5" fmla="*/ 296 h 387"/>
                    <a:gd name="T6" fmla="*/ 309 w 321"/>
                    <a:gd name="T7" fmla="*/ 224 h 387"/>
                    <a:gd name="T8" fmla="*/ 321 w 321"/>
                    <a:gd name="T9" fmla="*/ 145 h 387"/>
                    <a:gd name="T10" fmla="*/ 309 w 321"/>
                    <a:gd name="T11" fmla="*/ 78 h 387"/>
                    <a:gd name="T12" fmla="*/ 273 w 321"/>
                    <a:gd name="T13" fmla="*/ 24 h 387"/>
                    <a:gd name="T14" fmla="*/ 224 w 321"/>
                    <a:gd name="T15" fmla="*/ 0 h 387"/>
                    <a:gd name="T16" fmla="*/ 158 w 321"/>
                    <a:gd name="T17" fmla="*/ 6 h 387"/>
                    <a:gd name="T18" fmla="*/ 97 w 321"/>
                    <a:gd name="T19" fmla="*/ 36 h 387"/>
                    <a:gd name="T20" fmla="*/ 49 w 321"/>
                    <a:gd name="T21" fmla="*/ 96 h 387"/>
                    <a:gd name="T22" fmla="*/ 12 w 321"/>
                    <a:gd name="T23" fmla="*/ 163 h 387"/>
                    <a:gd name="T24" fmla="*/ 0 w 321"/>
                    <a:gd name="T25" fmla="*/ 242 h 387"/>
                    <a:gd name="T26" fmla="*/ 12 w 321"/>
                    <a:gd name="T27" fmla="*/ 308 h 387"/>
                    <a:gd name="T28" fmla="*/ 49 w 321"/>
                    <a:gd name="T29" fmla="*/ 363 h 387"/>
                    <a:gd name="T30" fmla="*/ 97 w 321"/>
                    <a:gd name="T31" fmla="*/ 387 h 387"/>
                    <a:gd name="T32" fmla="*/ 164 w 321"/>
                    <a:gd name="T33" fmla="*/ 387 h 3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1"/>
                    <a:gd name="T52" fmla="*/ 0 h 387"/>
                    <a:gd name="T53" fmla="*/ 321 w 321"/>
                    <a:gd name="T54" fmla="*/ 387 h 3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1" h="387">
                      <a:moveTo>
                        <a:pt x="164" y="387"/>
                      </a:moveTo>
                      <a:lnTo>
                        <a:pt x="224" y="351"/>
                      </a:lnTo>
                      <a:lnTo>
                        <a:pt x="273" y="296"/>
                      </a:lnTo>
                      <a:lnTo>
                        <a:pt x="309" y="224"/>
                      </a:lnTo>
                      <a:lnTo>
                        <a:pt x="321" y="145"/>
                      </a:lnTo>
                      <a:lnTo>
                        <a:pt x="309" y="78"/>
                      </a:lnTo>
                      <a:lnTo>
                        <a:pt x="273" y="24"/>
                      </a:lnTo>
                      <a:lnTo>
                        <a:pt x="224" y="0"/>
                      </a:lnTo>
                      <a:lnTo>
                        <a:pt x="158" y="6"/>
                      </a:lnTo>
                      <a:lnTo>
                        <a:pt x="97" y="36"/>
                      </a:lnTo>
                      <a:lnTo>
                        <a:pt x="49" y="96"/>
                      </a:lnTo>
                      <a:lnTo>
                        <a:pt x="12" y="163"/>
                      </a:lnTo>
                      <a:lnTo>
                        <a:pt x="0" y="242"/>
                      </a:lnTo>
                      <a:lnTo>
                        <a:pt x="12" y="308"/>
                      </a:lnTo>
                      <a:lnTo>
                        <a:pt x="49" y="363"/>
                      </a:lnTo>
                      <a:lnTo>
                        <a:pt x="97" y="387"/>
                      </a:lnTo>
                      <a:lnTo>
                        <a:pt x="164" y="3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0" name="Freeform 34"/>
                <p:cNvSpPr>
                  <a:spLocks/>
                </p:cNvSpPr>
                <p:nvPr/>
              </p:nvSpPr>
              <p:spPr bwMode="auto">
                <a:xfrm>
                  <a:off x="6001" y="9901"/>
                  <a:ext cx="5751" cy="2560"/>
                </a:xfrm>
                <a:custGeom>
                  <a:avLst/>
                  <a:gdLst>
                    <a:gd name="T0" fmla="*/ 5123 w 5751"/>
                    <a:gd name="T1" fmla="*/ 1006 h 2560"/>
                    <a:gd name="T2" fmla="*/ 5429 w 5751"/>
                    <a:gd name="T3" fmla="*/ 1049 h 2560"/>
                    <a:gd name="T4" fmla="*/ 5541 w 5751"/>
                    <a:gd name="T5" fmla="*/ 1342 h 2560"/>
                    <a:gd name="T6" fmla="*/ 5562 w 5751"/>
                    <a:gd name="T7" fmla="*/ 1446 h 2560"/>
                    <a:gd name="T8" fmla="*/ 5738 w 5751"/>
                    <a:gd name="T9" fmla="*/ 1613 h 2560"/>
                    <a:gd name="T10" fmla="*/ 5725 w 5751"/>
                    <a:gd name="T11" fmla="*/ 1876 h 2560"/>
                    <a:gd name="T12" fmla="*/ 5687 w 5751"/>
                    <a:gd name="T13" fmla="*/ 2085 h 2560"/>
                    <a:gd name="T14" fmla="*/ 5686 w 5751"/>
                    <a:gd name="T15" fmla="*/ 2382 h 2560"/>
                    <a:gd name="T16" fmla="*/ 5360 w 5751"/>
                    <a:gd name="T17" fmla="*/ 2516 h 2560"/>
                    <a:gd name="T18" fmla="*/ 5172 w 5751"/>
                    <a:gd name="T19" fmla="*/ 2346 h 2560"/>
                    <a:gd name="T20" fmla="*/ 5149 w 5751"/>
                    <a:gd name="T21" fmla="*/ 2138 h 2560"/>
                    <a:gd name="T22" fmla="*/ 5007 w 5751"/>
                    <a:gd name="T23" fmla="*/ 1959 h 2560"/>
                    <a:gd name="T24" fmla="*/ 4623 w 5751"/>
                    <a:gd name="T25" fmla="*/ 1927 h 2560"/>
                    <a:gd name="T26" fmla="*/ 4224 w 5751"/>
                    <a:gd name="T27" fmla="*/ 2176 h 2560"/>
                    <a:gd name="T28" fmla="*/ 3972 w 5751"/>
                    <a:gd name="T29" fmla="*/ 2513 h 2560"/>
                    <a:gd name="T30" fmla="*/ 3869 w 5751"/>
                    <a:gd name="T31" fmla="*/ 2503 h 2560"/>
                    <a:gd name="T32" fmla="*/ 3790 w 5751"/>
                    <a:gd name="T33" fmla="*/ 2437 h 2560"/>
                    <a:gd name="T34" fmla="*/ 3694 w 5751"/>
                    <a:gd name="T35" fmla="*/ 2453 h 2560"/>
                    <a:gd name="T36" fmla="*/ 3569 w 5751"/>
                    <a:gd name="T37" fmla="*/ 2514 h 2560"/>
                    <a:gd name="T38" fmla="*/ 3450 w 5751"/>
                    <a:gd name="T39" fmla="*/ 2550 h 2560"/>
                    <a:gd name="T40" fmla="*/ 3352 w 5751"/>
                    <a:gd name="T41" fmla="*/ 2517 h 2560"/>
                    <a:gd name="T42" fmla="*/ 3266 w 5751"/>
                    <a:gd name="T43" fmla="*/ 2455 h 2560"/>
                    <a:gd name="T44" fmla="*/ 3144 w 5751"/>
                    <a:gd name="T45" fmla="*/ 2442 h 2560"/>
                    <a:gd name="T46" fmla="*/ 3054 w 5751"/>
                    <a:gd name="T47" fmla="*/ 2484 h 2560"/>
                    <a:gd name="T48" fmla="*/ 2965 w 5751"/>
                    <a:gd name="T49" fmla="*/ 2528 h 2560"/>
                    <a:gd name="T50" fmla="*/ 2855 w 5751"/>
                    <a:gd name="T51" fmla="*/ 2522 h 2560"/>
                    <a:gd name="T52" fmla="*/ 2770 w 5751"/>
                    <a:gd name="T53" fmla="*/ 2486 h 2560"/>
                    <a:gd name="T54" fmla="*/ 2646 w 5751"/>
                    <a:gd name="T55" fmla="*/ 2453 h 2560"/>
                    <a:gd name="T56" fmla="*/ 2509 w 5751"/>
                    <a:gd name="T57" fmla="*/ 2486 h 2560"/>
                    <a:gd name="T58" fmla="*/ 2416 w 5751"/>
                    <a:gd name="T59" fmla="*/ 2516 h 2560"/>
                    <a:gd name="T60" fmla="*/ 2336 w 5751"/>
                    <a:gd name="T61" fmla="*/ 2424 h 2560"/>
                    <a:gd name="T62" fmla="*/ 2314 w 5751"/>
                    <a:gd name="T63" fmla="*/ 2241 h 2560"/>
                    <a:gd name="T64" fmla="*/ 2223 w 5751"/>
                    <a:gd name="T65" fmla="*/ 2078 h 2560"/>
                    <a:gd name="T66" fmla="*/ 2015 w 5751"/>
                    <a:gd name="T67" fmla="*/ 1954 h 2560"/>
                    <a:gd name="T68" fmla="*/ 1652 w 5751"/>
                    <a:gd name="T69" fmla="*/ 1995 h 2560"/>
                    <a:gd name="T70" fmla="*/ 1194 w 5751"/>
                    <a:gd name="T71" fmla="*/ 2461 h 2560"/>
                    <a:gd name="T72" fmla="*/ 956 w 5751"/>
                    <a:gd name="T73" fmla="*/ 2472 h 2560"/>
                    <a:gd name="T74" fmla="*/ 647 w 5751"/>
                    <a:gd name="T75" fmla="*/ 2468 h 2560"/>
                    <a:gd name="T76" fmla="*/ 529 w 5751"/>
                    <a:gd name="T77" fmla="*/ 2498 h 2560"/>
                    <a:gd name="T78" fmla="*/ 300 w 5751"/>
                    <a:gd name="T79" fmla="*/ 2555 h 2560"/>
                    <a:gd name="T80" fmla="*/ 49 w 5751"/>
                    <a:gd name="T81" fmla="*/ 2539 h 2560"/>
                    <a:gd name="T82" fmla="*/ 1 w 5751"/>
                    <a:gd name="T83" fmla="*/ 2299 h 2560"/>
                    <a:gd name="T84" fmla="*/ 72 w 5751"/>
                    <a:gd name="T85" fmla="*/ 2085 h 2560"/>
                    <a:gd name="T86" fmla="*/ 167 w 5751"/>
                    <a:gd name="T87" fmla="*/ 2075 h 2560"/>
                    <a:gd name="T88" fmla="*/ 278 w 5751"/>
                    <a:gd name="T89" fmla="*/ 2080 h 2560"/>
                    <a:gd name="T90" fmla="*/ 389 w 5751"/>
                    <a:gd name="T91" fmla="*/ 1757 h 2560"/>
                    <a:gd name="T92" fmla="*/ 477 w 5751"/>
                    <a:gd name="T93" fmla="*/ 1342 h 2560"/>
                    <a:gd name="T94" fmla="*/ 873 w 5751"/>
                    <a:gd name="T95" fmla="*/ 1118 h 2560"/>
                    <a:gd name="T96" fmla="*/ 1229 w 5751"/>
                    <a:gd name="T97" fmla="*/ 841 h 2560"/>
                    <a:gd name="T98" fmla="*/ 1496 w 5751"/>
                    <a:gd name="T99" fmla="*/ 396 h 2560"/>
                    <a:gd name="T100" fmla="*/ 1676 w 5751"/>
                    <a:gd name="T101" fmla="*/ 168 h 2560"/>
                    <a:gd name="T102" fmla="*/ 1886 w 5751"/>
                    <a:gd name="T103" fmla="*/ 83 h 2560"/>
                    <a:gd name="T104" fmla="*/ 2190 w 5751"/>
                    <a:gd name="T105" fmla="*/ 24 h 2560"/>
                    <a:gd name="T106" fmla="*/ 2559 w 5751"/>
                    <a:gd name="T107" fmla="*/ 3 h 2560"/>
                    <a:gd name="T108" fmla="*/ 2960 w 5751"/>
                    <a:gd name="T109" fmla="*/ 39 h 2560"/>
                    <a:gd name="T110" fmla="*/ 3370 w 5751"/>
                    <a:gd name="T111" fmla="*/ 157 h 2560"/>
                    <a:gd name="T112" fmla="*/ 3517 w 5751"/>
                    <a:gd name="T113" fmla="*/ 342 h 2560"/>
                    <a:gd name="T114" fmla="*/ 3655 w 5751"/>
                    <a:gd name="T115" fmla="*/ 625 h 2560"/>
                    <a:gd name="T116" fmla="*/ 3866 w 5751"/>
                    <a:gd name="T117" fmla="*/ 794 h 2560"/>
                    <a:gd name="T118" fmla="*/ 4300 w 5751"/>
                    <a:gd name="T119" fmla="*/ 651 h 256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751"/>
                    <a:gd name="T181" fmla="*/ 0 h 2560"/>
                    <a:gd name="T182" fmla="*/ 5751 w 5751"/>
                    <a:gd name="T183" fmla="*/ 2560 h 256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751" h="2560">
                      <a:moveTo>
                        <a:pt x="5010" y="982"/>
                      </a:moveTo>
                      <a:lnTo>
                        <a:pt x="5075" y="1002"/>
                      </a:lnTo>
                      <a:lnTo>
                        <a:pt x="5123" y="1006"/>
                      </a:lnTo>
                      <a:lnTo>
                        <a:pt x="5167" y="1003"/>
                      </a:lnTo>
                      <a:lnTo>
                        <a:pt x="5218" y="995"/>
                      </a:lnTo>
                      <a:lnTo>
                        <a:pt x="5429" y="1049"/>
                      </a:lnTo>
                      <a:lnTo>
                        <a:pt x="5554" y="1221"/>
                      </a:lnTo>
                      <a:lnTo>
                        <a:pt x="5546" y="1288"/>
                      </a:lnTo>
                      <a:lnTo>
                        <a:pt x="5541" y="1342"/>
                      </a:lnTo>
                      <a:lnTo>
                        <a:pt x="5535" y="1397"/>
                      </a:lnTo>
                      <a:lnTo>
                        <a:pt x="5541" y="1429"/>
                      </a:lnTo>
                      <a:lnTo>
                        <a:pt x="5562" y="1446"/>
                      </a:lnTo>
                      <a:lnTo>
                        <a:pt x="5643" y="1475"/>
                      </a:lnTo>
                      <a:lnTo>
                        <a:pt x="5704" y="1537"/>
                      </a:lnTo>
                      <a:lnTo>
                        <a:pt x="5738" y="1613"/>
                      </a:lnTo>
                      <a:lnTo>
                        <a:pt x="5751" y="1696"/>
                      </a:lnTo>
                      <a:lnTo>
                        <a:pt x="5744" y="1788"/>
                      </a:lnTo>
                      <a:lnTo>
                        <a:pt x="5725" y="1876"/>
                      </a:lnTo>
                      <a:lnTo>
                        <a:pt x="5678" y="1953"/>
                      </a:lnTo>
                      <a:lnTo>
                        <a:pt x="5622" y="2009"/>
                      </a:lnTo>
                      <a:lnTo>
                        <a:pt x="5687" y="2085"/>
                      </a:lnTo>
                      <a:lnTo>
                        <a:pt x="5717" y="2178"/>
                      </a:lnTo>
                      <a:lnTo>
                        <a:pt x="5719" y="2284"/>
                      </a:lnTo>
                      <a:lnTo>
                        <a:pt x="5686" y="2382"/>
                      </a:lnTo>
                      <a:lnTo>
                        <a:pt x="5612" y="2465"/>
                      </a:lnTo>
                      <a:lnTo>
                        <a:pt x="5503" y="2510"/>
                      </a:lnTo>
                      <a:lnTo>
                        <a:pt x="5360" y="2516"/>
                      </a:lnTo>
                      <a:lnTo>
                        <a:pt x="5174" y="2458"/>
                      </a:lnTo>
                      <a:lnTo>
                        <a:pt x="5172" y="2409"/>
                      </a:lnTo>
                      <a:lnTo>
                        <a:pt x="5172" y="2346"/>
                      </a:lnTo>
                      <a:lnTo>
                        <a:pt x="5168" y="2278"/>
                      </a:lnTo>
                      <a:lnTo>
                        <a:pt x="5166" y="2203"/>
                      </a:lnTo>
                      <a:lnTo>
                        <a:pt x="5149" y="2138"/>
                      </a:lnTo>
                      <a:lnTo>
                        <a:pt x="5120" y="2069"/>
                      </a:lnTo>
                      <a:lnTo>
                        <a:pt x="5071" y="2010"/>
                      </a:lnTo>
                      <a:lnTo>
                        <a:pt x="5007" y="1959"/>
                      </a:lnTo>
                      <a:lnTo>
                        <a:pt x="4887" y="1915"/>
                      </a:lnTo>
                      <a:lnTo>
                        <a:pt x="4758" y="1906"/>
                      </a:lnTo>
                      <a:lnTo>
                        <a:pt x="4623" y="1927"/>
                      </a:lnTo>
                      <a:lnTo>
                        <a:pt x="4483" y="1977"/>
                      </a:lnTo>
                      <a:lnTo>
                        <a:pt x="4352" y="2067"/>
                      </a:lnTo>
                      <a:lnTo>
                        <a:pt x="4224" y="2176"/>
                      </a:lnTo>
                      <a:lnTo>
                        <a:pt x="4114" y="2314"/>
                      </a:lnTo>
                      <a:lnTo>
                        <a:pt x="4022" y="2480"/>
                      </a:lnTo>
                      <a:lnTo>
                        <a:pt x="3972" y="2513"/>
                      </a:lnTo>
                      <a:lnTo>
                        <a:pt x="3931" y="2528"/>
                      </a:lnTo>
                      <a:lnTo>
                        <a:pt x="3902" y="2522"/>
                      </a:lnTo>
                      <a:lnTo>
                        <a:pt x="3869" y="2503"/>
                      </a:lnTo>
                      <a:lnTo>
                        <a:pt x="3843" y="2479"/>
                      </a:lnTo>
                      <a:lnTo>
                        <a:pt x="3817" y="2455"/>
                      </a:lnTo>
                      <a:lnTo>
                        <a:pt x="3790" y="2437"/>
                      </a:lnTo>
                      <a:lnTo>
                        <a:pt x="3754" y="2429"/>
                      </a:lnTo>
                      <a:lnTo>
                        <a:pt x="3728" y="2436"/>
                      </a:lnTo>
                      <a:lnTo>
                        <a:pt x="3694" y="2453"/>
                      </a:lnTo>
                      <a:lnTo>
                        <a:pt x="3652" y="2469"/>
                      </a:lnTo>
                      <a:lnTo>
                        <a:pt x="3611" y="2491"/>
                      </a:lnTo>
                      <a:lnTo>
                        <a:pt x="3569" y="2514"/>
                      </a:lnTo>
                      <a:lnTo>
                        <a:pt x="3528" y="2530"/>
                      </a:lnTo>
                      <a:lnTo>
                        <a:pt x="3488" y="2546"/>
                      </a:lnTo>
                      <a:lnTo>
                        <a:pt x="3450" y="2550"/>
                      </a:lnTo>
                      <a:lnTo>
                        <a:pt x="3413" y="2548"/>
                      </a:lnTo>
                      <a:lnTo>
                        <a:pt x="3379" y="2535"/>
                      </a:lnTo>
                      <a:lnTo>
                        <a:pt x="3352" y="2517"/>
                      </a:lnTo>
                      <a:lnTo>
                        <a:pt x="3325" y="2493"/>
                      </a:lnTo>
                      <a:lnTo>
                        <a:pt x="3299" y="2475"/>
                      </a:lnTo>
                      <a:lnTo>
                        <a:pt x="3266" y="2455"/>
                      </a:lnTo>
                      <a:lnTo>
                        <a:pt x="3231" y="2442"/>
                      </a:lnTo>
                      <a:lnTo>
                        <a:pt x="3183" y="2438"/>
                      </a:lnTo>
                      <a:lnTo>
                        <a:pt x="3144" y="2442"/>
                      </a:lnTo>
                      <a:lnTo>
                        <a:pt x="3111" y="2453"/>
                      </a:lnTo>
                      <a:lnTo>
                        <a:pt x="3084" y="2466"/>
                      </a:lnTo>
                      <a:lnTo>
                        <a:pt x="3054" y="2484"/>
                      </a:lnTo>
                      <a:lnTo>
                        <a:pt x="3026" y="2504"/>
                      </a:lnTo>
                      <a:lnTo>
                        <a:pt x="2998" y="2516"/>
                      </a:lnTo>
                      <a:lnTo>
                        <a:pt x="2965" y="2528"/>
                      </a:lnTo>
                      <a:lnTo>
                        <a:pt x="2927" y="2532"/>
                      </a:lnTo>
                      <a:lnTo>
                        <a:pt x="2884" y="2529"/>
                      </a:lnTo>
                      <a:lnTo>
                        <a:pt x="2855" y="2522"/>
                      </a:lnTo>
                      <a:lnTo>
                        <a:pt x="2826" y="2510"/>
                      </a:lnTo>
                      <a:lnTo>
                        <a:pt x="2798" y="2498"/>
                      </a:lnTo>
                      <a:lnTo>
                        <a:pt x="2770" y="2486"/>
                      </a:lnTo>
                      <a:lnTo>
                        <a:pt x="2741" y="2474"/>
                      </a:lnTo>
                      <a:lnTo>
                        <a:pt x="2700" y="2465"/>
                      </a:lnTo>
                      <a:lnTo>
                        <a:pt x="2646" y="2453"/>
                      </a:lnTo>
                      <a:lnTo>
                        <a:pt x="2589" y="2460"/>
                      </a:lnTo>
                      <a:lnTo>
                        <a:pt x="2543" y="2469"/>
                      </a:lnTo>
                      <a:lnTo>
                        <a:pt x="2509" y="2486"/>
                      </a:lnTo>
                      <a:lnTo>
                        <a:pt x="2476" y="2498"/>
                      </a:lnTo>
                      <a:lnTo>
                        <a:pt x="2448" y="2511"/>
                      </a:lnTo>
                      <a:lnTo>
                        <a:pt x="2416" y="2516"/>
                      </a:lnTo>
                      <a:lnTo>
                        <a:pt x="2375" y="2507"/>
                      </a:lnTo>
                      <a:lnTo>
                        <a:pt x="2325" y="2478"/>
                      </a:lnTo>
                      <a:lnTo>
                        <a:pt x="2336" y="2424"/>
                      </a:lnTo>
                      <a:lnTo>
                        <a:pt x="2337" y="2363"/>
                      </a:lnTo>
                      <a:lnTo>
                        <a:pt x="2331" y="2306"/>
                      </a:lnTo>
                      <a:lnTo>
                        <a:pt x="2314" y="2241"/>
                      </a:lnTo>
                      <a:lnTo>
                        <a:pt x="2289" y="2179"/>
                      </a:lnTo>
                      <a:lnTo>
                        <a:pt x="2258" y="2124"/>
                      </a:lnTo>
                      <a:lnTo>
                        <a:pt x="2223" y="2078"/>
                      </a:lnTo>
                      <a:lnTo>
                        <a:pt x="2183" y="2039"/>
                      </a:lnTo>
                      <a:lnTo>
                        <a:pt x="2106" y="1992"/>
                      </a:lnTo>
                      <a:lnTo>
                        <a:pt x="2015" y="1954"/>
                      </a:lnTo>
                      <a:lnTo>
                        <a:pt x="1907" y="1938"/>
                      </a:lnTo>
                      <a:lnTo>
                        <a:pt x="1787" y="1949"/>
                      </a:lnTo>
                      <a:lnTo>
                        <a:pt x="1652" y="1995"/>
                      </a:lnTo>
                      <a:lnTo>
                        <a:pt x="1508" y="2094"/>
                      </a:lnTo>
                      <a:lnTo>
                        <a:pt x="1353" y="2240"/>
                      </a:lnTo>
                      <a:lnTo>
                        <a:pt x="1194" y="2461"/>
                      </a:lnTo>
                      <a:lnTo>
                        <a:pt x="1143" y="2468"/>
                      </a:lnTo>
                      <a:lnTo>
                        <a:pt x="1055" y="2474"/>
                      </a:lnTo>
                      <a:lnTo>
                        <a:pt x="956" y="2472"/>
                      </a:lnTo>
                      <a:lnTo>
                        <a:pt x="844" y="2472"/>
                      </a:lnTo>
                      <a:lnTo>
                        <a:pt x="740" y="2470"/>
                      </a:lnTo>
                      <a:lnTo>
                        <a:pt x="647" y="2468"/>
                      </a:lnTo>
                      <a:lnTo>
                        <a:pt x="586" y="2468"/>
                      </a:lnTo>
                      <a:lnTo>
                        <a:pt x="554" y="2467"/>
                      </a:lnTo>
                      <a:lnTo>
                        <a:pt x="529" y="2498"/>
                      </a:lnTo>
                      <a:lnTo>
                        <a:pt x="475" y="2524"/>
                      </a:lnTo>
                      <a:lnTo>
                        <a:pt x="390" y="2543"/>
                      </a:lnTo>
                      <a:lnTo>
                        <a:pt x="300" y="2555"/>
                      </a:lnTo>
                      <a:lnTo>
                        <a:pt x="206" y="2560"/>
                      </a:lnTo>
                      <a:lnTo>
                        <a:pt x="121" y="2554"/>
                      </a:lnTo>
                      <a:lnTo>
                        <a:pt x="49" y="2539"/>
                      </a:lnTo>
                      <a:lnTo>
                        <a:pt x="13" y="2506"/>
                      </a:lnTo>
                      <a:lnTo>
                        <a:pt x="0" y="2423"/>
                      </a:lnTo>
                      <a:lnTo>
                        <a:pt x="1" y="2299"/>
                      </a:lnTo>
                      <a:lnTo>
                        <a:pt x="16" y="2173"/>
                      </a:lnTo>
                      <a:lnTo>
                        <a:pt x="52" y="2094"/>
                      </a:lnTo>
                      <a:lnTo>
                        <a:pt x="72" y="2085"/>
                      </a:lnTo>
                      <a:lnTo>
                        <a:pt x="98" y="2079"/>
                      </a:lnTo>
                      <a:lnTo>
                        <a:pt x="130" y="2073"/>
                      </a:lnTo>
                      <a:lnTo>
                        <a:pt x="167" y="2075"/>
                      </a:lnTo>
                      <a:lnTo>
                        <a:pt x="204" y="2077"/>
                      </a:lnTo>
                      <a:lnTo>
                        <a:pt x="240" y="2078"/>
                      </a:lnTo>
                      <a:lnTo>
                        <a:pt x="278" y="2080"/>
                      </a:lnTo>
                      <a:lnTo>
                        <a:pt x="307" y="2086"/>
                      </a:lnTo>
                      <a:lnTo>
                        <a:pt x="361" y="1918"/>
                      </a:lnTo>
                      <a:lnTo>
                        <a:pt x="389" y="1757"/>
                      </a:lnTo>
                      <a:lnTo>
                        <a:pt x="409" y="1607"/>
                      </a:lnTo>
                      <a:lnTo>
                        <a:pt x="433" y="1463"/>
                      </a:lnTo>
                      <a:lnTo>
                        <a:pt x="477" y="1342"/>
                      </a:lnTo>
                      <a:lnTo>
                        <a:pt x="555" y="1241"/>
                      </a:lnTo>
                      <a:lnTo>
                        <a:pt x="683" y="1163"/>
                      </a:lnTo>
                      <a:lnTo>
                        <a:pt x="873" y="1118"/>
                      </a:lnTo>
                      <a:lnTo>
                        <a:pt x="1006" y="1071"/>
                      </a:lnTo>
                      <a:lnTo>
                        <a:pt x="1126" y="973"/>
                      </a:lnTo>
                      <a:lnTo>
                        <a:pt x="1229" y="841"/>
                      </a:lnTo>
                      <a:lnTo>
                        <a:pt x="1328" y="694"/>
                      </a:lnTo>
                      <a:lnTo>
                        <a:pt x="1417" y="540"/>
                      </a:lnTo>
                      <a:lnTo>
                        <a:pt x="1496" y="396"/>
                      </a:lnTo>
                      <a:lnTo>
                        <a:pt x="1566" y="274"/>
                      </a:lnTo>
                      <a:lnTo>
                        <a:pt x="1632" y="195"/>
                      </a:lnTo>
                      <a:lnTo>
                        <a:pt x="1676" y="168"/>
                      </a:lnTo>
                      <a:lnTo>
                        <a:pt x="1731" y="137"/>
                      </a:lnTo>
                      <a:lnTo>
                        <a:pt x="1800" y="107"/>
                      </a:lnTo>
                      <a:lnTo>
                        <a:pt x="1886" y="83"/>
                      </a:lnTo>
                      <a:lnTo>
                        <a:pt x="1978" y="59"/>
                      </a:lnTo>
                      <a:lnTo>
                        <a:pt x="2082" y="37"/>
                      </a:lnTo>
                      <a:lnTo>
                        <a:pt x="2190" y="24"/>
                      </a:lnTo>
                      <a:lnTo>
                        <a:pt x="2304" y="11"/>
                      </a:lnTo>
                      <a:lnTo>
                        <a:pt x="2430" y="0"/>
                      </a:lnTo>
                      <a:lnTo>
                        <a:pt x="2559" y="3"/>
                      </a:lnTo>
                      <a:lnTo>
                        <a:pt x="2689" y="6"/>
                      </a:lnTo>
                      <a:lnTo>
                        <a:pt x="2828" y="23"/>
                      </a:lnTo>
                      <a:lnTo>
                        <a:pt x="2960" y="39"/>
                      </a:lnTo>
                      <a:lnTo>
                        <a:pt x="3097" y="68"/>
                      </a:lnTo>
                      <a:lnTo>
                        <a:pt x="3237" y="110"/>
                      </a:lnTo>
                      <a:lnTo>
                        <a:pt x="3370" y="157"/>
                      </a:lnTo>
                      <a:lnTo>
                        <a:pt x="3430" y="194"/>
                      </a:lnTo>
                      <a:lnTo>
                        <a:pt x="3478" y="261"/>
                      </a:lnTo>
                      <a:lnTo>
                        <a:pt x="3517" y="342"/>
                      </a:lnTo>
                      <a:lnTo>
                        <a:pt x="3559" y="432"/>
                      </a:lnTo>
                      <a:lnTo>
                        <a:pt x="3601" y="528"/>
                      </a:lnTo>
                      <a:lnTo>
                        <a:pt x="3655" y="625"/>
                      </a:lnTo>
                      <a:lnTo>
                        <a:pt x="3729" y="710"/>
                      </a:lnTo>
                      <a:lnTo>
                        <a:pt x="3819" y="784"/>
                      </a:lnTo>
                      <a:lnTo>
                        <a:pt x="3866" y="794"/>
                      </a:lnTo>
                      <a:lnTo>
                        <a:pt x="3922" y="769"/>
                      </a:lnTo>
                      <a:lnTo>
                        <a:pt x="3980" y="726"/>
                      </a:lnTo>
                      <a:lnTo>
                        <a:pt x="4300" y="651"/>
                      </a:lnTo>
                      <a:lnTo>
                        <a:pt x="4494" y="75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1" name="Freeform 35"/>
                <p:cNvSpPr>
                  <a:spLocks/>
                </p:cNvSpPr>
                <p:nvPr/>
              </p:nvSpPr>
              <p:spPr bwMode="auto">
                <a:xfrm rot="719888">
                  <a:off x="11521" y="11512"/>
                  <a:ext cx="145" cy="327"/>
                </a:xfrm>
                <a:custGeom>
                  <a:avLst/>
                  <a:gdLst>
                    <a:gd name="T0" fmla="*/ 78 w 145"/>
                    <a:gd name="T1" fmla="*/ 327 h 327"/>
                    <a:gd name="T2" fmla="*/ 109 w 145"/>
                    <a:gd name="T3" fmla="*/ 315 h 327"/>
                    <a:gd name="T4" fmla="*/ 133 w 145"/>
                    <a:gd name="T5" fmla="*/ 285 h 327"/>
                    <a:gd name="T6" fmla="*/ 145 w 145"/>
                    <a:gd name="T7" fmla="*/ 230 h 327"/>
                    <a:gd name="T8" fmla="*/ 145 w 145"/>
                    <a:gd name="T9" fmla="*/ 170 h 327"/>
                    <a:gd name="T10" fmla="*/ 133 w 145"/>
                    <a:gd name="T11" fmla="*/ 103 h 327"/>
                    <a:gd name="T12" fmla="*/ 115 w 145"/>
                    <a:gd name="T13" fmla="*/ 55 h 327"/>
                    <a:gd name="T14" fmla="*/ 91 w 145"/>
                    <a:gd name="T15" fmla="*/ 18 h 327"/>
                    <a:gd name="T16" fmla="*/ 66 w 145"/>
                    <a:gd name="T17" fmla="*/ 0 h 327"/>
                    <a:gd name="T18" fmla="*/ 36 w 145"/>
                    <a:gd name="T19" fmla="*/ 12 h 327"/>
                    <a:gd name="T20" fmla="*/ 18 w 145"/>
                    <a:gd name="T21" fmla="*/ 49 h 327"/>
                    <a:gd name="T22" fmla="*/ 0 w 145"/>
                    <a:gd name="T23" fmla="*/ 97 h 327"/>
                    <a:gd name="T24" fmla="*/ 0 w 145"/>
                    <a:gd name="T25" fmla="*/ 158 h 327"/>
                    <a:gd name="T26" fmla="*/ 6 w 145"/>
                    <a:gd name="T27" fmla="*/ 224 h 327"/>
                    <a:gd name="T28" fmla="*/ 24 w 145"/>
                    <a:gd name="T29" fmla="*/ 279 h 327"/>
                    <a:gd name="T30" fmla="*/ 48 w 145"/>
                    <a:gd name="T31" fmla="*/ 315 h 327"/>
                    <a:gd name="T32" fmla="*/ 78 w 145"/>
                    <a:gd name="T33" fmla="*/ 327 h 3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327"/>
                    <a:gd name="T53" fmla="*/ 145 w 145"/>
                    <a:gd name="T54" fmla="*/ 327 h 3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327">
                      <a:moveTo>
                        <a:pt x="78" y="327"/>
                      </a:moveTo>
                      <a:lnTo>
                        <a:pt x="109" y="315"/>
                      </a:lnTo>
                      <a:lnTo>
                        <a:pt x="133" y="285"/>
                      </a:lnTo>
                      <a:lnTo>
                        <a:pt x="145" y="230"/>
                      </a:lnTo>
                      <a:lnTo>
                        <a:pt x="145" y="170"/>
                      </a:lnTo>
                      <a:lnTo>
                        <a:pt x="133" y="103"/>
                      </a:lnTo>
                      <a:lnTo>
                        <a:pt x="115" y="55"/>
                      </a:lnTo>
                      <a:lnTo>
                        <a:pt x="91" y="18"/>
                      </a:lnTo>
                      <a:lnTo>
                        <a:pt x="66" y="0"/>
                      </a:lnTo>
                      <a:lnTo>
                        <a:pt x="36" y="12"/>
                      </a:lnTo>
                      <a:lnTo>
                        <a:pt x="18" y="49"/>
                      </a:lnTo>
                      <a:lnTo>
                        <a:pt x="0" y="97"/>
                      </a:lnTo>
                      <a:lnTo>
                        <a:pt x="0" y="158"/>
                      </a:lnTo>
                      <a:lnTo>
                        <a:pt x="6" y="224"/>
                      </a:lnTo>
                      <a:lnTo>
                        <a:pt x="24" y="279"/>
                      </a:lnTo>
                      <a:lnTo>
                        <a:pt x="48" y="315"/>
                      </a:lnTo>
                      <a:lnTo>
                        <a:pt x="78" y="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2" name="Freeform 36"/>
                <p:cNvSpPr>
                  <a:spLocks/>
                </p:cNvSpPr>
                <p:nvPr/>
              </p:nvSpPr>
              <p:spPr bwMode="auto">
                <a:xfrm rot="719888">
                  <a:off x="6128" y="12059"/>
                  <a:ext cx="297" cy="308"/>
                </a:xfrm>
                <a:custGeom>
                  <a:avLst/>
                  <a:gdLst>
                    <a:gd name="T0" fmla="*/ 0 w 297"/>
                    <a:gd name="T1" fmla="*/ 97 h 308"/>
                    <a:gd name="T2" fmla="*/ 0 w 297"/>
                    <a:gd name="T3" fmla="*/ 60 h 308"/>
                    <a:gd name="T4" fmla="*/ 18 w 297"/>
                    <a:gd name="T5" fmla="*/ 42 h 308"/>
                    <a:gd name="T6" fmla="*/ 42 w 297"/>
                    <a:gd name="T7" fmla="*/ 30 h 308"/>
                    <a:gd name="T8" fmla="*/ 79 w 297"/>
                    <a:gd name="T9" fmla="*/ 24 h 308"/>
                    <a:gd name="T10" fmla="*/ 121 w 297"/>
                    <a:gd name="T11" fmla="*/ 24 h 308"/>
                    <a:gd name="T12" fmla="*/ 163 w 297"/>
                    <a:gd name="T13" fmla="*/ 18 h 308"/>
                    <a:gd name="T14" fmla="*/ 206 w 297"/>
                    <a:gd name="T15" fmla="*/ 12 h 308"/>
                    <a:gd name="T16" fmla="*/ 248 w 297"/>
                    <a:gd name="T17" fmla="*/ 0 h 308"/>
                    <a:gd name="T18" fmla="*/ 260 w 297"/>
                    <a:gd name="T19" fmla="*/ 48 h 308"/>
                    <a:gd name="T20" fmla="*/ 272 w 297"/>
                    <a:gd name="T21" fmla="*/ 97 h 308"/>
                    <a:gd name="T22" fmla="*/ 291 w 297"/>
                    <a:gd name="T23" fmla="*/ 151 h 308"/>
                    <a:gd name="T24" fmla="*/ 297 w 297"/>
                    <a:gd name="T25" fmla="*/ 212 h 308"/>
                    <a:gd name="T26" fmla="*/ 279 w 297"/>
                    <a:gd name="T27" fmla="*/ 242 h 308"/>
                    <a:gd name="T28" fmla="*/ 248 w 297"/>
                    <a:gd name="T29" fmla="*/ 266 h 308"/>
                    <a:gd name="T30" fmla="*/ 218 w 297"/>
                    <a:gd name="T31" fmla="*/ 284 h 308"/>
                    <a:gd name="T32" fmla="*/ 182 w 297"/>
                    <a:gd name="T33" fmla="*/ 296 h 308"/>
                    <a:gd name="T34" fmla="*/ 145 w 297"/>
                    <a:gd name="T35" fmla="*/ 308 h 308"/>
                    <a:gd name="T36" fmla="*/ 109 w 297"/>
                    <a:gd name="T37" fmla="*/ 308 h 308"/>
                    <a:gd name="T38" fmla="*/ 79 w 297"/>
                    <a:gd name="T39" fmla="*/ 308 h 308"/>
                    <a:gd name="T40" fmla="*/ 60 w 297"/>
                    <a:gd name="T41" fmla="*/ 302 h 308"/>
                    <a:gd name="T42" fmla="*/ 36 w 297"/>
                    <a:gd name="T43" fmla="*/ 272 h 308"/>
                    <a:gd name="T44" fmla="*/ 18 w 297"/>
                    <a:gd name="T45" fmla="*/ 218 h 308"/>
                    <a:gd name="T46" fmla="*/ 6 w 297"/>
                    <a:gd name="T47" fmla="*/ 157 h 308"/>
                    <a:gd name="T48" fmla="*/ 0 w 297"/>
                    <a:gd name="T49" fmla="*/ 97 h 3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97"/>
                    <a:gd name="T76" fmla="*/ 0 h 308"/>
                    <a:gd name="T77" fmla="*/ 297 w 297"/>
                    <a:gd name="T78" fmla="*/ 308 h 3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97" h="308">
                      <a:moveTo>
                        <a:pt x="0" y="97"/>
                      </a:moveTo>
                      <a:lnTo>
                        <a:pt x="0" y="60"/>
                      </a:lnTo>
                      <a:lnTo>
                        <a:pt x="18" y="42"/>
                      </a:lnTo>
                      <a:lnTo>
                        <a:pt x="42" y="30"/>
                      </a:lnTo>
                      <a:lnTo>
                        <a:pt x="79" y="24"/>
                      </a:lnTo>
                      <a:lnTo>
                        <a:pt x="121" y="24"/>
                      </a:lnTo>
                      <a:lnTo>
                        <a:pt x="163" y="18"/>
                      </a:lnTo>
                      <a:lnTo>
                        <a:pt x="206" y="12"/>
                      </a:lnTo>
                      <a:lnTo>
                        <a:pt x="248" y="0"/>
                      </a:lnTo>
                      <a:lnTo>
                        <a:pt x="260" y="48"/>
                      </a:lnTo>
                      <a:lnTo>
                        <a:pt x="272" y="97"/>
                      </a:lnTo>
                      <a:lnTo>
                        <a:pt x="291" y="151"/>
                      </a:lnTo>
                      <a:lnTo>
                        <a:pt x="297" y="212"/>
                      </a:lnTo>
                      <a:lnTo>
                        <a:pt x="279" y="242"/>
                      </a:lnTo>
                      <a:lnTo>
                        <a:pt x="248" y="266"/>
                      </a:lnTo>
                      <a:lnTo>
                        <a:pt x="218" y="284"/>
                      </a:lnTo>
                      <a:lnTo>
                        <a:pt x="182" y="296"/>
                      </a:lnTo>
                      <a:lnTo>
                        <a:pt x="145" y="308"/>
                      </a:lnTo>
                      <a:lnTo>
                        <a:pt x="109" y="308"/>
                      </a:lnTo>
                      <a:lnTo>
                        <a:pt x="79" y="308"/>
                      </a:lnTo>
                      <a:lnTo>
                        <a:pt x="60" y="302"/>
                      </a:lnTo>
                      <a:lnTo>
                        <a:pt x="36" y="272"/>
                      </a:lnTo>
                      <a:lnTo>
                        <a:pt x="18" y="218"/>
                      </a:lnTo>
                      <a:lnTo>
                        <a:pt x="6" y="15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3" name="Freeform 37"/>
                <p:cNvSpPr>
                  <a:spLocks/>
                </p:cNvSpPr>
                <p:nvPr/>
              </p:nvSpPr>
              <p:spPr bwMode="auto">
                <a:xfrm rot="719888">
                  <a:off x="11254" y="11996"/>
                  <a:ext cx="346" cy="314"/>
                </a:xfrm>
                <a:custGeom>
                  <a:avLst/>
                  <a:gdLst>
                    <a:gd name="T0" fmla="*/ 339 w 346"/>
                    <a:gd name="T1" fmla="*/ 0 h 314"/>
                    <a:gd name="T2" fmla="*/ 346 w 346"/>
                    <a:gd name="T3" fmla="*/ 66 h 314"/>
                    <a:gd name="T4" fmla="*/ 346 w 346"/>
                    <a:gd name="T5" fmla="*/ 127 h 314"/>
                    <a:gd name="T6" fmla="*/ 327 w 346"/>
                    <a:gd name="T7" fmla="*/ 181 h 314"/>
                    <a:gd name="T8" fmla="*/ 297 w 346"/>
                    <a:gd name="T9" fmla="*/ 230 h 314"/>
                    <a:gd name="T10" fmla="*/ 255 w 346"/>
                    <a:gd name="T11" fmla="*/ 266 h 314"/>
                    <a:gd name="T12" fmla="*/ 206 w 346"/>
                    <a:gd name="T13" fmla="*/ 296 h 314"/>
                    <a:gd name="T14" fmla="*/ 146 w 346"/>
                    <a:gd name="T15" fmla="*/ 314 h 314"/>
                    <a:gd name="T16" fmla="*/ 79 w 346"/>
                    <a:gd name="T17" fmla="*/ 314 h 314"/>
                    <a:gd name="T18" fmla="*/ 18 w 346"/>
                    <a:gd name="T19" fmla="*/ 290 h 314"/>
                    <a:gd name="T20" fmla="*/ 0 w 346"/>
                    <a:gd name="T21" fmla="*/ 230 h 314"/>
                    <a:gd name="T22" fmla="*/ 6 w 346"/>
                    <a:gd name="T23" fmla="*/ 169 h 314"/>
                    <a:gd name="T24" fmla="*/ 42 w 346"/>
                    <a:gd name="T25" fmla="*/ 121 h 314"/>
                    <a:gd name="T26" fmla="*/ 67 w 346"/>
                    <a:gd name="T27" fmla="*/ 109 h 314"/>
                    <a:gd name="T28" fmla="*/ 85 w 346"/>
                    <a:gd name="T29" fmla="*/ 109 h 314"/>
                    <a:gd name="T30" fmla="*/ 103 w 346"/>
                    <a:gd name="T31" fmla="*/ 109 h 314"/>
                    <a:gd name="T32" fmla="*/ 121 w 346"/>
                    <a:gd name="T33" fmla="*/ 109 h 314"/>
                    <a:gd name="T34" fmla="*/ 152 w 346"/>
                    <a:gd name="T35" fmla="*/ 103 h 314"/>
                    <a:gd name="T36" fmla="*/ 194 w 346"/>
                    <a:gd name="T37" fmla="*/ 84 h 314"/>
                    <a:gd name="T38" fmla="*/ 255 w 346"/>
                    <a:gd name="T39" fmla="*/ 54 h 314"/>
                    <a:gd name="T40" fmla="*/ 339 w 346"/>
                    <a:gd name="T41" fmla="*/ 0 h 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46"/>
                    <a:gd name="T64" fmla="*/ 0 h 314"/>
                    <a:gd name="T65" fmla="*/ 346 w 346"/>
                    <a:gd name="T66" fmla="*/ 314 h 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46" h="314">
                      <a:moveTo>
                        <a:pt x="339" y="0"/>
                      </a:moveTo>
                      <a:lnTo>
                        <a:pt x="346" y="66"/>
                      </a:lnTo>
                      <a:lnTo>
                        <a:pt x="346" y="127"/>
                      </a:lnTo>
                      <a:lnTo>
                        <a:pt x="327" y="181"/>
                      </a:lnTo>
                      <a:lnTo>
                        <a:pt x="297" y="230"/>
                      </a:lnTo>
                      <a:lnTo>
                        <a:pt x="255" y="266"/>
                      </a:lnTo>
                      <a:lnTo>
                        <a:pt x="206" y="296"/>
                      </a:lnTo>
                      <a:lnTo>
                        <a:pt x="146" y="314"/>
                      </a:lnTo>
                      <a:lnTo>
                        <a:pt x="79" y="314"/>
                      </a:lnTo>
                      <a:lnTo>
                        <a:pt x="18" y="290"/>
                      </a:lnTo>
                      <a:lnTo>
                        <a:pt x="0" y="230"/>
                      </a:lnTo>
                      <a:lnTo>
                        <a:pt x="6" y="169"/>
                      </a:lnTo>
                      <a:lnTo>
                        <a:pt x="42" y="121"/>
                      </a:lnTo>
                      <a:lnTo>
                        <a:pt x="67" y="109"/>
                      </a:lnTo>
                      <a:lnTo>
                        <a:pt x="85" y="109"/>
                      </a:lnTo>
                      <a:lnTo>
                        <a:pt x="103" y="109"/>
                      </a:lnTo>
                      <a:lnTo>
                        <a:pt x="121" y="109"/>
                      </a:lnTo>
                      <a:lnTo>
                        <a:pt x="152" y="103"/>
                      </a:lnTo>
                      <a:lnTo>
                        <a:pt x="194" y="84"/>
                      </a:lnTo>
                      <a:lnTo>
                        <a:pt x="255" y="5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4" name="Freeform 38"/>
                <p:cNvSpPr>
                  <a:spLocks/>
                </p:cNvSpPr>
                <p:nvPr/>
              </p:nvSpPr>
              <p:spPr bwMode="auto">
                <a:xfrm>
                  <a:off x="6431" y="10036"/>
                  <a:ext cx="5048" cy="2234"/>
                </a:xfrm>
                <a:custGeom>
                  <a:avLst/>
                  <a:gdLst>
                    <a:gd name="T0" fmla="*/ 3626 w 5048"/>
                    <a:gd name="T1" fmla="*/ 699 h 2234"/>
                    <a:gd name="T2" fmla="*/ 3382 w 5048"/>
                    <a:gd name="T3" fmla="*/ 827 h 2234"/>
                    <a:gd name="T4" fmla="*/ 3245 w 5048"/>
                    <a:gd name="T5" fmla="*/ 711 h 2234"/>
                    <a:gd name="T6" fmla="*/ 3130 w 5048"/>
                    <a:gd name="T7" fmla="*/ 470 h 2234"/>
                    <a:gd name="T8" fmla="*/ 2991 w 5048"/>
                    <a:gd name="T9" fmla="*/ 335 h 2234"/>
                    <a:gd name="T10" fmla="*/ 2924 w 5048"/>
                    <a:gd name="T11" fmla="*/ 210 h 2234"/>
                    <a:gd name="T12" fmla="*/ 2801 w 5048"/>
                    <a:gd name="T13" fmla="*/ 85 h 2234"/>
                    <a:gd name="T14" fmla="*/ 2562 w 5048"/>
                    <a:gd name="T15" fmla="*/ 47 h 2234"/>
                    <a:gd name="T16" fmla="*/ 2274 w 5048"/>
                    <a:gd name="T17" fmla="*/ 4 h 2234"/>
                    <a:gd name="T18" fmla="*/ 1969 w 5048"/>
                    <a:gd name="T19" fmla="*/ 38 h 2234"/>
                    <a:gd name="T20" fmla="*/ 1729 w 5048"/>
                    <a:gd name="T21" fmla="*/ 61 h 2234"/>
                    <a:gd name="T22" fmla="*/ 1449 w 5048"/>
                    <a:gd name="T23" fmla="*/ 94 h 2234"/>
                    <a:gd name="T24" fmla="*/ 1211 w 5048"/>
                    <a:gd name="T25" fmla="*/ 279 h 2234"/>
                    <a:gd name="T26" fmla="*/ 1038 w 5048"/>
                    <a:gd name="T27" fmla="*/ 601 h 2234"/>
                    <a:gd name="T28" fmla="*/ 910 w 5048"/>
                    <a:gd name="T29" fmla="*/ 878 h 2234"/>
                    <a:gd name="T30" fmla="*/ 628 w 5048"/>
                    <a:gd name="T31" fmla="*/ 1071 h 2234"/>
                    <a:gd name="T32" fmla="*/ 382 w 5048"/>
                    <a:gd name="T33" fmla="*/ 1149 h 2234"/>
                    <a:gd name="T34" fmla="*/ 248 w 5048"/>
                    <a:gd name="T35" fmla="*/ 1225 h 2234"/>
                    <a:gd name="T36" fmla="*/ 104 w 5048"/>
                    <a:gd name="T37" fmla="*/ 1492 h 2234"/>
                    <a:gd name="T38" fmla="*/ 30 w 5048"/>
                    <a:gd name="T39" fmla="*/ 1842 h 2234"/>
                    <a:gd name="T40" fmla="*/ 99 w 5048"/>
                    <a:gd name="T41" fmla="*/ 2011 h 2234"/>
                    <a:gd name="T42" fmla="*/ 140 w 5048"/>
                    <a:gd name="T43" fmla="*/ 2168 h 2234"/>
                    <a:gd name="T44" fmla="*/ 221 w 5048"/>
                    <a:gd name="T45" fmla="*/ 2198 h 2234"/>
                    <a:gd name="T46" fmla="*/ 377 w 5048"/>
                    <a:gd name="T47" fmla="*/ 2193 h 2234"/>
                    <a:gd name="T48" fmla="*/ 495 w 5048"/>
                    <a:gd name="T49" fmla="*/ 2076 h 2234"/>
                    <a:gd name="T50" fmla="*/ 670 w 5048"/>
                    <a:gd name="T51" fmla="*/ 1921 h 2234"/>
                    <a:gd name="T52" fmla="*/ 888 w 5048"/>
                    <a:gd name="T53" fmla="*/ 1801 h 2234"/>
                    <a:gd name="T54" fmla="*/ 1132 w 5048"/>
                    <a:gd name="T55" fmla="*/ 1729 h 2234"/>
                    <a:gd name="T56" fmla="*/ 1379 w 5048"/>
                    <a:gd name="T57" fmla="*/ 1707 h 2234"/>
                    <a:gd name="T58" fmla="*/ 1602 w 5048"/>
                    <a:gd name="T59" fmla="*/ 1736 h 2234"/>
                    <a:gd name="T60" fmla="*/ 1768 w 5048"/>
                    <a:gd name="T61" fmla="*/ 1802 h 2234"/>
                    <a:gd name="T62" fmla="*/ 1906 w 5048"/>
                    <a:gd name="T63" fmla="*/ 1967 h 2234"/>
                    <a:gd name="T64" fmla="*/ 1999 w 5048"/>
                    <a:gd name="T65" fmla="*/ 2204 h 2234"/>
                    <a:gd name="T66" fmla="*/ 2156 w 5048"/>
                    <a:gd name="T67" fmla="*/ 2132 h 2234"/>
                    <a:gd name="T68" fmla="*/ 2403 w 5048"/>
                    <a:gd name="T69" fmla="*/ 2111 h 2234"/>
                    <a:gd name="T70" fmla="*/ 2579 w 5048"/>
                    <a:gd name="T71" fmla="*/ 2216 h 2234"/>
                    <a:gd name="T72" fmla="*/ 2692 w 5048"/>
                    <a:gd name="T73" fmla="*/ 2122 h 2234"/>
                    <a:gd name="T74" fmla="*/ 2826 w 5048"/>
                    <a:gd name="T75" fmla="*/ 2071 h 2234"/>
                    <a:gd name="T76" fmla="*/ 2935 w 5048"/>
                    <a:gd name="T77" fmla="*/ 2143 h 2234"/>
                    <a:gd name="T78" fmla="*/ 2974 w 5048"/>
                    <a:gd name="T79" fmla="*/ 2220 h 2234"/>
                    <a:gd name="T80" fmla="*/ 3078 w 5048"/>
                    <a:gd name="T81" fmla="*/ 2230 h 2234"/>
                    <a:gd name="T82" fmla="*/ 3220 w 5048"/>
                    <a:gd name="T83" fmla="*/ 2142 h 2234"/>
                    <a:gd name="T84" fmla="*/ 3349 w 5048"/>
                    <a:gd name="T85" fmla="*/ 2033 h 2234"/>
                    <a:gd name="T86" fmla="*/ 3524 w 5048"/>
                    <a:gd name="T87" fmla="*/ 1879 h 2234"/>
                    <a:gd name="T88" fmla="*/ 3725 w 5048"/>
                    <a:gd name="T89" fmla="*/ 1748 h 2234"/>
                    <a:gd name="T90" fmla="*/ 3906 w 5048"/>
                    <a:gd name="T91" fmla="*/ 1687 h 2234"/>
                    <a:gd name="T92" fmla="*/ 4148 w 5048"/>
                    <a:gd name="T93" fmla="*/ 1652 h 2234"/>
                    <a:gd name="T94" fmla="*/ 4564 w 5048"/>
                    <a:gd name="T95" fmla="*/ 1709 h 2234"/>
                    <a:gd name="T96" fmla="*/ 4825 w 5048"/>
                    <a:gd name="T97" fmla="*/ 1939 h 2234"/>
                    <a:gd name="T98" fmla="*/ 4964 w 5048"/>
                    <a:gd name="T99" fmla="*/ 1956 h 2234"/>
                    <a:gd name="T100" fmla="*/ 5042 w 5048"/>
                    <a:gd name="T101" fmla="*/ 1879 h 2234"/>
                    <a:gd name="T102" fmla="*/ 4978 w 5048"/>
                    <a:gd name="T103" fmla="*/ 1686 h 2234"/>
                    <a:gd name="T104" fmla="*/ 5035 w 5048"/>
                    <a:gd name="T105" fmla="*/ 1475 h 2234"/>
                    <a:gd name="T106" fmla="*/ 4980 w 5048"/>
                    <a:gd name="T107" fmla="*/ 1327 h 2234"/>
                    <a:gd name="T108" fmla="*/ 4922 w 5048"/>
                    <a:gd name="T109" fmla="*/ 1018 h 2234"/>
                    <a:gd name="T110" fmla="*/ 4795 w 5048"/>
                    <a:gd name="T111" fmla="*/ 1022 h 22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48"/>
                    <a:gd name="T169" fmla="*/ 0 h 2234"/>
                    <a:gd name="T170" fmla="*/ 5048 w 5048"/>
                    <a:gd name="T171" fmla="*/ 2234 h 22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48" h="2234">
                      <a:moveTo>
                        <a:pt x="4021" y="765"/>
                      </a:moveTo>
                      <a:lnTo>
                        <a:pt x="3872" y="709"/>
                      </a:lnTo>
                      <a:lnTo>
                        <a:pt x="3626" y="699"/>
                      </a:lnTo>
                      <a:lnTo>
                        <a:pt x="3559" y="747"/>
                      </a:lnTo>
                      <a:lnTo>
                        <a:pt x="3481" y="799"/>
                      </a:lnTo>
                      <a:lnTo>
                        <a:pt x="3382" y="827"/>
                      </a:lnTo>
                      <a:lnTo>
                        <a:pt x="3328" y="816"/>
                      </a:lnTo>
                      <a:lnTo>
                        <a:pt x="3282" y="775"/>
                      </a:lnTo>
                      <a:lnTo>
                        <a:pt x="3245" y="711"/>
                      </a:lnTo>
                      <a:lnTo>
                        <a:pt x="3207" y="630"/>
                      </a:lnTo>
                      <a:lnTo>
                        <a:pt x="3169" y="547"/>
                      </a:lnTo>
                      <a:lnTo>
                        <a:pt x="3130" y="470"/>
                      </a:lnTo>
                      <a:lnTo>
                        <a:pt x="3081" y="404"/>
                      </a:lnTo>
                      <a:lnTo>
                        <a:pt x="3016" y="360"/>
                      </a:lnTo>
                      <a:lnTo>
                        <a:pt x="2991" y="335"/>
                      </a:lnTo>
                      <a:lnTo>
                        <a:pt x="2968" y="300"/>
                      </a:lnTo>
                      <a:lnTo>
                        <a:pt x="2945" y="258"/>
                      </a:lnTo>
                      <a:lnTo>
                        <a:pt x="2924" y="210"/>
                      </a:lnTo>
                      <a:lnTo>
                        <a:pt x="2892" y="160"/>
                      </a:lnTo>
                      <a:lnTo>
                        <a:pt x="2850" y="120"/>
                      </a:lnTo>
                      <a:lnTo>
                        <a:pt x="2801" y="85"/>
                      </a:lnTo>
                      <a:lnTo>
                        <a:pt x="2731" y="70"/>
                      </a:lnTo>
                      <a:lnTo>
                        <a:pt x="2652" y="60"/>
                      </a:lnTo>
                      <a:lnTo>
                        <a:pt x="2562" y="47"/>
                      </a:lnTo>
                      <a:lnTo>
                        <a:pt x="2467" y="27"/>
                      </a:lnTo>
                      <a:lnTo>
                        <a:pt x="2371" y="12"/>
                      </a:lnTo>
                      <a:lnTo>
                        <a:pt x="2274" y="4"/>
                      </a:lnTo>
                      <a:lnTo>
                        <a:pt x="2169" y="0"/>
                      </a:lnTo>
                      <a:lnTo>
                        <a:pt x="2068" y="9"/>
                      </a:lnTo>
                      <a:lnTo>
                        <a:pt x="1969" y="38"/>
                      </a:lnTo>
                      <a:lnTo>
                        <a:pt x="1897" y="54"/>
                      </a:lnTo>
                      <a:lnTo>
                        <a:pt x="1815" y="61"/>
                      </a:lnTo>
                      <a:lnTo>
                        <a:pt x="1729" y="61"/>
                      </a:lnTo>
                      <a:lnTo>
                        <a:pt x="1635" y="66"/>
                      </a:lnTo>
                      <a:lnTo>
                        <a:pt x="1541" y="71"/>
                      </a:lnTo>
                      <a:lnTo>
                        <a:pt x="1449" y="94"/>
                      </a:lnTo>
                      <a:lnTo>
                        <a:pt x="1362" y="126"/>
                      </a:lnTo>
                      <a:lnTo>
                        <a:pt x="1287" y="184"/>
                      </a:lnTo>
                      <a:lnTo>
                        <a:pt x="1211" y="279"/>
                      </a:lnTo>
                      <a:lnTo>
                        <a:pt x="1145" y="383"/>
                      </a:lnTo>
                      <a:lnTo>
                        <a:pt x="1091" y="495"/>
                      </a:lnTo>
                      <a:lnTo>
                        <a:pt x="1038" y="601"/>
                      </a:lnTo>
                      <a:lnTo>
                        <a:pt x="996" y="710"/>
                      </a:lnTo>
                      <a:lnTo>
                        <a:pt x="952" y="799"/>
                      </a:lnTo>
                      <a:lnTo>
                        <a:pt x="910" y="878"/>
                      </a:lnTo>
                      <a:lnTo>
                        <a:pt x="864" y="923"/>
                      </a:lnTo>
                      <a:lnTo>
                        <a:pt x="735" y="1007"/>
                      </a:lnTo>
                      <a:lnTo>
                        <a:pt x="628" y="1071"/>
                      </a:lnTo>
                      <a:lnTo>
                        <a:pt x="528" y="1106"/>
                      </a:lnTo>
                      <a:lnTo>
                        <a:pt x="447" y="1132"/>
                      </a:lnTo>
                      <a:lnTo>
                        <a:pt x="382" y="1149"/>
                      </a:lnTo>
                      <a:lnTo>
                        <a:pt x="322" y="1167"/>
                      </a:lnTo>
                      <a:lnTo>
                        <a:pt x="280" y="1189"/>
                      </a:lnTo>
                      <a:lnTo>
                        <a:pt x="248" y="1225"/>
                      </a:lnTo>
                      <a:lnTo>
                        <a:pt x="210" y="1286"/>
                      </a:lnTo>
                      <a:lnTo>
                        <a:pt x="155" y="1373"/>
                      </a:lnTo>
                      <a:lnTo>
                        <a:pt x="104" y="1492"/>
                      </a:lnTo>
                      <a:lnTo>
                        <a:pt x="89" y="1619"/>
                      </a:lnTo>
                      <a:lnTo>
                        <a:pt x="77" y="1740"/>
                      </a:lnTo>
                      <a:lnTo>
                        <a:pt x="30" y="1842"/>
                      </a:lnTo>
                      <a:lnTo>
                        <a:pt x="0" y="1922"/>
                      </a:lnTo>
                      <a:lnTo>
                        <a:pt x="29" y="1965"/>
                      </a:lnTo>
                      <a:lnTo>
                        <a:pt x="99" y="2011"/>
                      </a:lnTo>
                      <a:lnTo>
                        <a:pt x="138" y="2063"/>
                      </a:lnTo>
                      <a:lnTo>
                        <a:pt x="145" y="2119"/>
                      </a:lnTo>
                      <a:lnTo>
                        <a:pt x="140" y="2168"/>
                      </a:lnTo>
                      <a:lnTo>
                        <a:pt x="149" y="2183"/>
                      </a:lnTo>
                      <a:lnTo>
                        <a:pt x="180" y="2189"/>
                      </a:lnTo>
                      <a:lnTo>
                        <a:pt x="221" y="2198"/>
                      </a:lnTo>
                      <a:lnTo>
                        <a:pt x="270" y="2201"/>
                      </a:lnTo>
                      <a:lnTo>
                        <a:pt x="326" y="2201"/>
                      </a:lnTo>
                      <a:lnTo>
                        <a:pt x="377" y="2193"/>
                      </a:lnTo>
                      <a:lnTo>
                        <a:pt x="419" y="2172"/>
                      </a:lnTo>
                      <a:lnTo>
                        <a:pt x="450" y="2141"/>
                      </a:lnTo>
                      <a:lnTo>
                        <a:pt x="495" y="2076"/>
                      </a:lnTo>
                      <a:lnTo>
                        <a:pt x="544" y="2018"/>
                      </a:lnTo>
                      <a:lnTo>
                        <a:pt x="604" y="1970"/>
                      </a:lnTo>
                      <a:lnTo>
                        <a:pt x="670" y="1921"/>
                      </a:lnTo>
                      <a:lnTo>
                        <a:pt x="742" y="1875"/>
                      </a:lnTo>
                      <a:lnTo>
                        <a:pt x="812" y="1834"/>
                      </a:lnTo>
                      <a:lnTo>
                        <a:pt x="888" y="1801"/>
                      </a:lnTo>
                      <a:lnTo>
                        <a:pt x="968" y="1775"/>
                      </a:lnTo>
                      <a:lnTo>
                        <a:pt x="1053" y="1749"/>
                      </a:lnTo>
                      <a:lnTo>
                        <a:pt x="1132" y="1729"/>
                      </a:lnTo>
                      <a:lnTo>
                        <a:pt x="1216" y="1716"/>
                      </a:lnTo>
                      <a:lnTo>
                        <a:pt x="1298" y="1708"/>
                      </a:lnTo>
                      <a:lnTo>
                        <a:pt x="1379" y="1707"/>
                      </a:lnTo>
                      <a:lnTo>
                        <a:pt x="1458" y="1712"/>
                      </a:lnTo>
                      <a:lnTo>
                        <a:pt x="1531" y="1721"/>
                      </a:lnTo>
                      <a:lnTo>
                        <a:pt x="1602" y="1736"/>
                      </a:lnTo>
                      <a:lnTo>
                        <a:pt x="1660" y="1755"/>
                      </a:lnTo>
                      <a:lnTo>
                        <a:pt x="1718" y="1773"/>
                      </a:lnTo>
                      <a:lnTo>
                        <a:pt x="1768" y="1802"/>
                      </a:lnTo>
                      <a:lnTo>
                        <a:pt x="1814" y="1844"/>
                      </a:lnTo>
                      <a:lnTo>
                        <a:pt x="1859" y="1896"/>
                      </a:lnTo>
                      <a:lnTo>
                        <a:pt x="1906" y="1967"/>
                      </a:lnTo>
                      <a:lnTo>
                        <a:pt x="1943" y="2056"/>
                      </a:lnTo>
                      <a:lnTo>
                        <a:pt x="1975" y="2168"/>
                      </a:lnTo>
                      <a:lnTo>
                        <a:pt x="1999" y="2204"/>
                      </a:lnTo>
                      <a:lnTo>
                        <a:pt x="2036" y="2199"/>
                      </a:lnTo>
                      <a:lnTo>
                        <a:pt x="2093" y="2169"/>
                      </a:lnTo>
                      <a:lnTo>
                        <a:pt x="2156" y="2132"/>
                      </a:lnTo>
                      <a:lnTo>
                        <a:pt x="2231" y="2099"/>
                      </a:lnTo>
                      <a:lnTo>
                        <a:pt x="2315" y="2086"/>
                      </a:lnTo>
                      <a:lnTo>
                        <a:pt x="2403" y="2111"/>
                      </a:lnTo>
                      <a:lnTo>
                        <a:pt x="2498" y="2186"/>
                      </a:lnTo>
                      <a:lnTo>
                        <a:pt x="2535" y="2212"/>
                      </a:lnTo>
                      <a:lnTo>
                        <a:pt x="2579" y="2216"/>
                      </a:lnTo>
                      <a:lnTo>
                        <a:pt x="2614" y="2192"/>
                      </a:lnTo>
                      <a:lnTo>
                        <a:pt x="2651" y="2163"/>
                      </a:lnTo>
                      <a:lnTo>
                        <a:pt x="2692" y="2122"/>
                      </a:lnTo>
                      <a:lnTo>
                        <a:pt x="2728" y="2093"/>
                      </a:lnTo>
                      <a:lnTo>
                        <a:pt x="2776" y="2072"/>
                      </a:lnTo>
                      <a:lnTo>
                        <a:pt x="2826" y="2071"/>
                      </a:lnTo>
                      <a:lnTo>
                        <a:pt x="2878" y="2088"/>
                      </a:lnTo>
                      <a:lnTo>
                        <a:pt x="2916" y="2114"/>
                      </a:lnTo>
                      <a:lnTo>
                        <a:pt x="2935" y="2143"/>
                      </a:lnTo>
                      <a:lnTo>
                        <a:pt x="2947" y="2170"/>
                      </a:lnTo>
                      <a:lnTo>
                        <a:pt x="2961" y="2199"/>
                      </a:lnTo>
                      <a:lnTo>
                        <a:pt x="2974" y="2220"/>
                      </a:lnTo>
                      <a:lnTo>
                        <a:pt x="2997" y="2231"/>
                      </a:lnTo>
                      <a:lnTo>
                        <a:pt x="3039" y="2234"/>
                      </a:lnTo>
                      <a:lnTo>
                        <a:pt x="3078" y="2230"/>
                      </a:lnTo>
                      <a:lnTo>
                        <a:pt x="3119" y="2207"/>
                      </a:lnTo>
                      <a:lnTo>
                        <a:pt x="3169" y="2180"/>
                      </a:lnTo>
                      <a:lnTo>
                        <a:pt x="3220" y="2142"/>
                      </a:lnTo>
                      <a:lnTo>
                        <a:pt x="3264" y="2108"/>
                      </a:lnTo>
                      <a:lnTo>
                        <a:pt x="3310" y="2068"/>
                      </a:lnTo>
                      <a:lnTo>
                        <a:pt x="3349" y="2033"/>
                      </a:lnTo>
                      <a:lnTo>
                        <a:pt x="3378" y="2008"/>
                      </a:lnTo>
                      <a:lnTo>
                        <a:pt x="3450" y="1937"/>
                      </a:lnTo>
                      <a:lnTo>
                        <a:pt x="3524" y="1879"/>
                      </a:lnTo>
                      <a:lnTo>
                        <a:pt x="3591" y="1824"/>
                      </a:lnTo>
                      <a:lnTo>
                        <a:pt x="3662" y="1784"/>
                      </a:lnTo>
                      <a:lnTo>
                        <a:pt x="3725" y="1748"/>
                      </a:lnTo>
                      <a:lnTo>
                        <a:pt x="3792" y="1725"/>
                      </a:lnTo>
                      <a:lnTo>
                        <a:pt x="3845" y="1706"/>
                      </a:lnTo>
                      <a:lnTo>
                        <a:pt x="3906" y="1687"/>
                      </a:lnTo>
                      <a:lnTo>
                        <a:pt x="3950" y="1678"/>
                      </a:lnTo>
                      <a:lnTo>
                        <a:pt x="4034" y="1665"/>
                      </a:lnTo>
                      <a:lnTo>
                        <a:pt x="4148" y="1652"/>
                      </a:lnTo>
                      <a:lnTo>
                        <a:pt x="4280" y="1649"/>
                      </a:lnTo>
                      <a:lnTo>
                        <a:pt x="4424" y="1667"/>
                      </a:lnTo>
                      <a:lnTo>
                        <a:pt x="4564" y="1709"/>
                      </a:lnTo>
                      <a:lnTo>
                        <a:pt x="4690" y="1786"/>
                      </a:lnTo>
                      <a:lnTo>
                        <a:pt x="4794" y="1907"/>
                      </a:lnTo>
                      <a:lnTo>
                        <a:pt x="4825" y="1939"/>
                      </a:lnTo>
                      <a:lnTo>
                        <a:pt x="4864" y="1959"/>
                      </a:lnTo>
                      <a:lnTo>
                        <a:pt x="4913" y="1963"/>
                      </a:lnTo>
                      <a:lnTo>
                        <a:pt x="4964" y="1956"/>
                      </a:lnTo>
                      <a:lnTo>
                        <a:pt x="5005" y="1940"/>
                      </a:lnTo>
                      <a:lnTo>
                        <a:pt x="5035" y="1915"/>
                      </a:lnTo>
                      <a:lnTo>
                        <a:pt x="5042" y="1879"/>
                      </a:lnTo>
                      <a:lnTo>
                        <a:pt x="5020" y="1838"/>
                      </a:lnTo>
                      <a:lnTo>
                        <a:pt x="4981" y="1761"/>
                      </a:lnTo>
                      <a:lnTo>
                        <a:pt x="4978" y="1686"/>
                      </a:lnTo>
                      <a:lnTo>
                        <a:pt x="4993" y="1615"/>
                      </a:lnTo>
                      <a:lnTo>
                        <a:pt x="5016" y="1539"/>
                      </a:lnTo>
                      <a:lnTo>
                        <a:pt x="5035" y="1475"/>
                      </a:lnTo>
                      <a:lnTo>
                        <a:pt x="5048" y="1416"/>
                      </a:lnTo>
                      <a:lnTo>
                        <a:pt x="5034" y="1364"/>
                      </a:lnTo>
                      <a:lnTo>
                        <a:pt x="4980" y="1327"/>
                      </a:lnTo>
                      <a:lnTo>
                        <a:pt x="4984" y="1162"/>
                      </a:lnTo>
                      <a:lnTo>
                        <a:pt x="4961" y="1064"/>
                      </a:lnTo>
                      <a:lnTo>
                        <a:pt x="4922" y="1018"/>
                      </a:lnTo>
                      <a:lnTo>
                        <a:pt x="4861" y="1012"/>
                      </a:lnTo>
                      <a:lnTo>
                        <a:pt x="4795" y="1028"/>
                      </a:lnTo>
                      <a:lnTo>
                        <a:pt x="4795" y="1022"/>
                      </a:lnTo>
                      <a:lnTo>
                        <a:pt x="4387" y="824"/>
                      </a:lnTo>
                    </a:path>
                  </a:pathLst>
                </a:custGeom>
                <a:solidFill>
                  <a:srgbClr val="00C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5" name="Freeform 39"/>
                <p:cNvSpPr>
                  <a:spLocks/>
                </p:cNvSpPr>
                <p:nvPr/>
              </p:nvSpPr>
              <p:spPr bwMode="auto">
                <a:xfrm rot="719888">
                  <a:off x="8570" y="10268"/>
                  <a:ext cx="945" cy="636"/>
                </a:xfrm>
                <a:custGeom>
                  <a:avLst/>
                  <a:gdLst>
                    <a:gd name="T0" fmla="*/ 945 w 945"/>
                    <a:gd name="T1" fmla="*/ 436 h 636"/>
                    <a:gd name="T2" fmla="*/ 909 w 945"/>
                    <a:gd name="T3" fmla="*/ 454 h 636"/>
                    <a:gd name="T4" fmla="*/ 824 w 945"/>
                    <a:gd name="T5" fmla="*/ 490 h 636"/>
                    <a:gd name="T6" fmla="*/ 709 w 945"/>
                    <a:gd name="T7" fmla="*/ 527 h 636"/>
                    <a:gd name="T8" fmla="*/ 570 w 945"/>
                    <a:gd name="T9" fmla="*/ 563 h 636"/>
                    <a:gd name="T10" fmla="*/ 430 w 945"/>
                    <a:gd name="T11" fmla="*/ 599 h 636"/>
                    <a:gd name="T12" fmla="*/ 297 w 945"/>
                    <a:gd name="T13" fmla="*/ 624 h 636"/>
                    <a:gd name="T14" fmla="*/ 194 w 945"/>
                    <a:gd name="T15" fmla="*/ 636 h 636"/>
                    <a:gd name="T16" fmla="*/ 127 w 945"/>
                    <a:gd name="T17" fmla="*/ 630 h 636"/>
                    <a:gd name="T18" fmla="*/ 85 w 945"/>
                    <a:gd name="T19" fmla="*/ 545 h 636"/>
                    <a:gd name="T20" fmla="*/ 36 w 945"/>
                    <a:gd name="T21" fmla="*/ 369 h 636"/>
                    <a:gd name="T22" fmla="*/ 6 w 945"/>
                    <a:gd name="T23" fmla="*/ 188 h 636"/>
                    <a:gd name="T24" fmla="*/ 0 w 945"/>
                    <a:gd name="T25" fmla="*/ 91 h 636"/>
                    <a:gd name="T26" fmla="*/ 30 w 945"/>
                    <a:gd name="T27" fmla="*/ 79 h 636"/>
                    <a:gd name="T28" fmla="*/ 78 w 945"/>
                    <a:gd name="T29" fmla="*/ 61 h 636"/>
                    <a:gd name="T30" fmla="*/ 151 w 945"/>
                    <a:gd name="T31" fmla="*/ 49 h 636"/>
                    <a:gd name="T32" fmla="*/ 236 w 945"/>
                    <a:gd name="T33" fmla="*/ 30 h 636"/>
                    <a:gd name="T34" fmla="*/ 315 w 945"/>
                    <a:gd name="T35" fmla="*/ 18 h 636"/>
                    <a:gd name="T36" fmla="*/ 388 w 945"/>
                    <a:gd name="T37" fmla="*/ 6 h 636"/>
                    <a:gd name="T38" fmla="*/ 448 w 945"/>
                    <a:gd name="T39" fmla="*/ 0 h 636"/>
                    <a:gd name="T40" fmla="*/ 479 w 945"/>
                    <a:gd name="T41" fmla="*/ 0 h 636"/>
                    <a:gd name="T42" fmla="*/ 515 w 945"/>
                    <a:gd name="T43" fmla="*/ 18 h 636"/>
                    <a:gd name="T44" fmla="*/ 576 w 945"/>
                    <a:gd name="T45" fmla="*/ 61 h 636"/>
                    <a:gd name="T46" fmla="*/ 654 w 945"/>
                    <a:gd name="T47" fmla="*/ 127 h 636"/>
                    <a:gd name="T48" fmla="*/ 739 w 945"/>
                    <a:gd name="T49" fmla="*/ 200 h 636"/>
                    <a:gd name="T50" fmla="*/ 824 w 945"/>
                    <a:gd name="T51" fmla="*/ 279 h 636"/>
                    <a:gd name="T52" fmla="*/ 891 w 945"/>
                    <a:gd name="T53" fmla="*/ 345 h 636"/>
                    <a:gd name="T54" fmla="*/ 933 w 945"/>
                    <a:gd name="T55" fmla="*/ 400 h 636"/>
                    <a:gd name="T56" fmla="*/ 945 w 945"/>
                    <a:gd name="T57" fmla="*/ 436 h 6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45"/>
                    <a:gd name="T88" fmla="*/ 0 h 636"/>
                    <a:gd name="T89" fmla="*/ 945 w 945"/>
                    <a:gd name="T90" fmla="*/ 636 h 6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45" h="636">
                      <a:moveTo>
                        <a:pt x="945" y="436"/>
                      </a:moveTo>
                      <a:lnTo>
                        <a:pt x="909" y="454"/>
                      </a:lnTo>
                      <a:lnTo>
                        <a:pt x="824" y="490"/>
                      </a:lnTo>
                      <a:lnTo>
                        <a:pt x="709" y="527"/>
                      </a:lnTo>
                      <a:lnTo>
                        <a:pt x="570" y="563"/>
                      </a:lnTo>
                      <a:lnTo>
                        <a:pt x="430" y="599"/>
                      </a:lnTo>
                      <a:lnTo>
                        <a:pt x="297" y="624"/>
                      </a:lnTo>
                      <a:lnTo>
                        <a:pt x="194" y="636"/>
                      </a:lnTo>
                      <a:lnTo>
                        <a:pt x="127" y="630"/>
                      </a:lnTo>
                      <a:lnTo>
                        <a:pt x="85" y="545"/>
                      </a:lnTo>
                      <a:lnTo>
                        <a:pt x="36" y="369"/>
                      </a:lnTo>
                      <a:lnTo>
                        <a:pt x="6" y="188"/>
                      </a:lnTo>
                      <a:lnTo>
                        <a:pt x="0" y="91"/>
                      </a:lnTo>
                      <a:lnTo>
                        <a:pt x="30" y="79"/>
                      </a:lnTo>
                      <a:lnTo>
                        <a:pt x="78" y="61"/>
                      </a:lnTo>
                      <a:lnTo>
                        <a:pt x="151" y="49"/>
                      </a:lnTo>
                      <a:lnTo>
                        <a:pt x="236" y="30"/>
                      </a:lnTo>
                      <a:lnTo>
                        <a:pt x="315" y="18"/>
                      </a:lnTo>
                      <a:lnTo>
                        <a:pt x="388" y="6"/>
                      </a:lnTo>
                      <a:lnTo>
                        <a:pt x="448" y="0"/>
                      </a:lnTo>
                      <a:lnTo>
                        <a:pt x="479" y="0"/>
                      </a:lnTo>
                      <a:lnTo>
                        <a:pt x="515" y="18"/>
                      </a:lnTo>
                      <a:lnTo>
                        <a:pt x="576" y="61"/>
                      </a:lnTo>
                      <a:lnTo>
                        <a:pt x="654" y="127"/>
                      </a:lnTo>
                      <a:lnTo>
                        <a:pt x="739" y="200"/>
                      </a:lnTo>
                      <a:lnTo>
                        <a:pt x="824" y="279"/>
                      </a:lnTo>
                      <a:lnTo>
                        <a:pt x="891" y="345"/>
                      </a:lnTo>
                      <a:lnTo>
                        <a:pt x="933" y="400"/>
                      </a:lnTo>
                      <a:lnTo>
                        <a:pt x="945" y="4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96" name="Freeform 40"/>
                <p:cNvSpPr>
                  <a:spLocks/>
                </p:cNvSpPr>
                <p:nvPr/>
              </p:nvSpPr>
              <p:spPr bwMode="auto">
                <a:xfrm rot="719888">
                  <a:off x="7731" y="10268"/>
                  <a:ext cx="697" cy="678"/>
                </a:xfrm>
                <a:custGeom>
                  <a:avLst/>
                  <a:gdLst>
                    <a:gd name="T0" fmla="*/ 546 w 697"/>
                    <a:gd name="T1" fmla="*/ 6 h 678"/>
                    <a:gd name="T2" fmla="*/ 588 w 697"/>
                    <a:gd name="T3" fmla="*/ 79 h 678"/>
                    <a:gd name="T4" fmla="*/ 631 w 697"/>
                    <a:gd name="T5" fmla="*/ 230 h 678"/>
                    <a:gd name="T6" fmla="*/ 667 w 697"/>
                    <a:gd name="T7" fmla="*/ 381 h 678"/>
                    <a:gd name="T8" fmla="*/ 697 w 697"/>
                    <a:gd name="T9" fmla="*/ 478 h 678"/>
                    <a:gd name="T10" fmla="*/ 679 w 697"/>
                    <a:gd name="T11" fmla="*/ 502 h 678"/>
                    <a:gd name="T12" fmla="*/ 607 w 697"/>
                    <a:gd name="T13" fmla="*/ 539 h 678"/>
                    <a:gd name="T14" fmla="*/ 503 w 697"/>
                    <a:gd name="T15" fmla="*/ 575 h 678"/>
                    <a:gd name="T16" fmla="*/ 376 w 697"/>
                    <a:gd name="T17" fmla="*/ 611 h 678"/>
                    <a:gd name="T18" fmla="*/ 249 w 697"/>
                    <a:gd name="T19" fmla="*/ 648 h 678"/>
                    <a:gd name="T20" fmla="*/ 134 w 697"/>
                    <a:gd name="T21" fmla="*/ 666 h 678"/>
                    <a:gd name="T22" fmla="*/ 49 w 697"/>
                    <a:gd name="T23" fmla="*/ 678 h 678"/>
                    <a:gd name="T24" fmla="*/ 12 w 697"/>
                    <a:gd name="T25" fmla="*/ 666 h 678"/>
                    <a:gd name="T26" fmla="*/ 0 w 697"/>
                    <a:gd name="T27" fmla="*/ 551 h 678"/>
                    <a:gd name="T28" fmla="*/ 12 w 697"/>
                    <a:gd name="T29" fmla="*/ 363 h 678"/>
                    <a:gd name="T30" fmla="*/ 55 w 697"/>
                    <a:gd name="T31" fmla="*/ 182 h 678"/>
                    <a:gd name="T32" fmla="*/ 140 w 697"/>
                    <a:gd name="T33" fmla="*/ 85 h 678"/>
                    <a:gd name="T34" fmla="*/ 194 w 697"/>
                    <a:gd name="T35" fmla="*/ 73 h 678"/>
                    <a:gd name="T36" fmla="*/ 255 w 697"/>
                    <a:gd name="T37" fmla="*/ 54 h 678"/>
                    <a:gd name="T38" fmla="*/ 316 w 697"/>
                    <a:gd name="T39" fmla="*/ 42 h 678"/>
                    <a:gd name="T40" fmla="*/ 376 w 697"/>
                    <a:gd name="T41" fmla="*/ 24 h 678"/>
                    <a:gd name="T42" fmla="*/ 431 w 697"/>
                    <a:gd name="T43" fmla="*/ 12 h 678"/>
                    <a:gd name="T44" fmla="*/ 479 w 697"/>
                    <a:gd name="T45" fmla="*/ 6 h 678"/>
                    <a:gd name="T46" fmla="*/ 516 w 697"/>
                    <a:gd name="T47" fmla="*/ 0 h 678"/>
                    <a:gd name="T48" fmla="*/ 546 w 697"/>
                    <a:gd name="T49" fmla="*/ 6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7"/>
                    <a:gd name="T76" fmla="*/ 0 h 678"/>
                    <a:gd name="T77" fmla="*/ 697 w 697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7" h="678">
                      <a:moveTo>
                        <a:pt x="546" y="6"/>
                      </a:moveTo>
                      <a:lnTo>
                        <a:pt x="588" y="79"/>
                      </a:lnTo>
                      <a:lnTo>
                        <a:pt x="631" y="230"/>
                      </a:lnTo>
                      <a:lnTo>
                        <a:pt x="667" y="381"/>
                      </a:lnTo>
                      <a:lnTo>
                        <a:pt x="697" y="478"/>
                      </a:lnTo>
                      <a:lnTo>
                        <a:pt x="679" y="502"/>
                      </a:lnTo>
                      <a:lnTo>
                        <a:pt x="607" y="539"/>
                      </a:lnTo>
                      <a:lnTo>
                        <a:pt x="503" y="575"/>
                      </a:lnTo>
                      <a:lnTo>
                        <a:pt x="376" y="611"/>
                      </a:lnTo>
                      <a:lnTo>
                        <a:pt x="249" y="648"/>
                      </a:lnTo>
                      <a:lnTo>
                        <a:pt x="134" y="666"/>
                      </a:lnTo>
                      <a:lnTo>
                        <a:pt x="49" y="678"/>
                      </a:lnTo>
                      <a:lnTo>
                        <a:pt x="12" y="666"/>
                      </a:lnTo>
                      <a:lnTo>
                        <a:pt x="0" y="551"/>
                      </a:lnTo>
                      <a:lnTo>
                        <a:pt x="12" y="363"/>
                      </a:lnTo>
                      <a:lnTo>
                        <a:pt x="55" y="182"/>
                      </a:lnTo>
                      <a:lnTo>
                        <a:pt x="140" y="85"/>
                      </a:lnTo>
                      <a:lnTo>
                        <a:pt x="194" y="73"/>
                      </a:lnTo>
                      <a:lnTo>
                        <a:pt x="255" y="54"/>
                      </a:lnTo>
                      <a:lnTo>
                        <a:pt x="316" y="42"/>
                      </a:lnTo>
                      <a:lnTo>
                        <a:pt x="376" y="24"/>
                      </a:lnTo>
                      <a:lnTo>
                        <a:pt x="431" y="12"/>
                      </a:lnTo>
                      <a:lnTo>
                        <a:pt x="479" y="6"/>
                      </a:lnTo>
                      <a:lnTo>
                        <a:pt x="516" y="0"/>
                      </a:lnTo>
                      <a:lnTo>
                        <a:pt x="54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1164" name="Group 41"/>
              <p:cNvGrpSpPr>
                <a:grpSpLocks noChangeAspect="1"/>
              </p:cNvGrpSpPr>
              <p:nvPr/>
            </p:nvGrpSpPr>
            <p:grpSpPr bwMode="auto">
              <a:xfrm rot="1214975">
                <a:off x="13489" y="12134"/>
                <a:ext cx="1333" cy="677"/>
                <a:chOff x="307" y="16318"/>
                <a:chExt cx="3570" cy="1818"/>
              </a:xfrm>
            </p:grpSpPr>
            <p:sp>
              <p:nvSpPr>
                <p:cNvPr id="81165" name="Freeform 42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66" name="Freeform 43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67" name="Freeform 44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68" name="Freeform 45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69" name="Freeform 46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0" name="Freeform 47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1" name="Freeform 48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2" name="Freeform 49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3" name="Freeform 50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4" name="Freeform 51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5" name="Freeform 52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6" name="Freeform 53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7" name="Freeform 54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8" name="Freeform 55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79" name="Freeform 56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80" name="Freeform 57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cxnSp>
          <p:nvCxnSpPr>
            <p:cNvPr id="79882" name="AutoShape 58"/>
            <p:cNvCxnSpPr>
              <a:cxnSpLocks noChangeShapeType="1"/>
            </p:cNvCxnSpPr>
            <p:nvPr/>
          </p:nvCxnSpPr>
          <p:spPr bwMode="auto">
            <a:xfrm flipH="1" flipV="1">
              <a:off x="696" y="1847"/>
              <a:ext cx="648" cy="442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3" name="AutoShape 59"/>
            <p:cNvCxnSpPr>
              <a:cxnSpLocks noChangeShapeType="1"/>
              <a:stCxn id="79891" idx="19"/>
              <a:endCxn id="80065" idx="1"/>
            </p:cNvCxnSpPr>
            <p:nvPr/>
          </p:nvCxnSpPr>
          <p:spPr bwMode="auto">
            <a:xfrm>
              <a:off x="504" y="1556"/>
              <a:ext cx="508" cy="170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4" name="AutoShape 60"/>
            <p:cNvCxnSpPr>
              <a:cxnSpLocks noChangeShapeType="1"/>
              <a:endCxn id="80065" idx="1"/>
            </p:cNvCxnSpPr>
            <p:nvPr/>
          </p:nvCxnSpPr>
          <p:spPr bwMode="auto">
            <a:xfrm flipV="1">
              <a:off x="696" y="1725"/>
              <a:ext cx="316" cy="121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5" name="AutoShape 61"/>
            <p:cNvCxnSpPr>
              <a:cxnSpLocks noChangeShapeType="1"/>
              <a:stCxn id="81146" idx="1"/>
            </p:cNvCxnSpPr>
            <p:nvPr/>
          </p:nvCxnSpPr>
          <p:spPr bwMode="auto">
            <a:xfrm flipV="1">
              <a:off x="376" y="2457"/>
              <a:ext cx="1138" cy="966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6" name="AutoShape 62"/>
            <p:cNvCxnSpPr>
              <a:cxnSpLocks noChangeShapeType="1"/>
              <a:endCxn id="80029" idx="29"/>
            </p:cNvCxnSpPr>
            <p:nvPr/>
          </p:nvCxnSpPr>
          <p:spPr bwMode="auto">
            <a:xfrm flipV="1">
              <a:off x="1684" y="1452"/>
              <a:ext cx="1210" cy="838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7" name="AutoShape 63"/>
            <p:cNvCxnSpPr>
              <a:cxnSpLocks noChangeShapeType="1"/>
              <a:stCxn id="80048" idx="4"/>
              <a:endCxn id="81096" idx="0"/>
            </p:cNvCxnSpPr>
            <p:nvPr/>
          </p:nvCxnSpPr>
          <p:spPr bwMode="auto">
            <a:xfrm flipV="1">
              <a:off x="2979" y="1058"/>
              <a:ext cx="910" cy="296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8" name="AutoShape 64"/>
            <p:cNvCxnSpPr>
              <a:cxnSpLocks noChangeShapeType="1"/>
              <a:stCxn id="80063" idx="1"/>
              <a:endCxn id="80007" idx="19"/>
            </p:cNvCxnSpPr>
            <p:nvPr/>
          </p:nvCxnSpPr>
          <p:spPr bwMode="auto">
            <a:xfrm flipV="1">
              <a:off x="1198" y="1405"/>
              <a:ext cx="1387" cy="283"/>
            </a:xfrm>
            <a:prstGeom prst="straightConnector1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9889" name="Group 65"/>
            <p:cNvGrpSpPr>
              <a:grpSpLocks/>
            </p:cNvGrpSpPr>
            <p:nvPr/>
          </p:nvGrpSpPr>
          <p:grpSpPr bwMode="auto">
            <a:xfrm>
              <a:off x="240" y="2942"/>
              <a:ext cx="141" cy="514"/>
              <a:chOff x="1635" y="1833"/>
              <a:chExt cx="92" cy="246"/>
            </a:xfrm>
          </p:grpSpPr>
          <p:grpSp>
            <p:nvGrpSpPr>
              <p:cNvPr id="81140" name="Group 66"/>
              <p:cNvGrpSpPr>
                <a:grpSpLocks/>
              </p:cNvGrpSpPr>
              <p:nvPr/>
            </p:nvGrpSpPr>
            <p:grpSpPr bwMode="auto">
              <a:xfrm>
                <a:off x="1636" y="1918"/>
                <a:ext cx="91" cy="161"/>
                <a:chOff x="1636" y="1918"/>
                <a:chExt cx="91" cy="161"/>
              </a:xfrm>
            </p:grpSpPr>
            <p:grpSp>
              <p:nvGrpSpPr>
                <p:cNvPr id="81148" name="Group 67"/>
                <p:cNvGrpSpPr>
                  <a:grpSpLocks/>
                </p:cNvGrpSpPr>
                <p:nvPr/>
              </p:nvGrpSpPr>
              <p:grpSpPr bwMode="auto">
                <a:xfrm>
                  <a:off x="1636" y="1922"/>
                  <a:ext cx="59" cy="156"/>
                  <a:chOff x="1636" y="1922"/>
                  <a:chExt cx="59" cy="156"/>
                </a:xfrm>
              </p:grpSpPr>
              <p:sp>
                <p:nvSpPr>
                  <p:cNvPr id="81156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660" y="1922"/>
                    <a:ext cx="21" cy="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57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3" y="1923"/>
                    <a:ext cx="27" cy="3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58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1956"/>
                    <a:ext cx="37" cy="7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59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024"/>
                    <a:ext cx="53" cy="5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6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1644" y="2025"/>
                    <a:ext cx="51" cy="5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61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956"/>
                    <a:ext cx="41" cy="6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6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660" y="1922"/>
                    <a:ext cx="24" cy="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14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693" y="2014"/>
                  <a:ext cx="22" cy="6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0" name="Line 76"/>
                <p:cNvSpPr>
                  <a:spLocks noChangeShapeType="1"/>
                </p:cNvSpPr>
                <p:nvPr/>
              </p:nvSpPr>
              <p:spPr bwMode="auto">
                <a:xfrm>
                  <a:off x="1685" y="1957"/>
                  <a:ext cx="30" cy="5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1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685" y="1918"/>
                  <a:ext cx="7" cy="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2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682" y="1918"/>
                  <a:ext cx="12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3" name="Line 79"/>
                <p:cNvSpPr>
                  <a:spLocks noChangeShapeType="1"/>
                </p:cNvSpPr>
                <p:nvPr/>
              </p:nvSpPr>
              <p:spPr bwMode="auto">
                <a:xfrm>
                  <a:off x="1682" y="1922"/>
                  <a:ext cx="19" cy="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4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691" y="1951"/>
                  <a:ext cx="8" cy="7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55" name="Line 81"/>
                <p:cNvSpPr>
                  <a:spLocks noChangeShapeType="1"/>
                </p:cNvSpPr>
                <p:nvPr/>
              </p:nvSpPr>
              <p:spPr bwMode="auto">
                <a:xfrm>
                  <a:off x="1691" y="2024"/>
                  <a:ext cx="36" cy="3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1141" name="Group 82"/>
              <p:cNvGrpSpPr>
                <a:grpSpLocks/>
              </p:cNvGrpSpPr>
              <p:nvPr/>
            </p:nvGrpSpPr>
            <p:grpSpPr bwMode="auto">
              <a:xfrm>
                <a:off x="1635" y="1841"/>
                <a:ext cx="90" cy="236"/>
                <a:chOff x="1635" y="1841"/>
                <a:chExt cx="90" cy="236"/>
              </a:xfrm>
            </p:grpSpPr>
            <p:sp>
              <p:nvSpPr>
                <p:cNvPr id="8114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635" y="1841"/>
                  <a:ext cx="35" cy="23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44" name="Line 84"/>
                <p:cNvSpPr>
                  <a:spLocks noChangeShapeType="1"/>
                </p:cNvSpPr>
                <p:nvPr/>
              </p:nvSpPr>
              <p:spPr bwMode="auto">
                <a:xfrm>
                  <a:off x="1671" y="1847"/>
                  <a:ext cx="22" cy="23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4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694" y="2057"/>
                  <a:ext cx="31" cy="1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46" name="Line 86"/>
                <p:cNvSpPr>
                  <a:spLocks noChangeShapeType="1"/>
                </p:cNvSpPr>
                <p:nvPr/>
              </p:nvSpPr>
              <p:spPr bwMode="auto">
                <a:xfrm>
                  <a:off x="1676" y="1846"/>
                  <a:ext cx="48" cy="2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47" name="Line 87"/>
                <p:cNvSpPr>
                  <a:spLocks noChangeShapeType="1"/>
                </p:cNvSpPr>
                <p:nvPr/>
              </p:nvSpPr>
              <p:spPr bwMode="auto">
                <a:xfrm>
                  <a:off x="1636" y="2075"/>
                  <a:ext cx="59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1142" name="Oval 88"/>
              <p:cNvSpPr>
                <a:spLocks noChangeArrowheads="1"/>
              </p:cNvSpPr>
              <p:nvPr/>
            </p:nvSpPr>
            <p:spPr bwMode="auto">
              <a:xfrm>
                <a:off x="1662" y="1833"/>
                <a:ext cx="25" cy="2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79890" name="Group 89"/>
            <p:cNvGrpSpPr>
              <a:grpSpLocks/>
            </p:cNvGrpSpPr>
            <p:nvPr/>
          </p:nvGrpSpPr>
          <p:grpSpPr bwMode="auto">
            <a:xfrm>
              <a:off x="323" y="2577"/>
              <a:ext cx="559" cy="729"/>
              <a:chOff x="1697" y="1685"/>
              <a:chExt cx="364" cy="349"/>
            </a:xfrm>
          </p:grpSpPr>
          <p:grpSp>
            <p:nvGrpSpPr>
              <p:cNvPr id="81128" name="Group 90"/>
              <p:cNvGrpSpPr>
                <a:grpSpLocks/>
              </p:cNvGrpSpPr>
              <p:nvPr/>
            </p:nvGrpSpPr>
            <p:grpSpPr bwMode="auto">
              <a:xfrm>
                <a:off x="1884" y="1685"/>
                <a:ext cx="177" cy="349"/>
                <a:chOff x="1884" y="1685"/>
                <a:chExt cx="177" cy="349"/>
              </a:xfrm>
            </p:grpSpPr>
            <p:sp>
              <p:nvSpPr>
                <p:cNvPr id="81137" name="Arc 91"/>
                <p:cNvSpPr>
                  <a:spLocks/>
                </p:cNvSpPr>
                <p:nvPr/>
              </p:nvSpPr>
              <p:spPr bwMode="auto">
                <a:xfrm>
                  <a:off x="1952" y="1685"/>
                  <a:ext cx="109" cy="349"/>
                </a:xfrm>
                <a:custGeom>
                  <a:avLst/>
                  <a:gdLst>
                    <a:gd name="T0" fmla="*/ 0 w 21600"/>
                    <a:gd name="T1" fmla="*/ 0 h 41996"/>
                    <a:gd name="T2" fmla="*/ 0 w 21600"/>
                    <a:gd name="T3" fmla="*/ 0 h 41996"/>
                    <a:gd name="T4" fmla="*/ 0 w 21600"/>
                    <a:gd name="T5" fmla="*/ 0 h 41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96"/>
                    <a:gd name="T11" fmla="*/ 21600 w 21600"/>
                    <a:gd name="T12" fmla="*/ 41996 h 41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96" fill="none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</a:path>
                    <a:path w="21600" h="41996" stroke="0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  <a:lnTo>
                        <a:pt x="0" y="21166"/>
                      </a:lnTo>
                      <a:lnTo>
                        <a:pt x="4308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38" name="Arc 92"/>
                <p:cNvSpPr>
                  <a:spLocks/>
                </p:cNvSpPr>
                <p:nvPr/>
              </p:nvSpPr>
              <p:spPr bwMode="auto">
                <a:xfrm>
                  <a:off x="1921" y="1708"/>
                  <a:ext cx="94" cy="300"/>
                </a:xfrm>
                <a:custGeom>
                  <a:avLst/>
                  <a:gdLst>
                    <a:gd name="T0" fmla="*/ 0 w 21600"/>
                    <a:gd name="T1" fmla="*/ 0 h 41987"/>
                    <a:gd name="T2" fmla="*/ 0 w 21600"/>
                    <a:gd name="T3" fmla="*/ 0 h 41987"/>
                    <a:gd name="T4" fmla="*/ 0 w 21600"/>
                    <a:gd name="T5" fmla="*/ 0 h 419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87"/>
                    <a:gd name="T11" fmla="*/ 21600 w 21600"/>
                    <a:gd name="T12" fmla="*/ 41987 h 41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87" fill="none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</a:path>
                    <a:path w="21600" h="41987" stroke="0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  <a:lnTo>
                        <a:pt x="0" y="21164"/>
                      </a:lnTo>
                      <a:lnTo>
                        <a:pt x="4319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39" name="Arc 93"/>
                <p:cNvSpPr>
                  <a:spLocks/>
                </p:cNvSpPr>
                <p:nvPr/>
              </p:nvSpPr>
              <p:spPr bwMode="auto">
                <a:xfrm>
                  <a:off x="1884" y="1733"/>
                  <a:ext cx="88" cy="253"/>
                </a:xfrm>
                <a:custGeom>
                  <a:avLst/>
                  <a:gdLst>
                    <a:gd name="T0" fmla="*/ 0 w 21600"/>
                    <a:gd name="T1" fmla="*/ 0 h 42045"/>
                    <a:gd name="T2" fmla="*/ 0 w 21600"/>
                    <a:gd name="T3" fmla="*/ 0 h 42045"/>
                    <a:gd name="T4" fmla="*/ 0 w 21600"/>
                    <a:gd name="T5" fmla="*/ 0 h 4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5"/>
                    <a:gd name="T11" fmla="*/ 21600 w 21600"/>
                    <a:gd name="T12" fmla="*/ 42045 h 4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5" fill="none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</a:path>
                    <a:path w="21600" h="42045" stroke="0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  <a:lnTo>
                        <a:pt x="0" y="21198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1129" name="Group 94"/>
              <p:cNvGrpSpPr>
                <a:grpSpLocks/>
              </p:cNvGrpSpPr>
              <p:nvPr/>
            </p:nvGrpSpPr>
            <p:grpSpPr bwMode="auto">
              <a:xfrm>
                <a:off x="1782" y="1750"/>
                <a:ext cx="150" cy="232"/>
                <a:chOff x="1782" y="1750"/>
                <a:chExt cx="150" cy="232"/>
              </a:xfrm>
            </p:grpSpPr>
            <p:sp>
              <p:nvSpPr>
                <p:cNvPr id="81134" name="Arc 95"/>
                <p:cNvSpPr>
                  <a:spLocks/>
                </p:cNvSpPr>
                <p:nvPr/>
              </p:nvSpPr>
              <p:spPr bwMode="auto">
                <a:xfrm>
                  <a:off x="1840" y="1750"/>
                  <a:ext cx="92" cy="232"/>
                </a:xfrm>
                <a:custGeom>
                  <a:avLst/>
                  <a:gdLst>
                    <a:gd name="T0" fmla="*/ 0 w 21600"/>
                    <a:gd name="T1" fmla="*/ 0 h 42051"/>
                    <a:gd name="T2" fmla="*/ 0 w 21600"/>
                    <a:gd name="T3" fmla="*/ 0 h 42051"/>
                    <a:gd name="T4" fmla="*/ 0 w 21600"/>
                    <a:gd name="T5" fmla="*/ 0 h 420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1"/>
                    <a:gd name="T11" fmla="*/ 21600 w 21600"/>
                    <a:gd name="T12" fmla="*/ 42051 h 420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1" fill="none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</a:path>
                    <a:path w="21600" h="42051" stroke="0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  <a:lnTo>
                        <a:pt x="0" y="21185"/>
                      </a:lnTo>
                      <a:lnTo>
                        <a:pt x="421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35" name="Arc 96"/>
                <p:cNvSpPr>
                  <a:spLocks/>
                </p:cNvSpPr>
                <p:nvPr/>
              </p:nvSpPr>
              <p:spPr bwMode="auto">
                <a:xfrm>
                  <a:off x="1814" y="1766"/>
                  <a:ext cx="79" cy="199"/>
                </a:xfrm>
                <a:custGeom>
                  <a:avLst/>
                  <a:gdLst>
                    <a:gd name="T0" fmla="*/ 0 w 21600"/>
                    <a:gd name="T1" fmla="*/ 0 h 42128"/>
                    <a:gd name="T2" fmla="*/ 0 w 21600"/>
                    <a:gd name="T3" fmla="*/ 0 h 42128"/>
                    <a:gd name="T4" fmla="*/ 0 w 21600"/>
                    <a:gd name="T5" fmla="*/ 0 h 4212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28"/>
                    <a:gd name="T11" fmla="*/ 21600 w 21600"/>
                    <a:gd name="T12" fmla="*/ 42128 h 42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28" fill="none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</a:path>
                    <a:path w="21600" h="42128" stroke="0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  <a:lnTo>
                        <a:pt x="0" y="21214"/>
                      </a:lnTo>
                      <a:lnTo>
                        <a:pt x="406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36" name="Arc 97"/>
                <p:cNvSpPr>
                  <a:spLocks/>
                </p:cNvSpPr>
                <p:nvPr/>
              </p:nvSpPr>
              <p:spPr bwMode="auto">
                <a:xfrm>
                  <a:off x="1782" y="1783"/>
                  <a:ext cx="74" cy="168"/>
                </a:xfrm>
                <a:custGeom>
                  <a:avLst/>
                  <a:gdLst>
                    <a:gd name="T0" fmla="*/ 0 w 21600"/>
                    <a:gd name="T1" fmla="*/ 0 h 41974"/>
                    <a:gd name="T2" fmla="*/ 0 w 21600"/>
                    <a:gd name="T3" fmla="*/ 0 h 41974"/>
                    <a:gd name="T4" fmla="*/ 0 w 21600"/>
                    <a:gd name="T5" fmla="*/ 0 h 419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74"/>
                    <a:gd name="T11" fmla="*/ 21600 w 21600"/>
                    <a:gd name="T12" fmla="*/ 41974 h 419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74" fill="none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</a:path>
                    <a:path w="21600" h="41974" stroke="0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  <a:lnTo>
                        <a:pt x="0" y="21165"/>
                      </a:lnTo>
                      <a:lnTo>
                        <a:pt x="4314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1130" name="Arc 98"/>
              <p:cNvSpPr>
                <a:spLocks/>
              </p:cNvSpPr>
              <p:nvPr/>
            </p:nvSpPr>
            <p:spPr bwMode="auto">
              <a:xfrm>
                <a:off x="1757" y="1797"/>
                <a:ext cx="67" cy="147"/>
              </a:xfrm>
              <a:custGeom>
                <a:avLst/>
                <a:gdLst>
                  <a:gd name="T0" fmla="*/ 0 w 21600"/>
                  <a:gd name="T1" fmla="*/ 0 h 42217"/>
                  <a:gd name="T2" fmla="*/ 0 w 21600"/>
                  <a:gd name="T3" fmla="*/ 0 h 42217"/>
                  <a:gd name="T4" fmla="*/ 0 w 21600"/>
                  <a:gd name="T5" fmla="*/ 0 h 4221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17"/>
                  <a:gd name="T11" fmla="*/ 21600 w 21600"/>
                  <a:gd name="T12" fmla="*/ 42217 h 42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17" fill="none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</a:path>
                  <a:path w="21600" h="42217" stroke="0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  <a:lnTo>
                      <a:pt x="0" y="21248"/>
                    </a:lnTo>
                    <a:lnTo>
                      <a:pt x="3885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31" name="Arc 99"/>
              <p:cNvSpPr>
                <a:spLocks/>
              </p:cNvSpPr>
              <p:nvPr/>
            </p:nvSpPr>
            <p:spPr bwMode="auto">
              <a:xfrm>
                <a:off x="1729" y="1808"/>
                <a:ext cx="58" cy="126"/>
              </a:xfrm>
              <a:custGeom>
                <a:avLst/>
                <a:gdLst>
                  <a:gd name="T0" fmla="*/ 0 w 21600"/>
                  <a:gd name="T1" fmla="*/ 0 h 42160"/>
                  <a:gd name="T2" fmla="*/ 0 w 21600"/>
                  <a:gd name="T3" fmla="*/ 0 h 42160"/>
                  <a:gd name="T4" fmla="*/ 0 w 21600"/>
                  <a:gd name="T5" fmla="*/ 0 h 421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60"/>
                  <a:gd name="T11" fmla="*/ 21600 w 21600"/>
                  <a:gd name="T12" fmla="*/ 42160 h 42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60" fill="none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</a:path>
                  <a:path w="21600" h="42160" stroke="0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  <a:lnTo>
                      <a:pt x="0" y="21221"/>
                    </a:lnTo>
                    <a:lnTo>
                      <a:pt x="4028" y="-1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32" name="Arc 100"/>
              <p:cNvSpPr>
                <a:spLocks/>
              </p:cNvSpPr>
              <p:nvPr/>
            </p:nvSpPr>
            <p:spPr bwMode="auto">
              <a:xfrm>
                <a:off x="1706" y="1824"/>
                <a:ext cx="50" cy="98"/>
              </a:xfrm>
              <a:custGeom>
                <a:avLst/>
                <a:gdLst>
                  <a:gd name="T0" fmla="*/ 0 w 21600"/>
                  <a:gd name="T1" fmla="*/ 0 h 42030"/>
                  <a:gd name="T2" fmla="*/ 0 w 21600"/>
                  <a:gd name="T3" fmla="*/ 0 h 42030"/>
                  <a:gd name="T4" fmla="*/ 0 w 21600"/>
                  <a:gd name="T5" fmla="*/ 0 h 4203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0"/>
                  <a:gd name="T11" fmla="*/ 21600 w 21600"/>
                  <a:gd name="T12" fmla="*/ 42030 h 420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0" fill="none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</a:path>
                  <a:path w="21600" h="42030" stroke="0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  <a:lnTo>
                      <a:pt x="0" y="21180"/>
                    </a:lnTo>
                    <a:lnTo>
                      <a:pt x="4237" y="-1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33" name="Arc 101"/>
              <p:cNvSpPr>
                <a:spLocks/>
              </p:cNvSpPr>
              <p:nvPr/>
            </p:nvSpPr>
            <p:spPr bwMode="auto">
              <a:xfrm>
                <a:off x="1697" y="1839"/>
                <a:ext cx="30" cy="74"/>
              </a:xfrm>
              <a:custGeom>
                <a:avLst/>
                <a:gdLst>
                  <a:gd name="T0" fmla="*/ 0 w 21600"/>
                  <a:gd name="T1" fmla="*/ 0 h 42282"/>
                  <a:gd name="T2" fmla="*/ 0 w 21600"/>
                  <a:gd name="T3" fmla="*/ 0 h 42282"/>
                  <a:gd name="T4" fmla="*/ 0 w 21600"/>
                  <a:gd name="T5" fmla="*/ 0 h 422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82"/>
                  <a:gd name="T11" fmla="*/ 21600 w 21600"/>
                  <a:gd name="T12" fmla="*/ 42282 h 42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82" fill="none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</a:path>
                  <a:path w="21600" h="42282" stroke="0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  <a:lnTo>
                      <a:pt x="0" y="21296"/>
                    </a:lnTo>
                    <a:lnTo>
                      <a:pt x="3610" y="-1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891" name="Freeform 102"/>
            <p:cNvSpPr>
              <a:spLocks/>
            </p:cNvSpPr>
            <p:nvPr/>
          </p:nvSpPr>
          <p:spPr bwMode="auto">
            <a:xfrm flipH="1">
              <a:off x="240" y="1118"/>
              <a:ext cx="466" cy="456"/>
            </a:xfrm>
            <a:custGeom>
              <a:avLst/>
              <a:gdLst>
                <a:gd name="T0" fmla="*/ 0 w 1368"/>
                <a:gd name="T1" fmla="*/ 0 h 1409"/>
                <a:gd name="T2" fmla="*/ 0 w 1368"/>
                <a:gd name="T3" fmla="*/ 0 h 1409"/>
                <a:gd name="T4" fmla="*/ 0 w 1368"/>
                <a:gd name="T5" fmla="*/ 0 h 1409"/>
                <a:gd name="T6" fmla="*/ 0 w 1368"/>
                <a:gd name="T7" fmla="*/ 0 h 1409"/>
                <a:gd name="T8" fmla="*/ 0 w 1368"/>
                <a:gd name="T9" fmla="*/ 0 h 1409"/>
                <a:gd name="T10" fmla="*/ 0 w 1368"/>
                <a:gd name="T11" fmla="*/ 0 h 1409"/>
                <a:gd name="T12" fmla="*/ 0 w 1368"/>
                <a:gd name="T13" fmla="*/ 0 h 1409"/>
                <a:gd name="T14" fmla="*/ 0 w 1368"/>
                <a:gd name="T15" fmla="*/ 0 h 1409"/>
                <a:gd name="T16" fmla="*/ 0 w 1368"/>
                <a:gd name="T17" fmla="*/ 0 h 1409"/>
                <a:gd name="T18" fmla="*/ 0 w 1368"/>
                <a:gd name="T19" fmla="*/ 0 h 1409"/>
                <a:gd name="T20" fmla="*/ 0 w 1368"/>
                <a:gd name="T21" fmla="*/ 0 h 1409"/>
                <a:gd name="T22" fmla="*/ 0 w 1368"/>
                <a:gd name="T23" fmla="*/ 0 h 1409"/>
                <a:gd name="T24" fmla="*/ 0 w 1368"/>
                <a:gd name="T25" fmla="*/ 0 h 1409"/>
                <a:gd name="T26" fmla="*/ 0 w 1368"/>
                <a:gd name="T27" fmla="*/ 0 h 1409"/>
                <a:gd name="T28" fmla="*/ 0 w 1368"/>
                <a:gd name="T29" fmla="*/ 0 h 1409"/>
                <a:gd name="T30" fmla="*/ 0 w 1368"/>
                <a:gd name="T31" fmla="*/ 0 h 1409"/>
                <a:gd name="T32" fmla="*/ 0 w 1368"/>
                <a:gd name="T33" fmla="*/ 0 h 1409"/>
                <a:gd name="T34" fmla="*/ 0 w 1368"/>
                <a:gd name="T35" fmla="*/ 0 h 1409"/>
                <a:gd name="T36" fmla="*/ 0 w 1368"/>
                <a:gd name="T37" fmla="*/ 0 h 1409"/>
                <a:gd name="T38" fmla="*/ 0 w 1368"/>
                <a:gd name="T39" fmla="*/ 0 h 1409"/>
                <a:gd name="T40" fmla="*/ 0 w 1368"/>
                <a:gd name="T41" fmla="*/ 0 h 1409"/>
                <a:gd name="T42" fmla="*/ 0 w 1368"/>
                <a:gd name="T43" fmla="*/ 0 h 1409"/>
                <a:gd name="T44" fmla="*/ 0 w 1368"/>
                <a:gd name="T45" fmla="*/ 0 h 1409"/>
                <a:gd name="T46" fmla="*/ 0 w 1368"/>
                <a:gd name="T47" fmla="*/ 0 h 1409"/>
                <a:gd name="T48" fmla="*/ 0 w 1368"/>
                <a:gd name="T49" fmla="*/ 0 h 1409"/>
                <a:gd name="T50" fmla="*/ 0 w 1368"/>
                <a:gd name="T51" fmla="*/ 0 h 1409"/>
                <a:gd name="T52" fmla="*/ 0 w 1368"/>
                <a:gd name="T53" fmla="*/ 0 h 1409"/>
                <a:gd name="T54" fmla="*/ 0 w 1368"/>
                <a:gd name="T55" fmla="*/ 0 h 1409"/>
                <a:gd name="T56" fmla="*/ 0 w 1368"/>
                <a:gd name="T57" fmla="*/ 0 h 1409"/>
                <a:gd name="T58" fmla="*/ 0 w 1368"/>
                <a:gd name="T59" fmla="*/ 0 h 1409"/>
                <a:gd name="T60" fmla="*/ 0 w 1368"/>
                <a:gd name="T61" fmla="*/ 0 h 1409"/>
                <a:gd name="T62" fmla="*/ 0 w 1368"/>
                <a:gd name="T63" fmla="*/ 0 h 1409"/>
                <a:gd name="T64" fmla="*/ 0 w 1368"/>
                <a:gd name="T65" fmla="*/ 0 h 1409"/>
                <a:gd name="T66" fmla="*/ 0 w 1368"/>
                <a:gd name="T67" fmla="*/ 0 h 1409"/>
                <a:gd name="T68" fmla="*/ 0 w 1368"/>
                <a:gd name="T69" fmla="*/ 0 h 1409"/>
                <a:gd name="T70" fmla="*/ 0 w 1368"/>
                <a:gd name="T71" fmla="*/ 0 h 1409"/>
                <a:gd name="T72" fmla="*/ 0 w 1368"/>
                <a:gd name="T73" fmla="*/ 0 h 1409"/>
                <a:gd name="T74" fmla="*/ 0 w 1368"/>
                <a:gd name="T75" fmla="*/ 0 h 1409"/>
                <a:gd name="T76" fmla="*/ 0 w 1368"/>
                <a:gd name="T77" fmla="*/ 0 h 1409"/>
                <a:gd name="T78" fmla="*/ 0 w 1368"/>
                <a:gd name="T79" fmla="*/ 0 h 1409"/>
                <a:gd name="T80" fmla="*/ 0 w 1368"/>
                <a:gd name="T81" fmla="*/ 0 h 1409"/>
                <a:gd name="T82" fmla="*/ 0 w 1368"/>
                <a:gd name="T83" fmla="*/ 0 h 1409"/>
                <a:gd name="T84" fmla="*/ 0 w 1368"/>
                <a:gd name="T85" fmla="*/ 0 h 1409"/>
                <a:gd name="T86" fmla="*/ 0 w 1368"/>
                <a:gd name="T87" fmla="*/ 0 h 1409"/>
                <a:gd name="T88" fmla="*/ 0 w 1368"/>
                <a:gd name="T89" fmla="*/ 0 h 1409"/>
                <a:gd name="T90" fmla="*/ 0 w 1368"/>
                <a:gd name="T91" fmla="*/ 0 h 1409"/>
                <a:gd name="T92" fmla="*/ 0 w 1368"/>
                <a:gd name="T93" fmla="*/ 0 h 1409"/>
                <a:gd name="T94" fmla="*/ 0 w 1368"/>
                <a:gd name="T95" fmla="*/ 0 h 1409"/>
                <a:gd name="T96" fmla="*/ 0 w 1368"/>
                <a:gd name="T97" fmla="*/ 0 h 1409"/>
                <a:gd name="T98" fmla="*/ 0 w 1368"/>
                <a:gd name="T99" fmla="*/ 0 h 1409"/>
                <a:gd name="T100" fmla="*/ 0 w 1368"/>
                <a:gd name="T101" fmla="*/ 0 h 1409"/>
                <a:gd name="T102" fmla="*/ 0 w 1368"/>
                <a:gd name="T103" fmla="*/ 0 h 1409"/>
                <a:gd name="T104" fmla="*/ 0 w 1368"/>
                <a:gd name="T105" fmla="*/ 0 h 1409"/>
                <a:gd name="T106" fmla="*/ 0 w 1368"/>
                <a:gd name="T107" fmla="*/ 0 h 1409"/>
                <a:gd name="T108" fmla="*/ 0 w 1368"/>
                <a:gd name="T109" fmla="*/ 0 h 1409"/>
                <a:gd name="T110" fmla="*/ 0 w 1368"/>
                <a:gd name="T111" fmla="*/ 0 h 1409"/>
                <a:gd name="T112" fmla="*/ 0 w 1368"/>
                <a:gd name="T113" fmla="*/ 0 h 1409"/>
                <a:gd name="T114" fmla="*/ 0 w 1368"/>
                <a:gd name="T115" fmla="*/ 0 h 1409"/>
                <a:gd name="T116" fmla="*/ 0 w 1368"/>
                <a:gd name="T117" fmla="*/ 0 h 1409"/>
                <a:gd name="T118" fmla="*/ 0 w 1368"/>
                <a:gd name="T119" fmla="*/ 0 h 14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8"/>
                <a:gd name="T181" fmla="*/ 0 h 1409"/>
                <a:gd name="T182" fmla="*/ 1368 w 1368"/>
                <a:gd name="T183" fmla="*/ 1409 h 140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8" h="1409">
                  <a:moveTo>
                    <a:pt x="938" y="888"/>
                  </a:moveTo>
                  <a:lnTo>
                    <a:pt x="938" y="994"/>
                  </a:lnTo>
                  <a:lnTo>
                    <a:pt x="901" y="995"/>
                  </a:lnTo>
                  <a:lnTo>
                    <a:pt x="901" y="933"/>
                  </a:lnTo>
                  <a:lnTo>
                    <a:pt x="762" y="939"/>
                  </a:lnTo>
                  <a:lnTo>
                    <a:pt x="748" y="989"/>
                  </a:lnTo>
                  <a:lnTo>
                    <a:pt x="741" y="1015"/>
                  </a:lnTo>
                  <a:lnTo>
                    <a:pt x="794" y="1133"/>
                  </a:lnTo>
                  <a:lnTo>
                    <a:pt x="901" y="1021"/>
                  </a:lnTo>
                  <a:lnTo>
                    <a:pt x="901" y="1052"/>
                  </a:lnTo>
                  <a:lnTo>
                    <a:pt x="805" y="1153"/>
                  </a:lnTo>
                  <a:lnTo>
                    <a:pt x="901" y="1365"/>
                  </a:lnTo>
                  <a:lnTo>
                    <a:pt x="878" y="1362"/>
                  </a:lnTo>
                  <a:lnTo>
                    <a:pt x="790" y="1167"/>
                  </a:lnTo>
                  <a:lnTo>
                    <a:pt x="663" y="1300"/>
                  </a:lnTo>
                  <a:lnTo>
                    <a:pt x="673" y="1260"/>
                  </a:lnTo>
                  <a:lnTo>
                    <a:pt x="779" y="1147"/>
                  </a:lnTo>
                  <a:lnTo>
                    <a:pt x="733" y="1046"/>
                  </a:lnTo>
                  <a:lnTo>
                    <a:pt x="673" y="1260"/>
                  </a:lnTo>
                  <a:lnTo>
                    <a:pt x="663" y="1300"/>
                  </a:lnTo>
                  <a:lnTo>
                    <a:pt x="658" y="1323"/>
                  </a:lnTo>
                  <a:lnTo>
                    <a:pt x="878" y="1362"/>
                  </a:lnTo>
                  <a:lnTo>
                    <a:pt x="901" y="1365"/>
                  </a:lnTo>
                  <a:lnTo>
                    <a:pt x="901" y="1052"/>
                  </a:lnTo>
                  <a:lnTo>
                    <a:pt x="901" y="1021"/>
                  </a:lnTo>
                  <a:lnTo>
                    <a:pt x="741" y="1015"/>
                  </a:lnTo>
                  <a:lnTo>
                    <a:pt x="748" y="989"/>
                  </a:lnTo>
                  <a:lnTo>
                    <a:pt x="901" y="995"/>
                  </a:lnTo>
                  <a:lnTo>
                    <a:pt x="938" y="994"/>
                  </a:lnTo>
                  <a:lnTo>
                    <a:pt x="1100" y="971"/>
                  </a:lnTo>
                  <a:lnTo>
                    <a:pt x="1116" y="997"/>
                  </a:lnTo>
                  <a:lnTo>
                    <a:pt x="941" y="1021"/>
                  </a:lnTo>
                  <a:lnTo>
                    <a:pt x="940" y="1046"/>
                  </a:lnTo>
                  <a:lnTo>
                    <a:pt x="938" y="1337"/>
                  </a:lnTo>
                  <a:lnTo>
                    <a:pt x="950" y="1357"/>
                  </a:lnTo>
                  <a:lnTo>
                    <a:pt x="1305" y="1254"/>
                  </a:lnTo>
                  <a:lnTo>
                    <a:pt x="1368" y="1277"/>
                  </a:lnTo>
                  <a:lnTo>
                    <a:pt x="911" y="1409"/>
                  </a:lnTo>
                  <a:lnTo>
                    <a:pt x="592" y="1355"/>
                  </a:lnTo>
                  <a:lnTo>
                    <a:pt x="721" y="928"/>
                  </a:lnTo>
                  <a:lnTo>
                    <a:pt x="676" y="874"/>
                  </a:lnTo>
                  <a:lnTo>
                    <a:pt x="432" y="810"/>
                  </a:lnTo>
                  <a:lnTo>
                    <a:pt x="389" y="816"/>
                  </a:lnTo>
                  <a:lnTo>
                    <a:pt x="346" y="819"/>
                  </a:lnTo>
                  <a:lnTo>
                    <a:pt x="306" y="821"/>
                  </a:lnTo>
                  <a:lnTo>
                    <a:pt x="268" y="821"/>
                  </a:lnTo>
                  <a:lnTo>
                    <a:pt x="233" y="819"/>
                  </a:lnTo>
                  <a:lnTo>
                    <a:pt x="199" y="816"/>
                  </a:lnTo>
                  <a:lnTo>
                    <a:pt x="167" y="812"/>
                  </a:lnTo>
                  <a:lnTo>
                    <a:pt x="138" y="805"/>
                  </a:lnTo>
                  <a:lnTo>
                    <a:pt x="110" y="798"/>
                  </a:lnTo>
                  <a:lnTo>
                    <a:pt x="87" y="790"/>
                  </a:lnTo>
                  <a:lnTo>
                    <a:pt x="66" y="782"/>
                  </a:lnTo>
                  <a:lnTo>
                    <a:pt x="48" y="775"/>
                  </a:lnTo>
                  <a:lnTo>
                    <a:pt x="32" y="766"/>
                  </a:lnTo>
                  <a:lnTo>
                    <a:pt x="20" y="758"/>
                  </a:lnTo>
                  <a:lnTo>
                    <a:pt x="11" y="750"/>
                  </a:lnTo>
                  <a:lnTo>
                    <a:pt x="6" y="743"/>
                  </a:lnTo>
                  <a:lnTo>
                    <a:pt x="0" y="729"/>
                  </a:lnTo>
                  <a:lnTo>
                    <a:pt x="2" y="712"/>
                  </a:lnTo>
                  <a:lnTo>
                    <a:pt x="6" y="692"/>
                  </a:lnTo>
                  <a:lnTo>
                    <a:pt x="17" y="669"/>
                  </a:lnTo>
                  <a:lnTo>
                    <a:pt x="32" y="643"/>
                  </a:lnTo>
                  <a:lnTo>
                    <a:pt x="52" y="615"/>
                  </a:lnTo>
                  <a:lnTo>
                    <a:pt x="77" y="585"/>
                  </a:lnTo>
                  <a:lnTo>
                    <a:pt x="104" y="554"/>
                  </a:lnTo>
                  <a:lnTo>
                    <a:pt x="136" y="520"/>
                  </a:lnTo>
                  <a:lnTo>
                    <a:pt x="173" y="487"/>
                  </a:lnTo>
                  <a:lnTo>
                    <a:pt x="211" y="452"/>
                  </a:lnTo>
                  <a:lnTo>
                    <a:pt x="254" y="415"/>
                  </a:lnTo>
                  <a:lnTo>
                    <a:pt x="299" y="380"/>
                  </a:lnTo>
                  <a:lnTo>
                    <a:pt x="346" y="343"/>
                  </a:lnTo>
                  <a:lnTo>
                    <a:pt x="396" y="306"/>
                  </a:lnTo>
                  <a:lnTo>
                    <a:pt x="449" y="271"/>
                  </a:lnTo>
                  <a:lnTo>
                    <a:pt x="384" y="176"/>
                  </a:lnTo>
                  <a:lnTo>
                    <a:pt x="519" y="85"/>
                  </a:lnTo>
                  <a:lnTo>
                    <a:pt x="592" y="182"/>
                  </a:lnTo>
                  <a:lnTo>
                    <a:pt x="646" y="153"/>
                  </a:lnTo>
                  <a:lnTo>
                    <a:pt x="698" y="127"/>
                  </a:lnTo>
                  <a:lnTo>
                    <a:pt x="747" y="102"/>
                  </a:lnTo>
                  <a:lnTo>
                    <a:pt x="796" y="81"/>
                  </a:lnTo>
                  <a:lnTo>
                    <a:pt x="842" y="62"/>
                  </a:lnTo>
                  <a:lnTo>
                    <a:pt x="886" y="46"/>
                  </a:lnTo>
                  <a:lnTo>
                    <a:pt x="929" y="32"/>
                  </a:lnTo>
                  <a:lnTo>
                    <a:pt x="967" y="21"/>
                  </a:lnTo>
                  <a:lnTo>
                    <a:pt x="1004" y="12"/>
                  </a:lnTo>
                  <a:lnTo>
                    <a:pt x="1038" y="6"/>
                  </a:lnTo>
                  <a:lnTo>
                    <a:pt x="1067" y="1"/>
                  </a:lnTo>
                  <a:lnTo>
                    <a:pt x="1093" y="0"/>
                  </a:lnTo>
                  <a:lnTo>
                    <a:pt x="1116" y="0"/>
                  </a:lnTo>
                  <a:lnTo>
                    <a:pt x="1134" y="3"/>
                  </a:lnTo>
                  <a:lnTo>
                    <a:pt x="1148" y="7"/>
                  </a:lnTo>
                  <a:lnTo>
                    <a:pt x="1157" y="15"/>
                  </a:lnTo>
                  <a:lnTo>
                    <a:pt x="1177" y="53"/>
                  </a:lnTo>
                  <a:lnTo>
                    <a:pt x="1184" y="101"/>
                  </a:lnTo>
                  <a:lnTo>
                    <a:pt x="1181" y="156"/>
                  </a:lnTo>
                  <a:lnTo>
                    <a:pt x="1168" y="216"/>
                  </a:lnTo>
                  <a:lnTo>
                    <a:pt x="1145" y="278"/>
                  </a:lnTo>
                  <a:lnTo>
                    <a:pt x="1116" y="341"/>
                  </a:lnTo>
                  <a:lnTo>
                    <a:pt x="1080" y="401"/>
                  </a:lnTo>
                  <a:lnTo>
                    <a:pt x="1041" y="456"/>
                  </a:lnTo>
                  <a:lnTo>
                    <a:pt x="1018" y="778"/>
                  </a:lnTo>
                  <a:lnTo>
                    <a:pt x="1368" y="1277"/>
                  </a:lnTo>
                  <a:lnTo>
                    <a:pt x="1305" y="1254"/>
                  </a:lnTo>
                  <a:lnTo>
                    <a:pt x="1079" y="1127"/>
                  </a:lnTo>
                  <a:lnTo>
                    <a:pt x="1093" y="1103"/>
                  </a:lnTo>
                  <a:lnTo>
                    <a:pt x="1259" y="1199"/>
                  </a:lnTo>
                  <a:lnTo>
                    <a:pt x="1134" y="1018"/>
                  </a:lnTo>
                  <a:lnTo>
                    <a:pt x="1093" y="1103"/>
                  </a:lnTo>
                  <a:lnTo>
                    <a:pt x="1079" y="1127"/>
                  </a:lnTo>
                  <a:lnTo>
                    <a:pt x="950" y="1357"/>
                  </a:lnTo>
                  <a:lnTo>
                    <a:pt x="938" y="1337"/>
                  </a:lnTo>
                  <a:lnTo>
                    <a:pt x="1059" y="1113"/>
                  </a:lnTo>
                  <a:lnTo>
                    <a:pt x="940" y="1046"/>
                  </a:lnTo>
                  <a:lnTo>
                    <a:pt x="941" y="1021"/>
                  </a:lnTo>
                  <a:lnTo>
                    <a:pt x="1071" y="1090"/>
                  </a:lnTo>
                  <a:lnTo>
                    <a:pt x="1116" y="997"/>
                  </a:lnTo>
                  <a:lnTo>
                    <a:pt x="1100" y="971"/>
                  </a:lnTo>
                  <a:lnTo>
                    <a:pt x="993" y="815"/>
                  </a:lnTo>
                  <a:lnTo>
                    <a:pt x="938" y="888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103"/>
            <p:cNvSpPr>
              <a:spLocks/>
            </p:cNvSpPr>
            <p:nvPr/>
          </p:nvSpPr>
          <p:spPr bwMode="auto">
            <a:xfrm flipH="1">
              <a:off x="370" y="1287"/>
              <a:ext cx="107" cy="107"/>
            </a:xfrm>
            <a:custGeom>
              <a:avLst/>
              <a:gdLst>
                <a:gd name="T0" fmla="*/ 0 w 314"/>
                <a:gd name="T1" fmla="*/ 0 h 333"/>
                <a:gd name="T2" fmla="*/ 0 w 314"/>
                <a:gd name="T3" fmla="*/ 0 h 333"/>
                <a:gd name="T4" fmla="*/ 0 w 314"/>
                <a:gd name="T5" fmla="*/ 0 h 333"/>
                <a:gd name="T6" fmla="*/ 0 w 314"/>
                <a:gd name="T7" fmla="*/ 0 h 333"/>
                <a:gd name="T8" fmla="*/ 0 w 314"/>
                <a:gd name="T9" fmla="*/ 0 h 333"/>
                <a:gd name="T10" fmla="*/ 0 w 314"/>
                <a:gd name="T11" fmla="*/ 0 h 333"/>
                <a:gd name="T12" fmla="*/ 0 w 314"/>
                <a:gd name="T13" fmla="*/ 0 h 333"/>
                <a:gd name="T14" fmla="*/ 0 w 314"/>
                <a:gd name="T15" fmla="*/ 0 h 333"/>
                <a:gd name="T16" fmla="*/ 0 w 314"/>
                <a:gd name="T17" fmla="*/ 0 h 333"/>
                <a:gd name="T18" fmla="*/ 0 w 314"/>
                <a:gd name="T19" fmla="*/ 0 h 333"/>
                <a:gd name="T20" fmla="*/ 0 w 314"/>
                <a:gd name="T21" fmla="*/ 0 h 333"/>
                <a:gd name="T22" fmla="*/ 0 w 314"/>
                <a:gd name="T23" fmla="*/ 0 h 333"/>
                <a:gd name="T24" fmla="*/ 0 w 314"/>
                <a:gd name="T25" fmla="*/ 0 h 333"/>
                <a:gd name="T26" fmla="*/ 0 w 314"/>
                <a:gd name="T27" fmla="*/ 0 h 333"/>
                <a:gd name="T28" fmla="*/ 0 w 314"/>
                <a:gd name="T29" fmla="*/ 0 h 333"/>
                <a:gd name="T30" fmla="*/ 0 w 314"/>
                <a:gd name="T31" fmla="*/ 0 h 333"/>
                <a:gd name="T32" fmla="*/ 0 w 314"/>
                <a:gd name="T33" fmla="*/ 0 h 333"/>
                <a:gd name="T34" fmla="*/ 0 w 314"/>
                <a:gd name="T35" fmla="*/ 0 h 333"/>
                <a:gd name="T36" fmla="*/ 0 w 314"/>
                <a:gd name="T37" fmla="*/ 0 h 333"/>
                <a:gd name="T38" fmla="*/ 0 w 314"/>
                <a:gd name="T39" fmla="*/ 0 h 333"/>
                <a:gd name="T40" fmla="*/ 0 w 314"/>
                <a:gd name="T41" fmla="*/ 0 h 3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4"/>
                <a:gd name="T64" fmla="*/ 0 h 333"/>
                <a:gd name="T65" fmla="*/ 314 w 314"/>
                <a:gd name="T66" fmla="*/ 333 h 3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4" h="333">
                  <a:moveTo>
                    <a:pt x="240" y="333"/>
                  </a:moveTo>
                  <a:lnTo>
                    <a:pt x="199" y="284"/>
                  </a:lnTo>
                  <a:lnTo>
                    <a:pt x="0" y="218"/>
                  </a:lnTo>
                  <a:lnTo>
                    <a:pt x="15" y="212"/>
                  </a:lnTo>
                  <a:lnTo>
                    <a:pt x="30" y="204"/>
                  </a:lnTo>
                  <a:lnTo>
                    <a:pt x="46" y="197"/>
                  </a:lnTo>
                  <a:lnTo>
                    <a:pt x="63" y="189"/>
                  </a:lnTo>
                  <a:lnTo>
                    <a:pt x="78" y="181"/>
                  </a:lnTo>
                  <a:lnTo>
                    <a:pt x="93" y="174"/>
                  </a:lnTo>
                  <a:lnTo>
                    <a:pt x="109" y="164"/>
                  </a:lnTo>
                  <a:lnTo>
                    <a:pt x="124" y="155"/>
                  </a:lnTo>
                  <a:lnTo>
                    <a:pt x="148" y="140"/>
                  </a:lnTo>
                  <a:lnTo>
                    <a:pt x="173" y="123"/>
                  </a:lnTo>
                  <a:lnTo>
                    <a:pt x="197" y="106"/>
                  </a:lnTo>
                  <a:lnTo>
                    <a:pt x="222" y="86"/>
                  </a:lnTo>
                  <a:lnTo>
                    <a:pt x="245" y="66"/>
                  </a:lnTo>
                  <a:lnTo>
                    <a:pt x="268" y="46"/>
                  </a:lnTo>
                  <a:lnTo>
                    <a:pt x="291" y="23"/>
                  </a:lnTo>
                  <a:lnTo>
                    <a:pt x="314" y="0"/>
                  </a:lnTo>
                  <a:lnTo>
                    <a:pt x="298" y="255"/>
                  </a:lnTo>
                  <a:lnTo>
                    <a:pt x="240" y="333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3" name="Freeform 104"/>
            <p:cNvSpPr>
              <a:spLocks/>
            </p:cNvSpPr>
            <p:nvPr/>
          </p:nvSpPr>
          <p:spPr bwMode="auto">
            <a:xfrm flipH="1">
              <a:off x="338" y="1205"/>
              <a:ext cx="299" cy="165"/>
            </a:xfrm>
            <a:custGeom>
              <a:avLst/>
              <a:gdLst>
                <a:gd name="T0" fmla="*/ 0 w 876"/>
                <a:gd name="T1" fmla="*/ 0 h 510"/>
                <a:gd name="T2" fmla="*/ 0 w 876"/>
                <a:gd name="T3" fmla="*/ 0 h 510"/>
                <a:gd name="T4" fmla="*/ 0 w 876"/>
                <a:gd name="T5" fmla="*/ 0 h 510"/>
                <a:gd name="T6" fmla="*/ 0 w 876"/>
                <a:gd name="T7" fmla="*/ 0 h 510"/>
                <a:gd name="T8" fmla="*/ 0 w 876"/>
                <a:gd name="T9" fmla="*/ 0 h 510"/>
                <a:gd name="T10" fmla="*/ 0 w 876"/>
                <a:gd name="T11" fmla="*/ 0 h 510"/>
                <a:gd name="T12" fmla="*/ 0 w 876"/>
                <a:gd name="T13" fmla="*/ 0 h 510"/>
                <a:gd name="T14" fmla="*/ 0 w 876"/>
                <a:gd name="T15" fmla="*/ 0 h 510"/>
                <a:gd name="T16" fmla="*/ 0 w 876"/>
                <a:gd name="T17" fmla="*/ 0 h 510"/>
                <a:gd name="T18" fmla="*/ 0 w 876"/>
                <a:gd name="T19" fmla="*/ 0 h 510"/>
                <a:gd name="T20" fmla="*/ 0 w 876"/>
                <a:gd name="T21" fmla="*/ 0 h 510"/>
                <a:gd name="T22" fmla="*/ 0 w 876"/>
                <a:gd name="T23" fmla="*/ 0 h 510"/>
                <a:gd name="T24" fmla="*/ 0 w 876"/>
                <a:gd name="T25" fmla="*/ 0 h 510"/>
                <a:gd name="T26" fmla="*/ 0 w 876"/>
                <a:gd name="T27" fmla="*/ 0 h 510"/>
                <a:gd name="T28" fmla="*/ 0 w 876"/>
                <a:gd name="T29" fmla="*/ 0 h 510"/>
                <a:gd name="T30" fmla="*/ 0 w 876"/>
                <a:gd name="T31" fmla="*/ 0 h 510"/>
                <a:gd name="T32" fmla="*/ 0 w 876"/>
                <a:gd name="T33" fmla="*/ 0 h 510"/>
                <a:gd name="T34" fmla="*/ 0 w 876"/>
                <a:gd name="T35" fmla="*/ 0 h 510"/>
                <a:gd name="T36" fmla="*/ 0 w 876"/>
                <a:gd name="T37" fmla="*/ 0 h 510"/>
                <a:gd name="T38" fmla="*/ 0 w 876"/>
                <a:gd name="T39" fmla="*/ 0 h 510"/>
                <a:gd name="T40" fmla="*/ 0 w 876"/>
                <a:gd name="T41" fmla="*/ 0 h 510"/>
                <a:gd name="T42" fmla="*/ 0 w 876"/>
                <a:gd name="T43" fmla="*/ 0 h 510"/>
                <a:gd name="T44" fmla="*/ 0 w 876"/>
                <a:gd name="T45" fmla="*/ 0 h 510"/>
                <a:gd name="T46" fmla="*/ 0 w 876"/>
                <a:gd name="T47" fmla="*/ 0 h 510"/>
                <a:gd name="T48" fmla="*/ 0 w 876"/>
                <a:gd name="T49" fmla="*/ 0 h 510"/>
                <a:gd name="T50" fmla="*/ 0 w 876"/>
                <a:gd name="T51" fmla="*/ 0 h 510"/>
                <a:gd name="T52" fmla="*/ 0 w 876"/>
                <a:gd name="T53" fmla="*/ 0 h 510"/>
                <a:gd name="T54" fmla="*/ 0 w 876"/>
                <a:gd name="T55" fmla="*/ 0 h 510"/>
                <a:gd name="T56" fmla="*/ 0 w 876"/>
                <a:gd name="T57" fmla="*/ 0 h 510"/>
                <a:gd name="T58" fmla="*/ 0 w 876"/>
                <a:gd name="T59" fmla="*/ 0 h 510"/>
                <a:gd name="T60" fmla="*/ 0 w 876"/>
                <a:gd name="T61" fmla="*/ 0 h 510"/>
                <a:gd name="T62" fmla="*/ 0 w 876"/>
                <a:gd name="T63" fmla="*/ 0 h 510"/>
                <a:gd name="T64" fmla="*/ 0 w 876"/>
                <a:gd name="T65" fmla="*/ 0 h 510"/>
                <a:gd name="T66" fmla="*/ 0 w 876"/>
                <a:gd name="T67" fmla="*/ 0 h 510"/>
                <a:gd name="T68" fmla="*/ 0 w 876"/>
                <a:gd name="T69" fmla="*/ 0 h 510"/>
                <a:gd name="T70" fmla="*/ 0 w 876"/>
                <a:gd name="T71" fmla="*/ 0 h 510"/>
                <a:gd name="T72" fmla="*/ 0 w 876"/>
                <a:gd name="T73" fmla="*/ 0 h 510"/>
                <a:gd name="T74" fmla="*/ 0 w 876"/>
                <a:gd name="T75" fmla="*/ 0 h 510"/>
                <a:gd name="T76" fmla="*/ 0 w 876"/>
                <a:gd name="T77" fmla="*/ 0 h 510"/>
                <a:gd name="T78" fmla="*/ 0 w 876"/>
                <a:gd name="T79" fmla="*/ 0 h 510"/>
                <a:gd name="T80" fmla="*/ 0 w 876"/>
                <a:gd name="T81" fmla="*/ 0 h 5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76"/>
                <a:gd name="T124" fmla="*/ 0 h 510"/>
                <a:gd name="T125" fmla="*/ 876 w 876"/>
                <a:gd name="T126" fmla="*/ 510 h 51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76" h="510">
                  <a:moveTo>
                    <a:pt x="870" y="2"/>
                  </a:moveTo>
                  <a:lnTo>
                    <a:pt x="855" y="17"/>
                  </a:lnTo>
                  <a:lnTo>
                    <a:pt x="840" y="34"/>
                  </a:lnTo>
                  <a:lnTo>
                    <a:pt x="823" y="51"/>
                  </a:lnTo>
                  <a:lnTo>
                    <a:pt x="804" y="68"/>
                  </a:lnTo>
                  <a:lnTo>
                    <a:pt x="786" y="84"/>
                  </a:lnTo>
                  <a:lnTo>
                    <a:pt x="768" y="101"/>
                  </a:lnTo>
                  <a:lnTo>
                    <a:pt x="748" y="118"/>
                  </a:lnTo>
                  <a:lnTo>
                    <a:pt x="726" y="137"/>
                  </a:lnTo>
                  <a:lnTo>
                    <a:pt x="703" y="153"/>
                  </a:lnTo>
                  <a:lnTo>
                    <a:pt x="681" y="172"/>
                  </a:lnTo>
                  <a:lnTo>
                    <a:pt x="658" y="190"/>
                  </a:lnTo>
                  <a:lnTo>
                    <a:pt x="632" y="207"/>
                  </a:lnTo>
                  <a:lnTo>
                    <a:pt x="606" y="225"/>
                  </a:lnTo>
                  <a:lnTo>
                    <a:pt x="580" y="244"/>
                  </a:lnTo>
                  <a:lnTo>
                    <a:pt x="551" y="261"/>
                  </a:lnTo>
                  <a:lnTo>
                    <a:pt x="521" y="279"/>
                  </a:lnTo>
                  <a:lnTo>
                    <a:pt x="498" y="293"/>
                  </a:lnTo>
                  <a:lnTo>
                    <a:pt x="474" y="307"/>
                  </a:lnTo>
                  <a:lnTo>
                    <a:pt x="451" y="319"/>
                  </a:lnTo>
                  <a:lnTo>
                    <a:pt x="428" y="331"/>
                  </a:lnTo>
                  <a:lnTo>
                    <a:pt x="404" y="345"/>
                  </a:lnTo>
                  <a:lnTo>
                    <a:pt x="381" y="357"/>
                  </a:lnTo>
                  <a:lnTo>
                    <a:pt x="358" y="368"/>
                  </a:lnTo>
                  <a:lnTo>
                    <a:pt x="335" y="380"/>
                  </a:lnTo>
                  <a:lnTo>
                    <a:pt x="312" y="391"/>
                  </a:lnTo>
                  <a:lnTo>
                    <a:pt x="289" y="402"/>
                  </a:lnTo>
                  <a:lnTo>
                    <a:pt x="266" y="412"/>
                  </a:lnTo>
                  <a:lnTo>
                    <a:pt x="243" y="421"/>
                  </a:lnTo>
                  <a:lnTo>
                    <a:pt x="222" y="431"/>
                  </a:lnTo>
                  <a:lnTo>
                    <a:pt x="199" y="440"/>
                  </a:lnTo>
                  <a:lnTo>
                    <a:pt x="177" y="449"/>
                  </a:lnTo>
                  <a:lnTo>
                    <a:pt x="156" y="457"/>
                  </a:lnTo>
                  <a:lnTo>
                    <a:pt x="134" y="464"/>
                  </a:lnTo>
                  <a:lnTo>
                    <a:pt x="114" y="472"/>
                  </a:lnTo>
                  <a:lnTo>
                    <a:pt x="95" y="480"/>
                  </a:lnTo>
                  <a:lnTo>
                    <a:pt x="75" y="486"/>
                  </a:lnTo>
                  <a:lnTo>
                    <a:pt x="55" y="492"/>
                  </a:lnTo>
                  <a:lnTo>
                    <a:pt x="36" y="497"/>
                  </a:lnTo>
                  <a:lnTo>
                    <a:pt x="18" y="501"/>
                  </a:lnTo>
                  <a:lnTo>
                    <a:pt x="0" y="506"/>
                  </a:lnTo>
                  <a:lnTo>
                    <a:pt x="29" y="509"/>
                  </a:lnTo>
                  <a:lnTo>
                    <a:pt x="58" y="510"/>
                  </a:lnTo>
                  <a:lnTo>
                    <a:pt x="87" y="510"/>
                  </a:lnTo>
                  <a:lnTo>
                    <a:pt x="118" y="510"/>
                  </a:lnTo>
                  <a:lnTo>
                    <a:pt x="145" y="509"/>
                  </a:lnTo>
                  <a:lnTo>
                    <a:pt x="174" y="506"/>
                  </a:lnTo>
                  <a:lnTo>
                    <a:pt x="203" y="503"/>
                  </a:lnTo>
                  <a:lnTo>
                    <a:pt x="232" y="498"/>
                  </a:lnTo>
                  <a:lnTo>
                    <a:pt x="260" y="492"/>
                  </a:lnTo>
                  <a:lnTo>
                    <a:pt x="287" y="486"/>
                  </a:lnTo>
                  <a:lnTo>
                    <a:pt x="313" y="480"/>
                  </a:lnTo>
                  <a:lnTo>
                    <a:pt x="341" y="472"/>
                  </a:lnTo>
                  <a:lnTo>
                    <a:pt x="367" y="463"/>
                  </a:lnTo>
                  <a:lnTo>
                    <a:pt x="391" y="455"/>
                  </a:lnTo>
                  <a:lnTo>
                    <a:pt x="416" y="444"/>
                  </a:lnTo>
                  <a:lnTo>
                    <a:pt x="440" y="435"/>
                  </a:lnTo>
                  <a:lnTo>
                    <a:pt x="460" y="428"/>
                  </a:lnTo>
                  <a:lnTo>
                    <a:pt x="479" y="418"/>
                  </a:lnTo>
                  <a:lnTo>
                    <a:pt x="498" y="409"/>
                  </a:lnTo>
                  <a:lnTo>
                    <a:pt x="515" y="400"/>
                  </a:lnTo>
                  <a:lnTo>
                    <a:pt x="532" y="391"/>
                  </a:lnTo>
                  <a:lnTo>
                    <a:pt x="549" y="382"/>
                  </a:lnTo>
                  <a:lnTo>
                    <a:pt x="564" y="372"/>
                  </a:lnTo>
                  <a:lnTo>
                    <a:pt x="580" y="363"/>
                  </a:lnTo>
                  <a:lnTo>
                    <a:pt x="607" y="345"/>
                  </a:lnTo>
                  <a:lnTo>
                    <a:pt x="633" y="325"/>
                  </a:lnTo>
                  <a:lnTo>
                    <a:pt x="659" y="305"/>
                  </a:lnTo>
                  <a:lnTo>
                    <a:pt x="685" y="285"/>
                  </a:lnTo>
                  <a:lnTo>
                    <a:pt x="708" y="264"/>
                  </a:lnTo>
                  <a:lnTo>
                    <a:pt x="731" y="242"/>
                  </a:lnTo>
                  <a:lnTo>
                    <a:pt x="754" y="219"/>
                  </a:lnTo>
                  <a:lnTo>
                    <a:pt x="774" y="196"/>
                  </a:lnTo>
                  <a:lnTo>
                    <a:pt x="792" y="173"/>
                  </a:lnTo>
                  <a:lnTo>
                    <a:pt x="811" y="149"/>
                  </a:lnTo>
                  <a:lnTo>
                    <a:pt x="826" y="124"/>
                  </a:lnTo>
                  <a:lnTo>
                    <a:pt x="840" y="100"/>
                  </a:lnTo>
                  <a:lnTo>
                    <a:pt x="852" y="75"/>
                  </a:lnTo>
                  <a:lnTo>
                    <a:pt x="863" y="51"/>
                  </a:lnTo>
                  <a:lnTo>
                    <a:pt x="870" y="25"/>
                  </a:lnTo>
                  <a:lnTo>
                    <a:pt x="876" y="0"/>
                  </a:lnTo>
                  <a:lnTo>
                    <a:pt x="870" y="2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4" name="Freeform 105"/>
            <p:cNvSpPr>
              <a:spLocks/>
            </p:cNvSpPr>
            <p:nvPr/>
          </p:nvSpPr>
          <p:spPr bwMode="auto">
            <a:xfrm flipH="1">
              <a:off x="550" y="1220"/>
              <a:ext cx="142" cy="139"/>
            </a:xfrm>
            <a:custGeom>
              <a:avLst/>
              <a:gdLst>
                <a:gd name="T0" fmla="*/ 0 w 418"/>
                <a:gd name="T1" fmla="*/ 0 h 430"/>
                <a:gd name="T2" fmla="*/ 0 w 418"/>
                <a:gd name="T3" fmla="*/ 0 h 430"/>
                <a:gd name="T4" fmla="*/ 0 w 418"/>
                <a:gd name="T5" fmla="*/ 0 h 430"/>
                <a:gd name="T6" fmla="*/ 0 w 418"/>
                <a:gd name="T7" fmla="*/ 0 h 430"/>
                <a:gd name="T8" fmla="*/ 0 w 418"/>
                <a:gd name="T9" fmla="*/ 0 h 430"/>
                <a:gd name="T10" fmla="*/ 0 w 418"/>
                <a:gd name="T11" fmla="*/ 0 h 430"/>
                <a:gd name="T12" fmla="*/ 0 w 418"/>
                <a:gd name="T13" fmla="*/ 0 h 430"/>
                <a:gd name="T14" fmla="*/ 0 w 418"/>
                <a:gd name="T15" fmla="*/ 0 h 430"/>
                <a:gd name="T16" fmla="*/ 0 w 418"/>
                <a:gd name="T17" fmla="*/ 0 h 430"/>
                <a:gd name="T18" fmla="*/ 0 w 418"/>
                <a:gd name="T19" fmla="*/ 0 h 430"/>
                <a:gd name="T20" fmla="*/ 0 w 418"/>
                <a:gd name="T21" fmla="*/ 0 h 430"/>
                <a:gd name="T22" fmla="*/ 0 w 418"/>
                <a:gd name="T23" fmla="*/ 0 h 430"/>
                <a:gd name="T24" fmla="*/ 0 w 418"/>
                <a:gd name="T25" fmla="*/ 0 h 430"/>
                <a:gd name="T26" fmla="*/ 0 w 418"/>
                <a:gd name="T27" fmla="*/ 0 h 430"/>
                <a:gd name="T28" fmla="*/ 0 w 418"/>
                <a:gd name="T29" fmla="*/ 0 h 430"/>
                <a:gd name="T30" fmla="*/ 0 w 418"/>
                <a:gd name="T31" fmla="*/ 0 h 430"/>
                <a:gd name="T32" fmla="*/ 0 w 418"/>
                <a:gd name="T33" fmla="*/ 0 h 430"/>
                <a:gd name="T34" fmla="*/ 0 w 418"/>
                <a:gd name="T35" fmla="*/ 0 h 430"/>
                <a:gd name="T36" fmla="*/ 0 w 418"/>
                <a:gd name="T37" fmla="*/ 0 h 430"/>
                <a:gd name="T38" fmla="*/ 0 w 418"/>
                <a:gd name="T39" fmla="*/ 0 h 430"/>
                <a:gd name="T40" fmla="*/ 0 w 418"/>
                <a:gd name="T41" fmla="*/ 0 h 430"/>
                <a:gd name="T42" fmla="*/ 0 w 418"/>
                <a:gd name="T43" fmla="*/ 0 h 430"/>
                <a:gd name="T44" fmla="*/ 0 w 418"/>
                <a:gd name="T45" fmla="*/ 0 h 430"/>
                <a:gd name="T46" fmla="*/ 0 w 418"/>
                <a:gd name="T47" fmla="*/ 0 h 430"/>
                <a:gd name="T48" fmla="*/ 0 w 418"/>
                <a:gd name="T49" fmla="*/ 0 h 430"/>
                <a:gd name="T50" fmla="*/ 0 w 418"/>
                <a:gd name="T51" fmla="*/ 0 h 430"/>
                <a:gd name="T52" fmla="*/ 0 w 418"/>
                <a:gd name="T53" fmla="*/ 0 h 430"/>
                <a:gd name="T54" fmla="*/ 0 w 418"/>
                <a:gd name="T55" fmla="*/ 0 h 430"/>
                <a:gd name="T56" fmla="*/ 0 w 418"/>
                <a:gd name="T57" fmla="*/ 0 h 430"/>
                <a:gd name="T58" fmla="*/ 0 w 418"/>
                <a:gd name="T59" fmla="*/ 0 h 430"/>
                <a:gd name="T60" fmla="*/ 0 w 418"/>
                <a:gd name="T61" fmla="*/ 0 h 430"/>
                <a:gd name="T62" fmla="*/ 0 w 418"/>
                <a:gd name="T63" fmla="*/ 0 h 430"/>
                <a:gd name="T64" fmla="*/ 0 w 418"/>
                <a:gd name="T65" fmla="*/ 0 h 430"/>
                <a:gd name="T66" fmla="*/ 0 w 418"/>
                <a:gd name="T67" fmla="*/ 0 h 4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8"/>
                <a:gd name="T103" fmla="*/ 0 h 430"/>
                <a:gd name="T104" fmla="*/ 418 w 418"/>
                <a:gd name="T105" fmla="*/ 430 h 4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8" h="430">
                  <a:moveTo>
                    <a:pt x="418" y="0"/>
                  </a:moveTo>
                  <a:lnTo>
                    <a:pt x="381" y="26"/>
                  </a:lnTo>
                  <a:lnTo>
                    <a:pt x="343" y="55"/>
                  </a:lnTo>
                  <a:lnTo>
                    <a:pt x="306" y="84"/>
                  </a:lnTo>
                  <a:lnTo>
                    <a:pt x="268" y="115"/>
                  </a:lnTo>
                  <a:lnTo>
                    <a:pt x="231" y="145"/>
                  </a:lnTo>
                  <a:lnTo>
                    <a:pt x="196" y="176"/>
                  </a:lnTo>
                  <a:lnTo>
                    <a:pt x="161" y="206"/>
                  </a:lnTo>
                  <a:lnTo>
                    <a:pt x="129" y="236"/>
                  </a:lnTo>
                  <a:lnTo>
                    <a:pt x="99" y="265"/>
                  </a:lnTo>
                  <a:lnTo>
                    <a:pt x="73" y="291"/>
                  </a:lnTo>
                  <a:lnTo>
                    <a:pt x="49" y="317"/>
                  </a:lnTo>
                  <a:lnTo>
                    <a:pt x="31" y="340"/>
                  </a:lnTo>
                  <a:lnTo>
                    <a:pt x="15" y="361"/>
                  </a:lnTo>
                  <a:lnTo>
                    <a:pt x="5" y="380"/>
                  </a:lnTo>
                  <a:lnTo>
                    <a:pt x="0" y="395"/>
                  </a:lnTo>
                  <a:lnTo>
                    <a:pt x="0" y="406"/>
                  </a:lnTo>
                  <a:lnTo>
                    <a:pt x="6" y="415"/>
                  </a:lnTo>
                  <a:lnTo>
                    <a:pt x="15" y="422"/>
                  </a:lnTo>
                  <a:lnTo>
                    <a:pt x="28" y="427"/>
                  </a:lnTo>
                  <a:lnTo>
                    <a:pt x="43" y="430"/>
                  </a:lnTo>
                  <a:lnTo>
                    <a:pt x="61" y="430"/>
                  </a:lnTo>
                  <a:lnTo>
                    <a:pt x="83" y="429"/>
                  </a:lnTo>
                  <a:lnTo>
                    <a:pt x="106" y="426"/>
                  </a:lnTo>
                  <a:lnTo>
                    <a:pt x="130" y="421"/>
                  </a:lnTo>
                  <a:lnTo>
                    <a:pt x="156" y="415"/>
                  </a:lnTo>
                  <a:lnTo>
                    <a:pt x="185" y="407"/>
                  </a:lnTo>
                  <a:lnTo>
                    <a:pt x="214" y="400"/>
                  </a:lnTo>
                  <a:lnTo>
                    <a:pt x="245" y="389"/>
                  </a:lnTo>
                  <a:lnTo>
                    <a:pt x="277" y="378"/>
                  </a:lnTo>
                  <a:lnTo>
                    <a:pt x="309" y="367"/>
                  </a:lnTo>
                  <a:lnTo>
                    <a:pt x="341" y="354"/>
                  </a:lnTo>
                  <a:lnTo>
                    <a:pt x="373" y="34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106"/>
            <p:cNvSpPr>
              <a:spLocks/>
            </p:cNvSpPr>
            <p:nvPr/>
          </p:nvSpPr>
          <p:spPr bwMode="auto">
            <a:xfrm flipH="1">
              <a:off x="532" y="1235"/>
              <a:ext cx="20" cy="90"/>
            </a:xfrm>
            <a:custGeom>
              <a:avLst/>
              <a:gdLst>
                <a:gd name="T0" fmla="*/ 0 w 61"/>
                <a:gd name="T1" fmla="*/ 0 h 282"/>
                <a:gd name="T2" fmla="*/ 0 w 61"/>
                <a:gd name="T3" fmla="*/ 0 h 282"/>
                <a:gd name="T4" fmla="*/ 0 w 61"/>
                <a:gd name="T5" fmla="*/ 0 h 282"/>
                <a:gd name="T6" fmla="*/ 0 w 61"/>
                <a:gd name="T7" fmla="*/ 0 h 282"/>
                <a:gd name="T8" fmla="*/ 0 w 61"/>
                <a:gd name="T9" fmla="*/ 0 h 282"/>
                <a:gd name="T10" fmla="*/ 0 w 61"/>
                <a:gd name="T11" fmla="*/ 0 h 282"/>
                <a:gd name="T12" fmla="*/ 0 w 61"/>
                <a:gd name="T13" fmla="*/ 0 h 282"/>
                <a:gd name="T14" fmla="*/ 0 w 61"/>
                <a:gd name="T15" fmla="*/ 0 h 282"/>
                <a:gd name="T16" fmla="*/ 0 w 61"/>
                <a:gd name="T17" fmla="*/ 0 h 282"/>
                <a:gd name="T18" fmla="*/ 0 w 61"/>
                <a:gd name="T19" fmla="*/ 0 h 282"/>
                <a:gd name="T20" fmla="*/ 0 w 61"/>
                <a:gd name="T21" fmla="*/ 0 h 2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282"/>
                <a:gd name="T35" fmla="*/ 61 w 61"/>
                <a:gd name="T36" fmla="*/ 282 h 2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282">
                  <a:moveTo>
                    <a:pt x="61" y="254"/>
                  </a:moveTo>
                  <a:lnTo>
                    <a:pt x="53" y="257"/>
                  </a:lnTo>
                  <a:lnTo>
                    <a:pt x="45" y="261"/>
                  </a:lnTo>
                  <a:lnTo>
                    <a:pt x="38" y="265"/>
                  </a:lnTo>
                  <a:lnTo>
                    <a:pt x="30" y="268"/>
                  </a:lnTo>
                  <a:lnTo>
                    <a:pt x="23" y="271"/>
                  </a:lnTo>
                  <a:lnTo>
                    <a:pt x="15" y="274"/>
                  </a:lnTo>
                  <a:lnTo>
                    <a:pt x="7" y="279"/>
                  </a:lnTo>
                  <a:lnTo>
                    <a:pt x="0" y="282"/>
                  </a:lnTo>
                  <a:lnTo>
                    <a:pt x="32" y="0"/>
                  </a:lnTo>
                  <a:lnTo>
                    <a:pt x="61" y="254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6" name="Freeform 107"/>
            <p:cNvSpPr>
              <a:spLocks/>
            </p:cNvSpPr>
            <p:nvPr/>
          </p:nvSpPr>
          <p:spPr bwMode="auto">
            <a:xfrm flipH="1">
              <a:off x="464" y="1273"/>
              <a:ext cx="16" cy="15"/>
            </a:xfrm>
            <a:custGeom>
              <a:avLst/>
              <a:gdLst>
                <a:gd name="T0" fmla="*/ 0 w 47"/>
                <a:gd name="T1" fmla="*/ 0 h 47"/>
                <a:gd name="T2" fmla="*/ 0 w 47"/>
                <a:gd name="T3" fmla="*/ 0 h 47"/>
                <a:gd name="T4" fmla="*/ 0 w 47"/>
                <a:gd name="T5" fmla="*/ 0 h 47"/>
                <a:gd name="T6" fmla="*/ 0 w 47"/>
                <a:gd name="T7" fmla="*/ 0 h 47"/>
                <a:gd name="T8" fmla="*/ 0 w 47"/>
                <a:gd name="T9" fmla="*/ 0 h 47"/>
                <a:gd name="T10" fmla="*/ 0 w 47"/>
                <a:gd name="T11" fmla="*/ 0 h 47"/>
                <a:gd name="T12" fmla="*/ 0 w 47"/>
                <a:gd name="T13" fmla="*/ 0 h 47"/>
                <a:gd name="T14" fmla="*/ 0 w 47"/>
                <a:gd name="T15" fmla="*/ 0 h 47"/>
                <a:gd name="T16" fmla="*/ 0 w 47"/>
                <a:gd name="T17" fmla="*/ 0 h 47"/>
                <a:gd name="T18" fmla="*/ 0 w 47"/>
                <a:gd name="T19" fmla="*/ 0 h 47"/>
                <a:gd name="T20" fmla="*/ 0 w 47"/>
                <a:gd name="T21" fmla="*/ 0 h 47"/>
                <a:gd name="T22" fmla="*/ 0 w 47"/>
                <a:gd name="T23" fmla="*/ 0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47"/>
                <a:gd name="T38" fmla="*/ 47 w 47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47">
                  <a:moveTo>
                    <a:pt x="47" y="29"/>
                  </a:moveTo>
                  <a:lnTo>
                    <a:pt x="46" y="30"/>
                  </a:lnTo>
                  <a:lnTo>
                    <a:pt x="43" y="33"/>
                  </a:lnTo>
                  <a:lnTo>
                    <a:pt x="39" y="35"/>
                  </a:lnTo>
                  <a:lnTo>
                    <a:pt x="36" y="38"/>
                  </a:lnTo>
                  <a:lnTo>
                    <a:pt x="32" y="39"/>
                  </a:lnTo>
                  <a:lnTo>
                    <a:pt x="29" y="42"/>
                  </a:lnTo>
                  <a:lnTo>
                    <a:pt x="24" y="44"/>
                  </a:lnTo>
                  <a:lnTo>
                    <a:pt x="20" y="47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47" y="29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7" name="Freeform 108"/>
            <p:cNvSpPr>
              <a:spLocks/>
            </p:cNvSpPr>
            <p:nvPr/>
          </p:nvSpPr>
          <p:spPr bwMode="auto">
            <a:xfrm flipH="1">
              <a:off x="409" y="1198"/>
              <a:ext cx="122" cy="114"/>
            </a:xfrm>
            <a:custGeom>
              <a:avLst/>
              <a:gdLst>
                <a:gd name="T0" fmla="*/ 0 w 358"/>
                <a:gd name="T1" fmla="*/ 0 h 349"/>
                <a:gd name="T2" fmla="*/ 0 w 358"/>
                <a:gd name="T3" fmla="*/ 0 h 349"/>
                <a:gd name="T4" fmla="*/ 0 w 358"/>
                <a:gd name="T5" fmla="*/ 0 h 349"/>
                <a:gd name="T6" fmla="*/ 0 w 358"/>
                <a:gd name="T7" fmla="*/ 0 h 349"/>
                <a:gd name="T8" fmla="*/ 0 w 358"/>
                <a:gd name="T9" fmla="*/ 0 h 349"/>
                <a:gd name="T10" fmla="*/ 0 w 358"/>
                <a:gd name="T11" fmla="*/ 0 h 349"/>
                <a:gd name="T12" fmla="*/ 0 w 358"/>
                <a:gd name="T13" fmla="*/ 0 h 349"/>
                <a:gd name="T14" fmla="*/ 0 w 358"/>
                <a:gd name="T15" fmla="*/ 0 h 349"/>
                <a:gd name="T16" fmla="*/ 0 w 358"/>
                <a:gd name="T17" fmla="*/ 0 h 349"/>
                <a:gd name="T18" fmla="*/ 0 w 358"/>
                <a:gd name="T19" fmla="*/ 0 h 349"/>
                <a:gd name="T20" fmla="*/ 0 w 358"/>
                <a:gd name="T21" fmla="*/ 0 h 349"/>
                <a:gd name="T22" fmla="*/ 0 w 358"/>
                <a:gd name="T23" fmla="*/ 0 h 349"/>
                <a:gd name="T24" fmla="*/ 0 w 358"/>
                <a:gd name="T25" fmla="*/ 0 h 349"/>
                <a:gd name="T26" fmla="*/ 0 w 358"/>
                <a:gd name="T27" fmla="*/ 0 h 349"/>
                <a:gd name="T28" fmla="*/ 0 w 358"/>
                <a:gd name="T29" fmla="*/ 0 h 349"/>
                <a:gd name="T30" fmla="*/ 0 w 358"/>
                <a:gd name="T31" fmla="*/ 0 h 349"/>
                <a:gd name="T32" fmla="*/ 0 w 358"/>
                <a:gd name="T33" fmla="*/ 0 h 349"/>
                <a:gd name="T34" fmla="*/ 0 w 358"/>
                <a:gd name="T35" fmla="*/ 0 h 349"/>
                <a:gd name="T36" fmla="*/ 0 w 358"/>
                <a:gd name="T37" fmla="*/ 0 h 349"/>
                <a:gd name="T38" fmla="*/ 0 w 358"/>
                <a:gd name="T39" fmla="*/ 0 h 349"/>
                <a:gd name="T40" fmla="*/ 0 w 358"/>
                <a:gd name="T41" fmla="*/ 0 h 349"/>
                <a:gd name="T42" fmla="*/ 0 w 358"/>
                <a:gd name="T43" fmla="*/ 0 h 349"/>
                <a:gd name="T44" fmla="*/ 0 w 358"/>
                <a:gd name="T45" fmla="*/ 0 h 3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8"/>
                <a:gd name="T70" fmla="*/ 0 h 349"/>
                <a:gd name="T71" fmla="*/ 358 w 358"/>
                <a:gd name="T72" fmla="*/ 349 h 3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8" h="349">
                  <a:moveTo>
                    <a:pt x="141" y="292"/>
                  </a:moveTo>
                  <a:lnTo>
                    <a:pt x="129" y="299"/>
                  </a:lnTo>
                  <a:lnTo>
                    <a:pt x="117" y="306"/>
                  </a:lnTo>
                  <a:lnTo>
                    <a:pt x="104" y="312"/>
                  </a:lnTo>
                  <a:lnTo>
                    <a:pt x="91" y="320"/>
                  </a:lnTo>
                  <a:lnTo>
                    <a:pt x="77" y="326"/>
                  </a:lnTo>
                  <a:lnTo>
                    <a:pt x="61" y="334"/>
                  </a:lnTo>
                  <a:lnTo>
                    <a:pt x="46" y="341"/>
                  </a:lnTo>
                  <a:lnTo>
                    <a:pt x="31" y="349"/>
                  </a:lnTo>
                  <a:lnTo>
                    <a:pt x="0" y="44"/>
                  </a:lnTo>
                  <a:lnTo>
                    <a:pt x="69" y="0"/>
                  </a:lnTo>
                  <a:lnTo>
                    <a:pt x="358" y="145"/>
                  </a:lnTo>
                  <a:lnTo>
                    <a:pt x="340" y="159"/>
                  </a:lnTo>
                  <a:lnTo>
                    <a:pt x="320" y="173"/>
                  </a:lnTo>
                  <a:lnTo>
                    <a:pt x="302" y="187"/>
                  </a:lnTo>
                  <a:lnTo>
                    <a:pt x="283" y="199"/>
                  </a:lnTo>
                  <a:lnTo>
                    <a:pt x="267" y="213"/>
                  </a:lnTo>
                  <a:lnTo>
                    <a:pt x="250" y="223"/>
                  </a:lnTo>
                  <a:lnTo>
                    <a:pt x="233" y="234"/>
                  </a:lnTo>
                  <a:lnTo>
                    <a:pt x="218" y="245"/>
                  </a:lnTo>
                  <a:lnTo>
                    <a:pt x="185" y="193"/>
                  </a:lnTo>
                  <a:lnTo>
                    <a:pt x="110" y="237"/>
                  </a:lnTo>
                  <a:lnTo>
                    <a:pt x="141" y="292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Freeform 109"/>
            <p:cNvSpPr>
              <a:spLocks/>
            </p:cNvSpPr>
            <p:nvPr/>
          </p:nvSpPr>
          <p:spPr bwMode="auto">
            <a:xfrm flipH="1">
              <a:off x="316" y="1131"/>
              <a:ext cx="185" cy="108"/>
            </a:xfrm>
            <a:custGeom>
              <a:avLst/>
              <a:gdLst>
                <a:gd name="T0" fmla="*/ 0 w 541"/>
                <a:gd name="T1" fmla="*/ 0 h 331"/>
                <a:gd name="T2" fmla="*/ 0 w 541"/>
                <a:gd name="T3" fmla="*/ 0 h 331"/>
                <a:gd name="T4" fmla="*/ 0 w 541"/>
                <a:gd name="T5" fmla="*/ 0 h 331"/>
                <a:gd name="T6" fmla="*/ 0 w 541"/>
                <a:gd name="T7" fmla="*/ 0 h 331"/>
                <a:gd name="T8" fmla="*/ 0 w 541"/>
                <a:gd name="T9" fmla="*/ 0 h 331"/>
                <a:gd name="T10" fmla="*/ 0 w 541"/>
                <a:gd name="T11" fmla="*/ 0 h 331"/>
                <a:gd name="T12" fmla="*/ 0 w 541"/>
                <a:gd name="T13" fmla="*/ 0 h 331"/>
                <a:gd name="T14" fmla="*/ 0 w 541"/>
                <a:gd name="T15" fmla="*/ 0 h 331"/>
                <a:gd name="T16" fmla="*/ 0 w 541"/>
                <a:gd name="T17" fmla="*/ 0 h 331"/>
                <a:gd name="T18" fmla="*/ 0 w 541"/>
                <a:gd name="T19" fmla="*/ 0 h 331"/>
                <a:gd name="T20" fmla="*/ 0 w 541"/>
                <a:gd name="T21" fmla="*/ 0 h 331"/>
                <a:gd name="T22" fmla="*/ 0 w 541"/>
                <a:gd name="T23" fmla="*/ 0 h 331"/>
                <a:gd name="T24" fmla="*/ 0 w 541"/>
                <a:gd name="T25" fmla="*/ 0 h 331"/>
                <a:gd name="T26" fmla="*/ 0 w 541"/>
                <a:gd name="T27" fmla="*/ 0 h 331"/>
                <a:gd name="T28" fmla="*/ 0 w 541"/>
                <a:gd name="T29" fmla="*/ 0 h 331"/>
                <a:gd name="T30" fmla="*/ 0 w 541"/>
                <a:gd name="T31" fmla="*/ 0 h 331"/>
                <a:gd name="T32" fmla="*/ 0 w 541"/>
                <a:gd name="T33" fmla="*/ 0 h 331"/>
                <a:gd name="T34" fmla="*/ 0 w 541"/>
                <a:gd name="T35" fmla="*/ 0 h 331"/>
                <a:gd name="T36" fmla="*/ 0 w 541"/>
                <a:gd name="T37" fmla="*/ 0 h 331"/>
                <a:gd name="T38" fmla="*/ 0 w 541"/>
                <a:gd name="T39" fmla="*/ 0 h 331"/>
                <a:gd name="T40" fmla="*/ 0 w 541"/>
                <a:gd name="T41" fmla="*/ 0 h 331"/>
                <a:gd name="T42" fmla="*/ 0 w 541"/>
                <a:gd name="T43" fmla="*/ 0 h 331"/>
                <a:gd name="T44" fmla="*/ 0 w 541"/>
                <a:gd name="T45" fmla="*/ 0 h 331"/>
                <a:gd name="T46" fmla="*/ 0 w 541"/>
                <a:gd name="T47" fmla="*/ 0 h 331"/>
                <a:gd name="T48" fmla="*/ 0 w 541"/>
                <a:gd name="T49" fmla="*/ 0 h 331"/>
                <a:gd name="T50" fmla="*/ 0 w 541"/>
                <a:gd name="T51" fmla="*/ 0 h 331"/>
                <a:gd name="T52" fmla="*/ 0 w 541"/>
                <a:gd name="T53" fmla="*/ 0 h 331"/>
                <a:gd name="T54" fmla="*/ 0 w 541"/>
                <a:gd name="T55" fmla="*/ 0 h 331"/>
                <a:gd name="T56" fmla="*/ 0 w 541"/>
                <a:gd name="T57" fmla="*/ 0 h 331"/>
                <a:gd name="T58" fmla="*/ 0 w 541"/>
                <a:gd name="T59" fmla="*/ 0 h 331"/>
                <a:gd name="T60" fmla="*/ 0 w 541"/>
                <a:gd name="T61" fmla="*/ 0 h 331"/>
                <a:gd name="T62" fmla="*/ 0 w 541"/>
                <a:gd name="T63" fmla="*/ 0 h 331"/>
                <a:gd name="T64" fmla="*/ 0 w 541"/>
                <a:gd name="T65" fmla="*/ 0 h 331"/>
                <a:gd name="T66" fmla="*/ 0 w 541"/>
                <a:gd name="T67" fmla="*/ 0 h 331"/>
                <a:gd name="T68" fmla="*/ 0 w 541"/>
                <a:gd name="T69" fmla="*/ 0 h 331"/>
                <a:gd name="T70" fmla="*/ 0 w 541"/>
                <a:gd name="T71" fmla="*/ 0 h 331"/>
                <a:gd name="T72" fmla="*/ 0 w 541"/>
                <a:gd name="T73" fmla="*/ 0 h 331"/>
                <a:gd name="T74" fmla="*/ 0 w 541"/>
                <a:gd name="T75" fmla="*/ 0 h 331"/>
                <a:gd name="T76" fmla="*/ 0 w 541"/>
                <a:gd name="T77" fmla="*/ 0 h 331"/>
                <a:gd name="T78" fmla="*/ 0 w 541"/>
                <a:gd name="T79" fmla="*/ 0 h 331"/>
                <a:gd name="T80" fmla="*/ 0 w 541"/>
                <a:gd name="T81" fmla="*/ 0 h 331"/>
                <a:gd name="T82" fmla="*/ 0 w 541"/>
                <a:gd name="T83" fmla="*/ 0 h 331"/>
                <a:gd name="T84" fmla="*/ 0 w 541"/>
                <a:gd name="T85" fmla="*/ 0 h 331"/>
                <a:gd name="T86" fmla="*/ 0 w 541"/>
                <a:gd name="T87" fmla="*/ 0 h 331"/>
                <a:gd name="T88" fmla="*/ 0 w 541"/>
                <a:gd name="T89" fmla="*/ 0 h 331"/>
                <a:gd name="T90" fmla="*/ 0 w 541"/>
                <a:gd name="T91" fmla="*/ 0 h 331"/>
                <a:gd name="T92" fmla="*/ 0 w 541"/>
                <a:gd name="T93" fmla="*/ 0 h 331"/>
                <a:gd name="T94" fmla="*/ 0 w 541"/>
                <a:gd name="T95" fmla="*/ 0 h 331"/>
                <a:gd name="T96" fmla="*/ 0 w 541"/>
                <a:gd name="T97" fmla="*/ 0 h 331"/>
                <a:gd name="T98" fmla="*/ 0 w 541"/>
                <a:gd name="T99" fmla="*/ 0 h 3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1"/>
                <a:gd name="T151" fmla="*/ 0 h 331"/>
                <a:gd name="T152" fmla="*/ 541 w 541"/>
                <a:gd name="T153" fmla="*/ 331 h 3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1" h="331">
                  <a:moveTo>
                    <a:pt x="298" y="331"/>
                  </a:moveTo>
                  <a:lnTo>
                    <a:pt x="313" y="319"/>
                  </a:lnTo>
                  <a:lnTo>
                    <a:pt x="327" y="306"/>
                  </a:lnTo>
                  <a:lnTo>
                    <a:pt x="342" y="294"/>
                  </a:lnTo>
                  <a:lnTo>
                    <a:pt x="358" y="282"/>
                  </a:lnTo>
                  <a:lnTo>
                    <a:pt x="371" y="270"/>
                  </a:lnTo>
                  <a:lnTo>
                    <a:pt x="385" y="257"/>
                  </a:lnTo>
                  <a:lnTo>
                    <a:pt x="399" y="245"/>
                  </a:lnTo>
                  <a:lnTo>
                    <a:pt x="413" y="233"/>
                  </a:lnTo>
                  <a:lnTo>
                    <a:pt x="446" y="201"/>
                  </a:lnTo>
                  <a:lnTo>
                    <a:pt x="475" y="170"/>
                  </a:lnTo>
                  <a:lnTo>
                    <a:pt x="500" y="139"/>
                  </a:lnTo>
                  <a:lnTo>
                    <a:pt x="520" y="110"/>
                  </a:lnTo>
                  <a:lnTo>
                    <a:pt x="533" y="83"/>
                  </a:lnTo>
                  <a:lnTo>
                    <a:pt x="541" y="57"/>
                  </a:lnTo>
                  <a:lnTo>
                    <a:pt x="541" y="34"/>
                  </a:lnTo>
                  <a:lnTo>
                    <a:pt x="533" y="14"/>
                  </a:lnTo>
                  <a:lnTo>
                    <a:pt x="529" y="9"/>
                  </a:lnTo>
                  <a:lnTo>
                    <a:pt x="523" y="5"/>
                  </a:lnTo>
                  <a:lnTo>
                    <a:pt x="514" y="3"/>
                  </a:lnTo>
                  <a:lnTo>
                    <a:pt x="503" y="2"/>
                  </a:lnTo>
                  <a:lnTo>
                    <a:pt x="492" y="0"/>
                  </a:lnTo>
                  <a:lnTo>
                    <a:pt x="478" y="0"/>
                  </a:lnTo>
                  <a:lnTo>
                    <a:pt x="463" y="2"/>
                  </a:lnTo>
                  <a:lnTo>
                    <a:pt x="448" y="5"/>
                  </a:lnTo>
                  <a:lnTo>
                    <a:pt x="429" y="8"/>
                  </a:lnTo>
                  <a:lnTo>
                    <a:pt x="411" y="11"/>
                  </a:lnTo>
                  <a:lnTo>
                    <a:pt x="391" y="17"/>
                  </a:lnTo>
                  <a:lnTo>
                    <a:pt x="371" y="21"/>
                  </a:lnTo>
                  <a:lnTo>
                    <a:pt x="350" y="29"/>
                  </a:lnTo>
                  <a:lnTo>
                    <a:pt x="327" y="35"/>
                  </a:lnTo>
                  <a:lnTo>
                    <a:pt x="304" y="43"/>
                  </a:lnTo>
                  <a:lnTo>
                    <a:pt x="281" y="52"/>
                  </a:lnTo>
                  <a:lnTo>
                    <a:pt x="264" y="58"/>
                  </a:lnTo>
                  <a:lnTo>
                    <a:pt x="247" y="64"/>
                  </a:lnTo>
                  <a:lnTo>
                    <a:pt x="229" y="72"/>
                  </a:lnTo>
                  <a:lnTo>
                    <a:pt x="212" y="78"/>
                  </a:lnTo>
                  <a:lnTo>
                    <a:pt x="194" y="86"/>
                  </a:lnTo>
                  <a:lnTo>
                    <a:pt x="177" y="93"/>
                  </a:lnTo>
                  <a:lnTo>
                    <a:pt x="159" y="101"/>
                  </a:lnTo>
                  <a:lnTo>
                    <a:pt x="140" y="109"/>
                  </a:lnTo>
                  <a:lnTo>
                    <a:pt x="123" y="118"/>
                  </a:lnTo>
                  <a:lnTo>
                    <a:pt x="105" y="126"/>
                  </a:lnTo>
                  <a:lnTo>
                    <a:pt x="87" y="135"/>
                  </a:lnTo>
                  <a:lnTo>
                    <a:pt x="70" y="144"/>
                  </a:lnTo>
                  <a:lnTo>
                    <a:pt x="52" y="153"/>
                  </a:lnTo>
                  <a:lnTo>
                    <a:pt x="35" y="162"/>
                  </a:lnTo>
                  <a:lnTo>
                    <a:pt x="16" y="172"/>
                  </a:lnTo>
                  <a:lnTo>
                    <a:pt x="0" y="181"/>
                  </a:lnTo>
                  <a:lnTo>
                    <a:pt x="298" y="331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9" name="Freeform 110"/>
            <p:cNvSpPr>
              <a:spLocks/>
            </p:cNvSpPr>
            <p:nvPr/>
          </p:nvSpPr>
          <p:spPr bwMode="auto">
            <a:xfrm flipH="1">
              <a:off x="515" y="1164"/>
              <a:ext cx="40" cy="35"/>
            </a:xfrm>
            <a:custGeom>
              <a:avLst/>
              <a:gdLst>
                <a:gd name="T0" fmla="*/ 0 w 120"/>
                <a:gd name="T1" fmla="*/ 0 h 110"/>
                <a:gd name="T2" fmla="*/ 0 w 120"/>
                <a:gd name="T3" fmla="*/ 0 h 110"/>
                <a:gd name="T4" fmla="*/ 0 w 120"/>
                <a:gd name="T5" fmla="*/ 0 h 110"/>
                <a:gd name="T6" fmla="*/ 0 w 120"/>
                <a:gd name="T7" fmla="*/ 0 h 110"/>
                <a:gd name="T8" fmla="*/ 0 w 120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10"/>
                <a:gd name="T17" fmla="*/ 120 w 12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10">
                  <a:moveTo>
                    <a:pt x="45" y="110"/>
                  </a:moveTo>
                  <a:lnTo>
                    <a:pt x="0" y="46"/>
                  </a:lnTo>
                  <a:lnTo>
                    <a:pt x="71" y="0"/>
                  </a:lnTo>
                  <a:lnTo>
                    <a:pt x="120" y="64"/>
                  </a:lnTo>
                  <a:lnTo>
                    <a:pt x="45" y="110"/>
                  </a:lnTo>
                  <a:close/>
                </a:path>
              </a:pathLst>
            </a:custGeom>
            <a:solidFill>
              <a:srgbClr val="D8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0" name="Freeform 111"/>
            <p:cNvSpPr>
              <a:spLocks/>
            </p:cNvSpPr>
            <p:nvPr/>
          </p:nvSpPr>
          <p:spPr bwMode="auto">
            <a:xfrm flipH="1">
              <a:off x="487" y="1328"/>
              <a:ext cx="150" cy="42"/>
            </a:xfrm>
            <a:custGeom>
              <a:avLst/>
              <a:gdLst>
                <a:gd name="T0" fmla="*/ 0 w 440"/>
                <a:gd name="T1" fmla="*/ 0 h 130"/>
                <a:gd name="T2" fmla="*/ 0 w 440"/>
                <a:gd name="T3" fmla="*/ 0 h 130"/>
                <a:gd name="T4" fmla="*/ 0 w 440"/>
                <a:gd name="T5" fmla="*/ 0 h 130"/>
                <a:gd name="T6" fmla="*/ 0 w 440"/>
                <a:gd name="T7" fmla="*/ 0 h 130"/>
                <a:gd name="T8" fmla="*/ 0 w 440"/>
                <a:gd name="T9" fmla="*/ 0 h 130"/>
                <a:gd name="T10" fmla="*/ 0 w 440"/>
                <a:gd name="T11" fmla="*/ 0 h 130"/>
                <a:gd name="T12" fmla="*/ 0 w 440"/>
                <a:gd name="T13" fmla="*/ 0 h 130"/>
                <a:gd name="T14" fmla="*/ 0 w 440"/>
                <a:gd name="T15" fmla="*/ 0 h 130"/>
                <a:gd name="T16" fmla="*/ 0 w 440"/>
                <a:gd name="T17" fmla="*/ 0 h 130"/>
                <a:gd name="T18" fmla="*/ 0 w 440"/>
                <a:gd name="T19" fmla="*/ 0 h 130"/>
                <a:gd name="T20" fmla="*/ 0 w 440"/>
                <a:gd name="T21" fmla="*/ 0 h 130"/>
                <a:gd name="T22" fmla="*/ 0 w 440"/>
                <a:gd name="T23" fmla="*/ 0 h 130"/>
                <a:gd name="T24" fmla="*/ 0 w 440"/>
                <a:gd name="T25" fmla="*/ 0 h 130"/>
                <a:gd name="T26" fmla="*/ 0 w 440"/>
                <a:gd name="T27" fmla="*/ 0 h 130"/>
                <a:gd name="T28" fmla="*/ 0 w 440"/>
                <a:gd name="T29" fmla="*/ 0 h 130"/>
                <a:gd name="T30" fmla="*/ 0 w 440"/>
                <a:gd name="T31" fmla="*/ 0 h 130"/>
                <a:gd name="T32" fmla="*/ 0 w 440"/>
                <a:gd name="T33" fmla="*/ 0 h 130"/>
                <a:gd name="T34" fmla="*/ 0 w 440"/>
                <a:gd name="T35" fmla="*/ 0 h 130"/>
                <a:gd name="T36" fmla="*/ 0 w 440"/>
                <a:gd name="T37" fmla="*/ 0 h 130"/>
                <a:gd name="T38" fmla="*/ 0 w 440"/>
                <a:gd name="T39" fmla="*/ 0 h 130"/>
                <a:gd name="T40" fmla="*/ 0 w 440"/>
                <a:gd name="T41" fmla="*/ 0 h 130"/>
                <a:gd name="T42" fmla="*/ 0 w 440"/>
                <a:gd name="T43" fmla="*/ 0 h 130"/>
                <a:gd name="T44" fmla="*/ 0 w 440"/>
                <a:gd name="T45" fmla="*/ 0 h 130"/>
                <a:gd name="T46" fmla="*/ 0 w 440"/>
                <a:gd name="T47" fmla="*/ 0 h 130"/>
                <a:gd name="T48" fmla="*/ 0 w 440"/>
                <a:gd name="T49" fmla="*/ 0 h 130"/>
                <a:gd name="T50" fmla="*/ 0 w 440"/>
                <a:gd name="T51" fmla="*/ 0 h 130"/>
                <a:gd name="T52" fmla="*/ 0 w 440"/>
                <a:gd name="T53" fmla="*/ 0 h 130"/>
                <a:gd name="T54" fmla="*/ 0 w 440"/>
                <a:gd name="T55" fmla="*/ 0 h 130"/>
                <a:gd name="T56" fmla="*/ 0 w 440"/>
                <a:gd name="T57" fmla="*/ 0 h 130"/>
                <a:gd name="T58" fmla="*/ 0 w 440"/>
                <a:gd name="T59" fmla="*/ 0 h 130"/>
                <a:gd name="T60" fmla="*/ 0 w 440"/>
                <a:gd name="T61" fmla="*/ 0 h 130"/>
                <a:gd name="T62" fmla="*/ 0 w 440"/>
                <a:gd name="T63" fmla="*/ 0 h 130"/>
                <a:gd name="T64" fmla="*/ 0 w 440"/>
                <a:gd name="T65" fmla="*/ 0 h 130"/>
                <a:gd name="T66" fmla="*/ 0 w 440"/>
                <a:gd name="T67" fmla="*/ 0 h 130"/>
                <a:gd name="T68" fmla="*/ 0 w 440"/>
                <a:gd name="T69" fmla="*/ 0 h 130"/>
                <a:gd name="T70" fmla="*/ 0 w 440"/>
                <a:gd name="T71" fmla="*/ 0 h 130"/>
                <a:gd name="T72" fmla="*/ 0 w 440"/>
                <a:gd name="T73" fmla="*/ 0 h 130"/>
                <a:gd name="T74" fmla="*/ 0 w 440"/>
                <a:gd name="T75" fmla="*/ 0 h 130"/>
                <a:gd name="T76" fmla="*/ 0 w 440"/>
                <a:gd name="T77" fmla="*/ 0 h 130"/>
                <a:gd name="T78" fmla="*/ 0 w 440"/>
                <a:gd name="T79" fmla="*/ 0 h 130"/>
                <a:gd name="T80" fmla="*/ 0 w 440"/>
                <a:gd name="T81" fmla="*/ 0 h 1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40"/>
                <a:gd name="T124" fmla="*/ 0 h 130"/>
                <a:gd name="T125" fmla="*/ 440 w 440"/>
                <a:gd name="T126" fmla="*/ 130 h 1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40" h="130">
                  <a:moveTo>
                    <a:pt x="440" y="55"/>
                  </a:moveTo>
                  <a:lnTo>
                    <a:pt x="416" y="64"/>
                  </a:lnTo>
                  <a:lnTo>
                    <a:pt x="391" y="75"/>
                  </a:lnTo>
                  <a:lnTo>
                    <a:pt x="367" y="83"/>
                  </a:lnTo>
                  <a:lnTo>
                    <a:pt x="341" y="92"/>
                  </a:lnTo>
                  <a:lnTo>
                    <a:pt x="313" y="100"/>
                  </a:lnTo>
                  <a:lnTo>
                    <a:pt x="287" y="106"/>
                  </a:lnTo>
                  <a:lnTo>
                    <a:pt x="260" y="112"/>
                  </a:lnTo>
                  <a:lnTo>
                    <a:pt x="232" y="118"/>
                  </a:lnTo>
                  <a:lnTo>
                    <a:pt x="203" y="123"/>
                  </a:lnTo>
                  <a:lnTo>
                    <a:pt x="174" y="126"/>
                  </a:lnTo>
                  <a:lnTo>
                    <a:pt x="145" y="129"/>
                  </a:lnTo>
                  <a:lnTo>
                    <a:pt x="118" y="130"/>
                  </a:lnTo>
                  <a:lnTo>
                    <a:pt x="87" y="130"/>
                  </a:lnTo>
                  <a:lnTo>
                    <a:pt x="58" y="130"/>
                  </a:lnTo>
                  <a:lnTo>
                    <a:pt x="29" y="129"/>
                  </a:lnTo>
                  <a:lnTo>
                    <a:pt x="0" y="126"/>
                  </a:lnTo>
                  <a:lnTo>
                    <a:pt x="18" y="121"/>
                  </a:lnTo>
                  <a:lnTo>
                    <a:pt x="36" y="117"/>
                  </a:lnTo>
                  <a:lnTo>
                    <a:pt x="55" y="112"/>
                  </a:lnTo>
                  <a:lnTo>
                    <a:pt x="75" y="106"/>
                  </a:lnTo>
                  <a:lnTo>
                    <a:pt x="95" y="100"/>
                  </a:lnTo>
                  <a:lnTo>
                    <a:pt x="114" y="92"/>
                  </a:lnTo>
                  <a:lnTo>
                    <a:pt x="134" y="84"/>
                  </a:lnTo>
                  <a:lnTo>
                    <a:pt x="156" y="77"/>
                  </a:lnTo>
                  <a:lnTo>
                    <a:pt x="177" y="69"/>
                  </a:lnTo>
                  <a:lnTo>
                    <a:pt x="199" y="60"/>
                  </a:lnTo>
                  <a:lnTo>
                    <a:pt x="222" y="51"/>
                  </a:lnTo>
                  <a:lnTo>
                    <a:pt x="243" y="41"/>
                  </a:lnTo>
                  <a:lnTo>
                    <a:pt x="266" y="32"/>
                  </a:lnTo>
                  <a:lnTo>
                    <a:pt x="289" y="22"/>
                  </a:lnTo>
                  <a:lnTo>
                    <a:pt x="312" y="11"/>
                  </a:lnTo>
                  <a:lnTo>
                    <a:pt x="335" y="0"/>
                  </a:lnTo>
                  <a:lnTo>
                    <a:pt x="335" y="3"/>
                  </a:lnTo>
                  <a:lnTo>
                    <a:pt x="338" y="11"/>
                  </a:lnTo>
                  <a:lnTo>
                    <a:pt x="341" y="20"/>
                  </a:lnTo>
                  <a:lnTo>
                    <a:pt x="350" y="32"/>
                  </a:lnTo>
                  <a:lnTo>
                    <a:pt x="362" y="43"/>
                  </a:lnTo>
                  <a:lnTo>
                    <a:pt x="381" y="51"/>
                  </a:lnTo>
                  <a:lnTo>
                    <a:pt x="407" y="55"/>
                  </a:lnTo>
                  <a:lnTo>
                    <a:pt x="440" y="55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1" name="Freeform 112"/>
            <p:cNvSpPr>
              <a:spLocks/>
            </p:cNvSpPr>
            <p:nvPr/>
          </p:nvSpPr>
          <p:spPr bwMode="auto">
            <a:xfrm flipH="1">
              <a:off x="316" y="1131"/>
              <a:ext cx="89" cy="75"/>
            </a:xfrm>
            <a:custGeom>
              <a:avLst/>
              <a:gdLst>
                <a:gd name="T0" fmla="*/ 0 w 260"/>
                <a:gd name="T1" fmla="*/ 0 h 233"/>
                <a:gd name="T2" fmla="*/ 0 w 260"/>
                <a:gd name="T3" fmla="*/ 0 h 233"/>
                <a:gd name="T4" fmla="*/ 0 w 260"/>
                <a:gd name="T5" fmla="*/ 0 h 233"/>
                <a:gd name="T6" fmla="*/ 0 w 260"/>
                <a:gd name="T7" fmla="*/ 0 h 233"/>
                <a:gd name="T8" fmla="*/ 0 w 260"/>
                <a:gd name="T9" fmla="*/ 0 h 233"/>
                <a:gd name="T10" fmla="*/ 0 w 260"/>
                <a:gd name="T11" fmla="*/ 0 h 233"/>
                <a:gd name="T12" fmla="*/ 0 w 260"/>
                <a:gd name="T13" fmla="*/ 0 h 233"/>
                <a:gd name="T14" fmla="*/ 0 w 260"/>
                <a:gd name="T15" fmla="*/ 0 h 233"/>
                <a:gd name="T16" fmla="*/ 0 w 260"/>
                <a:gd name="T17" fmla="*/ 0 h 233"/>
                <a:gd name="T18" fmla="*/ 0 w 260"/>
                <a:gd name="T19" fmla="*/ 0 h 233"/>
                <a:gd name="T20" fmla="*/ 0 w 260"/>
                <a:gd name="T21" fmla="*/ 0 h 233"/>
                <a:gd name="T22" fmla="*/ 0 w 260"/>
                <a:gd name="T23" fmla="*/ 0 h 233"/>
                <a:gd name="T24" fmla="*/ 0 w 260"/>
                <a:gd name="T25" fmla="*/ 0 h 233"/>
                <a:gd name="T26" fmla="*/ 0 w 260"/>
                <a:gd name="T27" fmla="*/ 0 h 233"/>
                <a:gd name="T28" fmla="*/ 0 w 260"/>
                <a:gd name="T29" fmla="*/ 0 h 233"/>
                <a:gd name="T30" fmla="*/ 0 w 260"/>
                <a:gd name="T31" fmla="*/ 0 h 233"/>
                <a:gd name="T32" fmla="*/ 0 w 260"/>
                <a:gd name="T33" fmla="*/ 0 h 233"/>
                <a:gd name="T34" fmla="*/ 0 w 260"/>
                <a:gd name="T35" fmla="*/ 0 h 233"/>
                <a:gd name="T36" fmla="*/ 0 w 260"/>
                <a:gd name="T37" fmla="*/ 0 h 233"/>
                <a:gd name="T38" fmla="*/ 0 w 260"/>
                <a:gd name="T39" fmla="*/ 0 h 233"/>
                <a:gd name="T40" fmla="*/ 0 w 260"/>
                <a:gd name="T41" fmla="*/ 0 h 233"/>
                <a:gd name="T42" fmla="*/ 0 w 260"/>
                <a:gd name="T43" fmla="*/ 0 h 233"/>
                <a:gd name="T44" fmla="*/ 0 w 260"/>
                <a:gd name="T45" fmla="*/ 0 h 233"/>
                <a:gd name="T46" fmla="*/ 0 w 260"/>
                <a:gd name="T47" fmla="*/ 0 h 233"/>
                <a:gd name="T48" fmla="*/ 0 w 260"/>
                <a:gd name="T49" fmla="*/ 0 h 233"/>
                <a:gd name="T50" fmla="*/ 0 w 260"/>
                <a:gd name="T51" fmla="*/ 0 h 233"/>
                <a:gd name="T52" fmla="*/ 0 w 260"/>
                <a:gd name="T53" fmla="*/ 0 h 233"/>
                <a:gd name="T54" fmla="*/ 0 w 260"/>
                <a:gd name="T55" fmla="*/ 0 h 233"/>
                <a:gd name="T56" fmla="*/ 0 w 260"/>
                <a:gd name="T57" fmla="*/ 0 h 233"/>
                <a:gd name="T58" fmla="*/ 0 w 260"/>
                <a:gd name="T59" fmla="*/ 0 h 233"/>
                <a:gd name="T60" fmla="*/ 0 w 260"/>
                <a:gd name="T61" fmla="*/ 0 h 233"/>
                <a:gd name="T62" fmla="*/ 0 w 260"/>
                <a:gd name="T63" fmla="*/ 0 h 233"/>
                <a:gd name="T64" fmla="*/ 0 w 260"/>
                <a:gd name="T65" fmla="*/ 0 h 2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33"/>
                <a:gd name="T101" fmla="*/ 260 w 260"/>
                <a:gd name="T102" fmla="*/ 233 h 2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33">
                  <a:moveTo>
                    <a:pt x="132" y="233"/>
                  </a:moveTo>
                  <a:lnTo>
                    <a:pt x="165" y="201"/>
                  </a:lnTo>
                  <a:lnTo>
                    <a:pt x="194" y="170"/>
                  </a:lnTo>
                  <a:lnTo>
                    <a:pt x="219" y="139"/>
                  </a:lnTo>
                  <a:lnTo>
                    <a:pt x="239" y="110"/>
                  </a:lnTo>
                  <a:lnTo>
                    <a:pt x="252" y="83"/>
                  </a:lnTo>
                  <a:lnTo>
                    <a:pt x="260" y="57"/>
                  </a:lnTo>
                  <a:lnTo>
                    <a:pt x="260" y="34"/>
                  </a:lnTo>
                  <a:lnTo>
                    <a:pt x="252" y="14"/>
                  </a:lnTo>
                  <a:lnTo>
                    <a:pt x="248" y="9"/>
                  </a:lnTo>
                  <a:lnTo>
                    <a:pt x="242" y="5"/>
                  </a:lnTo>
                  <a:lnTo>
                    <a:pt x="233" y="3"/>
                  </a:lnTo>
                  <a:lnTo>
                    <a:pt x="222" y="2"/>
                  </a:lnTo>
                  <a:lnTo>
                    <a:pt x="211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67" y="5"/>
                  </a:lnTo>
                  <a:lnTo>
                    <a:pt x="148" y="8"/>
                  </a:lnTo>
                  <a:lnTo>
                    <a:pt x="130" y="11"/>
                  </a:lnTo>
                  <a:lnTo>
                    <a:pt x="110" y="17"/>
                  </a:lnTo>
                  <a:lnTo>
                    <a:pt x="90" y="21"/>
                  </a:lnTo>
                  <a:lnTo>
                    <a:pt x="69" y="29"/>
                  </a:lnTo>
                  <a:lnTo>
                    <a:pt x="46" y="35"/>
                  </a:lnTo>
                  <a:lnTo>
                    <a:pt x="23" y="43"/>
                  </a:lnTo>
                  <a:lnTo>
                    <a:pt x="0" y="52"/>
                  </a:lnTo>
                  <a:lnTo>
                    <a:pt x="34" y="54"/>
                  </a:lnTo>
                  <a:lnTo>
                    <a:pt x="66" y="63"/>
                  </a:lnTo>
                  <a:lnTo>
                    <a:pt x="93" y="80"/>
                  </a:lnTo>
                  <a:lnTo>
                    <a:pt x="118" y="103"/>
                  </a:lnTo>
                  <a:lnTo>
                    <a:pt x="135" y="130"/>
                  </a:lnTo>
                  <a:lnTo>
                    <a:pt x="144" y="162"/>
                  </a:lnTo>
                  <a:lnTo>
                    <a:pt x="142" y="198"/>
                  </a:lnTo>
                  <a:lnTo>
                    <a:pt x="132" y="233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2" name="Freeform 113"/>
            <p:cNvSpPr>
              <a:spLocks/>
            </p:cNvSpPr>
            <p:nvPr/>
          </p:nvSpPr>
          <p:spPr bwMode="auto">
            <a:xfrm>
              <a:off x="484" y="1855"/>
              <a:ext cx="299" cy="308"/>
            </a:xfrm>
            <a:custGeom>
              <a:avLst/>
              <a:gdLst>
                <a:gd name="T0" fmla="*/ 0 w 898"/>
                <a:gd name="T1" fmla="*/ 0 h 973"/>
                <a:gd name="T2" fmla="*/ 0 w 898"/>
                <a:gd name="T3" fmla="*/ 0 h 973"/>
                <a:gd name="T4" fmla="*/ 0 w 898"/>
                <a:gd name="T5" fmla="*/ 0 h 973"/>
                <a:gd name="T6" fmla="*/ 0 w 898"/>
                <a:gd name="T7" fmla="*/ 0 h 973"/>
                <a:gd name="T8" fmla="*/ 0 w 898"/>
                <a:gd name="T9" fmla="*/ 0 h 973"/>
                <a:gd name="T10" fmla="*/ 0 w 898"/>
                <a:gd name="T11" fmla="*/ 0 h 973"/>
                <a:gd name="T12" fmla="*/ 0 w 898"/>
                <a:gd name="T13" fmla="*/ 0 h 973"/>
                <a:gd name="T14" fmla="*/ 0 w 898"/>
                <a:gd name="T15" fmla="*/ 0 h 973"/>
                <a:gd name="T16" fmla="*/ 0 w 898"/>
                <a:gd name="T17" fmla="*/ 0 h 973"/>
                <a:gd name="T18" fmla="*/ 0 w 898"/>
                <a:gd name="T19" fmla="*/ 0 h 973"/>
                <a:gd name="T20" fmla="*/ 0 w 898"/>
                <a:gd name="T21" fmla="*/ 0 h 973"/>
                <a:gd name="T22" fmla="*/ 0 w 898"/>
                <a:gd name="T23" fmla="*/ 0 h 973"/>
                <a:gd name="T24" fmla="*/ 0 w 898"/>
                <a:gd name="T25" fmla="*/ 0 h 973"/>
                <a:gd name="T26" fmla="*/ 0 w 898"/>
                <a:gd name="T27" fmla="*/ 0 h 973"/>
                <a:gd name="T28" fmla="*/ 0 w 898"/>
                <a:gd name="T29" fmla="*/ 0 h 973"/>
                <a:gd name="T30" fmla="*/ 0 w 898"/>
                <a:gd name="T31" fmla="*/ 0 h 973"/>
                <a:gd name="T32" fmla="*/ 0 w 898"/>
                <a:gd name="T33" fmla="*/ 0 h 973"/>
                <a:gd name="T34" fmla="*/ 0 w 898"/>
                <a:gd name="T35" fmla="*/ 0 h 973"/>
                <a:gd name="T36" fmla="*/ 0 w 898"/>
                <a:gd name="T37" fmla="*/ 0 h 973"/>
                <a:gd name="T38" fmla="*/ 0 w 898"/>
                <a:gd name="T39" fmla="*/ 0 h 973"/>
                <a:gd name="T40" fmla="*/ 0 w 898"/>
                <a:gd name="T41" fmla="*/ 0 h 973"/>
                <a:gd name="T42" fmla="*/ 0 w 898"/>
                <a:gd name="T43" fmla="*/ 0 h 973"/>
                <a:gd name="T44" fmla="*/ 0 w 898"/>
                <a:gd name="T45" fmla="*/ 0 h 973"/>
                <a:gd name="T46" fmla="*/ 0 w 898"/>
                <a:gd name="T47" fmla="*/ 0 h 973"/>
                <a:gd name="T48" fmla="*/ 0 w 898"/>
                <a:gd name="T49" fmla="*/ 0 h 973"/>
                <a:gd name="T50" fmla="*/ 0 w 898"/>
                <a:gd name="T51" fmla="*/ 0 h 973"/>
                <a:gd name="T52" fmla="*/ 0 w 898"/>
                <a:gd name="T53" fmla="*/ 0 h 973"/>
                <a:gd name="T54" fmla="*/ 0 w 898"/>
                <a:gd name="T55" fmla="*/ 0 h 973"/>
                <a:gd name="T56" fmla="*/ 0 w 898"/>
                <a:gd name="T57" fmla="*/ 0 h 973"/>
                <a:gd name="T58" fmla="*/ 0 w 898"/>
                <a:gd name="T59" fmla="*/ 0 h 973"/>
                <a:gd name="T60" fmla="*/ 0 w 898"/>
                <a:gd name="T61" fmla="*/ 0 h 973"/>
                <a:gd name="T62" fmla="*/ 0 w 898"/>
                <a:gd name="T63" fmla="*/ 0 h 973"/>
                <a:gd name="T64" fmla="*/ 0 w 898"/>
                <a:gd name="T65" fmla="*/ 0 h 973"/>
                <a:gd name="T66" fmla="*/ 0 w 898"/>
                <a:gd name="T67" fmla="*/ 0 h 973"/>
                <a:gd name="T68" fmla="*/ 0 w 898"/>
                <a:gd name="T69" fmla="*/ 0 h 973"/>
                <a:gd name="T70" fmla="*/ 0 w 898"/>
                <a:gd name="T71" fmla="*/ 0 h 973"/>
                <a:gd name="T72" fmla="*/ 0 w 898"/>
                <a:gd name="T73" fmla="*/ 0 h 973"/>
                <a:gd name="T74" fmla="*/ 0 w 898"/>
                <a:gd name="T75" fmla="*/ 0 h 973"/>
                <a:gd name="T76" fmla="*/ 0 w 898"/>
                <a:gd name="T77" fmla="*/ 0 h 973"/>
                <a:gd name="T78" fmla="*/ 0 w 898"/>
                <a:gd name="T79" fmla="*/ 0 h 973"/>
                <a:gd name="T80" fmla="*/ 0 w 898"/>
                <a:gd name="T81" fmla="*/ 0 h 973"/>
                <a:gd name="T82" fmla="*/ 0 w 898"/>
                <a:gd name="T83" fmla="*/ 0 h 973"/>
                <a:gd name="T84" fmla="*/ 0 w 898"/>
                <a:gd name="T85" fmla="*/ 0 h 973"/>
                <a:gd name="T86" fmla="*/ 0 w 898"/>
                <a:gd name="T87" fmla="*/ 0 h 973"/>
                <a:gd name="T88" fmla="*/ 0 w 898"/>
                <a:gd name="T89" fmla="*/ 0 h 973"/>
                <a:gd name="T90" fmla="*/ 0 w 898"/>
                <a:gd name="T91" fmla="*/ 0 h 9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8"/>
                <a:gd name="T139" fmla="*/ 0 h 973"/>
                <a:gd name="T140" fmla="*/ 898 w 898"/>
                <a:gd name="T141" fmla="*/ 973 h 97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8" h="973">
                  <a:moveTo>
                    <a:pt x="28" y="243"/>
                  </a:moveTo>
                  <a:lnTo>
                    <a:pt x="41" y="227"/>
                  </a:lnTo>
                  <a:lnTo>
                    <a:pt x="58" y="211"/>
                  </a:lnTo>
                  <a:lnTo>
                    <a:pt x="77" y="194"/>
                  </a:lnTo>
                  <a:lnTo>
                    <a:pt x="99" y="175"/>
                  </a:lnTo>
                  <a:lnTo>
                    <a:pt x="123" y="158"/>
                  </a:lnTo>
                  <a:lnTo>
                    <a:pt x="146" y="140"/>
                  </a:lnTo>
                  <a:lnTo>
                    <a:pt x="171" y="123"/>
                  </a:lnTo>
                  <a:lnTo>
                    <a:pt x="194" y="105"/>
                  </a:lnTo>
                  <a:lnTo>
                    <a:pt x="218" y="91"/>
                  </a:lnTo>
                  <a:lnTo>
                    <a:pt x="239" y="76"/>
                  </a:lnTo>
                  <a:lnTo>
                    <a:pt x="260" y="63"/>
                  </a:lnTo>
                  <a:lnTo>
                    <a:pt x="277" y="51"/>
                  </a:lnTo>
                  <a:lnTo>
                    <a:pt x="294" y="43"/>
                  </a:lnTo>
                  <a:lnTo>
                    <a:pt x="304" y="35"/>
                  </a:lnTo>
                  <a:lnTo>
                    <a:pt x="311" y="31"/>
                  </a:lnTo>
                  <a:lnTo>
                    <a:pt x="314" y="29"/>
                  </a:lnTo>
                  <a:lnTo>
                    <a:pt x="323" y="27"/>
                  </a:lnTo>
                  <a:lnTo>
                    <a:pt x="336" y="24"/>
                  </a:lnTo>
                  <a:lnTo>
                    <a:pt x="355" y="21"/>
                  </a:lnTo>
                  <a:lnTo>
                    <a:pt x="377" y="18"/>
                  </a:lnTo>
                  <a:lnTo>
                    <a:pt x="402" y="13"/>
                  </a:lnTo>
                  <a:lnTo>
                    <a:pt x="431" y="10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6" y="2"/>
                  </a:lnTo>
                  <a:lnTo>
                    <a:pt x="558" y="0"/>
                  </a:lnTo>
                  <a:lnTo>
                    <a:pt x="590" y="0"/>
                  </a:lnTo>
                  <a:lnTo>
                    <a:pt x="622" y="0"/>
                  </a:lnTo>
                  <a:lnTo>
                    <a:pt x="651" y="3"/>
                  </a:lnTo>
                  <a:lnTo>
                    <a:pt x="679" y="6"/>
                  </a:lnTo>
                  <a:lnTo>
                    <a:pt x="704" y="10"/>
                  </a:lnTo>
                  <a:lnTo>
                    <a:pt x="726" y="18"/>
                  </a:lnTo>
                  <a:lnTo>
                    <a:pt x="738" y="45"/>
                  </a:lnTo>
                  <a:lnTo>
                    <a:pt x="755" y="95"/>
                  </a:lnTo>
                  <a:lnTo>
                    <a:pt x="777" y="158"/>
                  </a:lnTo>
                  <a:lnTo>
                    <a:pt x="800" y="227"/>
                  </a:lnTo>
                  <a:lnTo>
                    <a:pt x="821" y="300"/>
                  </a:lnTo>
                  <a:lnTo>
                    <a:pt x="838" y="367"/>
                  </a:lnTo>
                  <a:lnTo>
                    <a:pt x="848" y="423"/>
                  </a:lnTo>
                  <a:lnTo>
                    <a:pt x="850" y="459"/>
                  </a:lnTo>
                  <a:lnTo>
                    <a:pt x="844" y="487"/>
                  </a:lnTo>
                  <a:lnTo>
                    <a:pt x="835" y="520"/>
                  </a:lnTo>
                  <a:lnTo>
                    <a:pt x="825" y="558"/>
                  </a:lnTo>
                  <a:lnTo>
                    <a:pt x="812" y="596"/>
                  </a:lnTo>
                  <a:lnTo>
                    <a:pt x="830" y="597"/>
                  </a:lnTo>
                  <a:lnTo>
                    <a:pt x="847" y="600"/>
                  </a:lnTo>
                  <a:lnTo>
                    <a:pt x="862" y="603"/>
                  </a:lnTo>
                  <a:lnTo>
                    <a:pt x="875" y="605"/>
                  </a:lnTo>
                  <a:lnTo>
                    <a:pt x="886" y="609"/>
                  </a:lnTo>
                  <a:lnTo>
                    <a:pt x="894" y="612"/>
                  </a:lnTo>
                  <a:lnTo>
                    <a:pt x="898" y="615"/>
                  </a:lnTo>
                  <a:lnTo>
                    <a:pt x="898" y="619"/>
                  </a:lnTo>
                  <a:lnTo>
                    <a:pt x="889" y="641"/>
                  </a:lnTo>
                  <a:lnTo>
                    <a:pt x="878" y="673"/>
                  </a:lnTo>
                  <a:lnTo>
                    <a:pt x="865" y="711"/>
                  </a:lnTo>
                  <a:lnTo>
                    <a:pt x="850" y="753"/>
                  </a:lnTo>
                  <a:lnTo>
                    <a:pt x="831" y="797"/>
                  </a:lnTo>
                  <a:lnTo>
                    <a:pt x="811" y="839"/>
                  </a:lnTo>
                  <a:lnTo>
                    <a:pt x="786" y="877"/>
                  </a:lnTo>
                  <a:lnTo>
                    <a:pt x="758" y="909"/>
                  </a:lnTo>
                  <a:lnTo>
                    <a:pt x="735" y="919"/>
                  </a:lnTo>
                  <a:lnTo>
                    <a:pt x="700" y="928"/>
                  </a:lnTo>
                  <a:lnTo>
                    <a:pt x="656" y="936"/>
                  </a:lnTo>
                  <a:lnTo>
                    <a:pt x="605" y="944"/>
                  </a:lnTo>
                  <a:lnTo>
                    <a:pt x="548" y="951"/>
                  </a:lnTo>
                  <a:lnTo>
                    <a:pt x="486" y="957"/>
                  </a:lnTo>
                  <a:lnTo>
                    <a:pt x="422" y="963"/>
                  </a:lnTo>
                  <a:lnTo>
                    <a:pt x="358" y="966"/>
                  </a:lnTo>
                  <a:lnTo>
                    <a:pt x="294" y="970"/>
                  </a:lnTo>
                  <a:lnTo>
                    <a:pt x="231" y="971"/>
                  </a:lnTo>
                  <a:lnTo>
                    <a:pt x="174" y="973"/>
                  </a:lnTo>
                  <a:lnTo>
                    <a:pt x="121" y="973"/>
                  </a:lnTo>
                  <a:lnTo>
                    <a:pt x="76" y="971"/>
                  </a:lnTo>
                  <a:lnTo>
                    <a:pt x="39" y="969"/>
                  </a:lnTo>
                  <a:lnTo>
                    <a:pt x="13" y="966"/>
                  </a:lnTo>
                  <a:lnTo>
                    <a:pt x="0" y="961"/>
                  </a:lnTo>
                  <a:lnTo>
                    <a:pt x="7" y="935"/>
                  </a:lnTo>
                  <a:lnTo>
                    <a:pt x="22" y="909"/>
                  </a:lnTo>
                  <a:lnTo>
                    <a:pt x="41" y="886"/>
                  </a:lnTo>
                  <a:lnTo>
                    <a:pt x="63" y="862"/>
                  </a:lnTo>
                  <a:lnTo>
                    <a:pt x="85" y="840"/>
                  </a:lnTo>
                  <a:lnTo>
                    <a:pt x="107" y="817"/>
                  </a:lnTo>
                  <a:lnTo>
                    <a:pt x="126" y="794"/>
                  </a:lnTo>
                  <a:lnTo>
                    <a:pt x="140" y="769"/>
                  </a:lnTo>
                  <a:lnTo>
                    <a:pt x="104" y="725"/>
                  </a:lnTo>
                  <a:lnTo>
                    <a:pt x="72" y="663"/>
                  </a:lnTo>
                  <a:lnTo>
                    <a:pt x="42" y="589"/>
                  </a:lnTo>
                  <a:lnTo>
                    <a:pt x="19" y="508"/>
                  </a:lnTo>
                  <a:lnTo>
                    <a:pt x="4" y="427"/>
                  </a:lnTo>
                  <a:lnTo>
                    <a:pt x="0" y="351"/>
                  </a:lnTo>
                  <a:lnTo>
                    <a:pt x="7" y="289"/>
                  </a:lnTo>
                  <a:lnTo>
                    <a:pt x="28" y="243"/>
                  </a:lnTo>
                  <a:close/>
                </a:path>
              </a:pathLst>
            </a:custGeom>
            <a:solidFill>
              <a:srgbClr val="7F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Freeform 114"/>
            <p:cNvSpPr>
              <a:spLocks/>
            </p:cNvSpPr>
            <p:nvPr/>
          </p:nvSpPr>
          <p:spPr bwMode="auto">
            <a:xfrm>
              <a:off x="484" y="1913"/>
              <a:ext cx="256" cy="185"/>
            </a:xfrm>
            <a:custGeom>
              <a:avLst/>
              <a:gdLst>
                <a:gd name="T0" fmla="*/ 0 w 767"/>
                <a:gd name="T1" fmla="*/ 0 h 585"/>
                <a:gd name="T2" fmla="*/ 0 w 767"/>
                <a:gd name="T3" fmla="*/ 0 h 585"/>
                <a:gd name="T4" fmla="*/ 0 w 767"/>
                <a:gd name="T5" fmla="*/ 0 h 585"/>
                <a:gd name="T6" fmla="*/ 0 w 767"/>
                <a:gd name="T7" fmla="*/ 0 h 585"/>
                <a:gd name="T8" fmla="*/ 0 w 767"/>
                <a:gd name="T9" fmla="*/ 0 h 585"/>
                <a:gd name="T10" fmla="*/ 0 w 767"/>
                <a:gd name="T11" fmla="*/ 0 h 585"/>
                <a:gd name="T12" fmla="*/ 0 w 767"/>
                <a:gd name="T13" fmla="*/ 0 h 585"/>
                <a:gd name="T14" fmla="*/ 0 w 767"/>
                <a:gd name="T15" fmla="*/ 0 h 585"/>
                <a:gd name="T16" fmla="*/ 0 w 767"/>
                <a:gd name="T17" fmla="*/ 0 h 585"/>
                <a:gd name="T18" fmla="*/ 0 w 767"/>
                <a:gd name="T19" fmla="*/ 0 h 585"/>
                <a:gd name="T20" fmla="*/ 0 w 767"/>
                <a:gd name="T21" fmla="*/ 0 h 585"/>
                <a:gd name="T22" fmla="*/ 0 w 767"/>
                <a:gd name="T23" fmla="*/ 0 h 585"/>
                <a:gd name="T24" fmla="*/ 0 w 767"/>
                <a:gd name="T25" fmla="*/ 0 h 585"/>
                <a:gd name="T26" fmla="*/ 0 w 767"/>
                <a:gd name="T27" fmla="*/ 0 h 585"/>
                <a:gd name="T28" fmla="*/ 0 w 767"/>
                <a:gd name="T29" fmla="*/ 0 h 585"/>
                <a:gd name="T30" fmla="*/ 0 w 767"/>
                <a:gd name="T31" fmla="*/ 0 h 585"/>
                <a:gd name="T32" fmla="*/ 0 w 767"/>
                <a:gd name="T33" fmla="*/ 0 h 585"/>
                <a:gd name="T34" fmla="*/ 0 w 767"/>
                <a:gd name="T35" fmla="*/ 0 h 585"/>
                <a:gd name="T36" fmla="*/ 0 w 767"/>
                <a:gd name="T37" fmla="*/ 0 h 585"/>
                <a:gd name="T38" fmla="*/ 0 w 767"/>
                <a:gd name="T39" fmla="*/ 0 h 585"/>
                <a:gd name="T40" fmla="*/ 0 w 767"/>
                <a:gd name="T41" fmla="*/ 0 h 585"/>
                <a:gd name="T42" fmla="*/ 0 w 767"/>
                <a:gd name="T43" fmla="*/ 0 h 585"/>
                <a:gd name="T44" fmla="*/ 0 w 767"/>
                <a:gd name="T45" fmla="*/ 0 h 585"/>
                <a:gd name="T46" fmla="*/ 0 w 767"/>
                <a:gd name="T47" fmla="*/ 0 h 585"/>
                <a:gd name="T48" fmla="*/ 0 w 767"/>
                <a:gd name="T49" fmla="*/ 0 h 585"/>
                <a:gd name="T50" fmla="*/ 0 w 767"/>
                <a:gd name="T51" fmla="*/ 0 h 585"/>
                <a:gd name="T52" fmla="*/ 0 w 767"/>
                <a:gd name="T53" fmla="*/ 0 h 585"/>
                <a:gd name="T54" fmla="*/ 0 w 767"/>
                <a:gd name="T55" fmla="*/ 0 h 585"/>
                <a:gd name="T56" fmla="*/ 0 w 767"/>
                <a:gd name="T57" fmla="*/ 0 h 585"/>
                <a:gd name="T58" fmla="*/ 0 w 767"/>
                <a:gd name="T59" fmla="*/ 0 h 585"/>
                <a:gd name="T60" fmla="*/ 0 w 767"/>
                <a:gd name="T61" fmla="*/ 0 h 585"/>
                <a:gd name="T62" fmla="*/ 0 w 767"/>
                <a:gd name="T63" fmla="*/ 0 h 585"/>
                <a:gd name="T64" fmla="*/ 0 w 767"/>
                <a:gd name="T65" fmla="*/ 0 h 585"/>
                <a:gd name="T66" fmla="*/ 0 w 767"/>
                <a:gd name="T67" fmla="*/ 0 h 585"/>
                <a:gd name="T68" fmla="*/ 0 w 767"/>
                <a:gd name="T69" fmla="*/ 0 h 585"/>
                <a:gd name="T70" fmla="*/ 0 w 767"/>
                <a:gd name="T71" fmla="*/ 0 h 585"/>
                <a:gd name="T72" fmla="*/ 0 w 767"/>
                <a:gd name="T73" fmla="*/ 0 h 585"/>
                <a:gd name="T74" fmla="*/ 0 w 767"/>
                <a:gd name="T75" fmla="*/ 0 h 585"/>
                <a:gd name="T76" fmla="*/ 0 w 767"/>
                <a:gd name="T77" fmla="*/ 0 h 585"/>
                <a:gd name="T78" fmla="*/ 0 w 767"/>
                <a:gd name="T79" fmla="*/ 0 h 585"/>
                <a:gd name="T80" fmla="*/ 0 w 767"/>
                <a:gd name="T81" fmla="*/ 0 h 585"/>
                <a:gd name="T82" fmla="*/ 0 w 767"/>
                <a:gd name="T83" fmla="*/ 0 h 585"/>
                <a:gd name="T84" fmla="*/ 0 w 767"/>
                <a:gd name="T85" fmla="*/ 0 h 585"/>
                <a:gd name="T86" fmla="*/ 0 w 767"/>
                <a:gd name="T87" fmla="*/ 0 h 585"/>
                <a:gd name="T88" fmla="*/ 0 w 767"/>
                <a:gd name="T89" fmla="*/ 0 h 585"/>
                <a:gd name="T90" fmla="*/ 0 w 767"/>
                <a:gd name="T91" fmla="*/ 0 h 585"/>
                <a:gd name="T92" fmla="*/ 0 w 767"/>
                <a:gd name="T93" fmla="*/ 0 h 585"/>
                <a:gd name="T94" fmla="*/ 0 w 767"/>
                <a:gd name="T95" fmla="*/ 0 h 585"/>
                <a:gd name="T96" fmla="*/ 0 w 767"/>
                <a:gd name="T97" fmla="*/ 0 h 5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7"/>
                <a:gd name="T148" fmla="*/ 0 h 585"/>
                <a:gd name="T149" fmla="*/ 767 w 767"/>
                <a:gd name="T150" fmla="*/ 585 h 5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7" h="585">
                  <a:moveTo>
                    <a:pt x="28" y="59"/>
                  </a:moveTo>
                  <a:lnTo>
                    <a:pt x="7" y="105"/>
                  </a:lnTo>
                  <a:lnTo>
                    <a:pt x="0" y="167"/>
                  </a:lnTo>
                  <a:lnTo>
                    <a:pt x="4" y="243"/>
                  </a:lnTo>
                  <a:lnTo>
                    <a:pt x="19" y="324"/>
                  </a:lnTo>
                  <a:lnTo>
                    <a:pt x="42" y="405"/>
                  </a:lnTo>
                  <a:lnTo>
                    <a:pt x="72" y="479"/>
                  </a:lnTo>
                  <a:lnTo>
                    <a:pt x="104" y="541"/>
                  </a:lnTo>
                  <a:lnTo>
                    <a:pt x="140" y="585"/>
                  </a:lnTo>
                  <a:lnTo>
                    <a:pt x="169" y="584"/>
                  </a:lnTo>
                  <a:lnTo>
                    <a:pt x="202" y="582"/>
                  </a:lnTo>
                  <a:lnTo>
                    <a:pt x="238" y="579"/>
                  </a:lnTo>
                  <a:lnTo>
                    <a:pt x="279" y="576"/>
                  </a:lnTo>
                  <a:lnTo>
                    <a:pt x="320" y="573"/>
                  </a:lnTo>
                  <a:lnTo>
                    <a:pt x="364" y="569"/>
                  </a:lnTo>
                  <a:lnTo>
                    <a:pt x="409" y="565"/>
                  </a:lnTo>
                  <a:lnTo>
                    <a:pt x="453" y="560"/>
                  </a:lnTo>
                  <a:lnTo>
                    <a:pt x="498" y="554"/>
                  </a:lnTo>
                  <a:lnTo>
                    <a:pt x="540" y="549"/>
                  </a:lnTo>
                  <a:lnTo>
                    <a:pt x="583" y="541"/>
                  </a:lnTo>
                  <a:lnTo>
                    <a:pt x="621" y="533"/>
                  </a:lnTo>
                  <a:lnTo>
                    <a:pt x="657" y="524"/>
                  </a:lnTo>
                  <a:lnTo>
                    <a:pt x="689" y="515"/>
                  </a:lnTo>
                  <a:lnTo>
                    <a:pt x="717" y="505"/>
                  </a:lnTo>
                  <a:lnTo>
                    <a:pt x="739" y="493"/>
                  </a:lnTo>
                  <a:lnTo>
                    <a:pt x="752" y="445"/>
                  </a:lnTo>
                  <a:lnTo>
                    <a:pt x="761" y="383"/>
                  </a:lnTo>
                  <a:lnTo>
                    <a:pt x="767" y="313"/>
                  </a:lnTo>
                  <a:lnTo>
                    <a:pt x="765" y="239"/>
                  </a:lnTo>
                  <a:lnTo>
                    <a:pt x="754" y="167"/>
                  </a:lnTo>
                  <a:lnTo>
                    <a:pt x="733" y="102"/>
                  </a:lnTo>
                  <a:lnTo>
                    <a:pt x="701" y="49"/>
                  </a:lnTo>
                  <a:lnTo>
                    <a:pt x="654" y="14"/>
                  </a:lnTo>
                  <a:lnTo>
                    <a:pt x="627" y="8"/>
                  </a:lnTo>
                  <a:lnTo>
                    <a:pt x="594" y="4"/>
                  </a:lnTo>
                  <a:lnTo>
                    <a:pt x="558" y="1"/>
                  </a:lnTo>
                  <a:lnTo>
                    <a:pt x="518" y="0"/>
                  </a:lnTo>
                  <a:lnTo>
                    <a:pt x="475" y="0"/>
                  </a:lnTo>
                  <a:lnTo>
                    <a:pt x="431" y="3"/>
                  </a:lnTo>
                  <a:lnTo>
                    <a:pt x="384" y="4"/>
                  </a:lnTo>
                  <a:lnTo>
                    <a:pt x="337" y="8"/>
                  </a:lnTo>
                  <a:lnTo>
                    <a:pt x="289" y="13"/>
                  </a:lnTo>
                  <a:lnTo>
                    <a:pt x="244" y="19"/>
                  </a:lnTo>
                  <a:lnTo>
                    <a:pt x="199" y="24"/>
                  </a:lnTo>
                  <a:lnTo>
                    <a:pt x="158" y="32"/>
                  </a:lnTo>
                  <a:lnTo>
                    <a:pt x="118" y="38"/>
                  </a:lnTo>
                  <a:lnTo>
                    <a:pt x="83" y="45"/>
                  </a:lnTo>
                  <a:lnTo>
                    <a:pt x="53" y="52"/>
                  </a:lnTo>
                  <a:lnTo>
                    <a:pt x="28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4" name="Freeform 115"/>
            <p:cNvSpPr>
              <a:spLocks/>
            </p:cNvSpPr>
            <p:nvPr/>
          </p:nvSpPr>
          <p:spPr bwMode="auto">
            <a:xfrm>
              <a:off x="481" y="1929"/>
              <a:ext cx="252" cy="179"/>
            </a:xfrm>
            <a:custGeom>
              <a:avLst/>
              <a:gdLst>
                <a:gd name="T0" fmla="*/ 0 w 756"/>
                <a:gd name="T1" fmla="*/ 0 h 565"/>
                <a:gd name="T2" fmla="*/ 0 w 756"/>
                <a:gd name="T3" fmla="*/ 0 h 565"/>
                <a:gd name="T4" fmla="*/ 0 w 756"/>
                <a:gd name="T5" fmla="*/ 0 h 565"/>
                <a:gd name="T6" fmla="*/ 0 w 756"/>
                <a:gd name="T7" fmla="*/ 0 h 565"/>
                <a:gd name="T8" fmla="*/ 0 w 756"/>
                <a:gd name="T9" fmla="*/ 0 h 565"/>
                <a:gd name="T10" fmla="*/ 0 w 756"/>
                <a:gd name="T11" fmla="*/ 0 h 565"/>
                <a:gd name="T12" fmla="*/ 0 w 756"/>
                <a:gd name="T13" fmla="*/ 0 h 565"/>
                <a:gd name="T14" fmla="*/ 0 w 756"/>
                <a:gd name="T15" fmla="*/ 0 h 565"/>
                <a:gd name="T16" fmla="*/ 0 w 756"/>
                <a:gd name="T17" fmla="*/ 0 h 565"/>
                <a:gd name="T18" fmla="*/ 0 w 756"/>
                <a:gd name="T19" fmla="*/ 0 h 565"/>
                <a:gd name="T20" fmla="*/ 0 w 756"/>
                <a:gd name="T21" fmla="*/ 0 h 565"/>
                <a:gd name="T22" fmla="*/ 0 w 756"/>
                <a:gd name="T23" fmla="*/ 0 h 565"/>
                <a:gd name="T24" fmla="*/ 0 w 756"/>
                <a:gd name="T25" fmla="*/ 0 h 565"/>
                <a:gd name="T26" fmla="*/ 0 w 756"/>
                <a:gd name="T27" fmla="*/ 0 h 565"/>
                <a:gd name="T28" fmla="*/ 0 w 756"/>
                <a:gd name="T29" fmla="*/ 0 h 565"/>
                <a:gd name="T30" fmla="*/ 0 w 756"/>
                <a:gd name="T31" fmla="*/ 0 h 565"/>
                <a:gd name="T32" fmla="*/ 0 w 756"/>
                <a:gd name="T33" fmla="*/ 0 h 565"/>
                <a:gd name="T34" fmla="*/ 0 w 756"/>
                <a:gd name="T35" fmla="*/ 0 h 565"/>
                <a:gd name="T36" fmla="*/ 0 w 756"/>
                <a:gd name="T37" fmla="*/ 0 h 565"/>
                <a:gd name="T38" fmla="*/ 0 w 756"/>
                <a:gd name="T39" fmla="*/ 0 h 565"/>
                <a:gd name="T40" fmla="*/ 0 w 756"/>
                <a:gd name="T41" fmla="*/ 0 h 565"/>
                <a:gd name="T42" fmla="*/ 0 w 756"/>
                <a:gd name="T43" fmla="*/ 0 h 565"/>
                <a:gd name="T44" fmla="*/ 0 w 756"/>
                <a:gd name="T45" fmla="*/ 0 h 565"/>
                <a:gd name="T46" fmla="*/ 0 w 756"/>
                <a:gd name="T47" fmla="*/ 0 h 565"/>
                <a:gd name="T48" fmla="*/ 0 w 756"/>
                <a:gd name="T49" fmla="*/ 0 h 565"/>
                <a:gd name="T50" fmla="*/ 0 w 756"/>
                <a:gd name="T51" fmla="*/ 0 h 565"/>
                <a:gd name="T52" fmla="*/ 0 w 756"/>
                <a:gd name="T53" fmla="*/ 0 h 565"/>
                <a:gd name="T54" fmla="*/ 0 w 756"/>
                <a:gd name="T55" fmla="*/ 0 h 565"/>
                <a:gd name="T56" fmla="*/ 0 w 756"/>
                <a:gd name="T57" fmla="*/ 0 h 565"/>
                <a:gd name="T58" fmla="*/ 0 w 756"/>
                <a:gd name="T59" fmla="*/ 0 h 565"/>
                <a:gd name="T60" fmla="*/ 0 w 756"/>
                <a:gd name="T61" fmla="*/ 0 h 565"/>
                <a:gd name="T62" fmla="*/ 0 w 756"/>
                <a:gd name="T63" fmla="*/ 0 h 565"/>
                <a:gd name="T64" fmla="*/ 0 w 756"/>
                <a:gd name="T65" fmla="*/ 0 h 565"/>
                <a:gd name="T66" fmla="*/ 0 w 756"/>
                <a:gd name="T67" fmla="*/ 0 h 565"/>
                <a:gd name="T68" fmla="*/ 0 w 756"/>
                <a:gd name="T69" fmla="*/ 0 h 565"/>
                <a:gd name="T70" fmla="*/ 0 w 756"/>
                <a:gd name="T71" fmla="*/ 0 h 565"/>
                <a:gd name="T72" fmla="*/ 0 w 756"/>
                <a:gd name="T73" fmla="*/ 0 h 565"/>
                <a:gd name="T74" fmla="*/ 0 w 756"/>
                <a:gd name="T75" fmla="*/ 0 h 565"/>
                <a:gd name="T76" fmla="*/ 0 w 756"/>
                <a:gd name="T77" fmla="*/ 0 h 565"/>
                <a:gd name="T78" fmla="*/ 0 w 756"/>
                <a:gd name="T79" fmla="*/ 0 h 565"/>
                <a:gd name="T80" fmla="*/ 0 w 756"/>
                <a:gd name="T81" fmla="*/ 0 h 565"/>
                <a:gd name="T82" fmla="*/ 0 w 756"/>
                <a:gd name="T83" fmla="*/ 0 h 565"/>
                <a:gd name="T84" fmla="*/ 0 w 756"/>
                <a:gd name="T85" fmla="*/ 0 h 565"/>
                <a:gd name="T86" fmla="*/ 0 w 756"/>
                <a:gd name="T87" fmla="*/ 0 h 565"/>
                <a:gd name="T88" fmla="*/ 0 w 756"/>
                <a:gd name="T89" fmla="*/ 0 h 565"/>
                <a:gd name="T90" fmla="*/ 0 w 756"/>
                <a:gd name="T91" fmla="*/ 0 h 565"/>
                <a:gd name="T92" fmla="*/ 0 w 756"/>
                <a:gd name="T93" fmla="*/ 0 h 565"/>
                <a:gd name="T94" fmla="*/ 0 w 756"/>
                <a:gd name="T95" fmla="*/ 0 h 565"/>
                <a:gd name="T96" fmla="*/ 0 w 756"/>
                <a:gd name="T97" fmla="*/ 0 h 5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6"/>
                <a:gd name="T148" fmla="*/ 0 h 565"/>
                <a:gd name="T149" fmla="*/ 756 w 756"/>
                <a:gd name="T150" fmla="*/ 565 h 5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6" h="565">
                  <a:moveTo>
                    <a:pt x="25" y="42"/>
                  </a:moveTo>
                  <a:lnTo>
                    <a:pt x="7" y="85"/>
                  </a:lnTo>
                  <a:lnTo>
                    <a:pt x="0" y="147"/>
                  </a:lnTo>
                  <a:lnTo>
                    <a:pt x="1" y="221"/>
                  </a:lnTo>
                  <a:lnTo>
                    <a:pt x="10" y="303"/>
                  </a:lnTo>
                  <a:lnTo>
                    <a:pt x="26" y="385"/>
                  </a:lnTo>
                  <a:lnTo>
                    <a:pt x="49" y="459"/>
                  </a:lnTo>
                  <a:lnTo>
                    <a:pt x="79" y="521"/>
                  </a:lnTo>
                  <a:lnTo>
                    <a:pt x="112" y="565"/>
                  </a:lnTo>
                  <a:lnTo>
                    <a:pt x="141" y="564"/>
                  </a:lnTo>
                  <a:lnTo>
                    <a:pt x="175" y="562"/>
                  </a:lnTo>
                  <a:lnTo>
                    <a:pt x="213" y="562"/>
                  </a:lnTo>
                  <a:lnTo>
                    <a:pt x="252" y="561"/>
                  </a:lnTo>
                  <a:lnTo>
                    <a:pt x="296" y="559"/>
                  </a:lnTo>
                  <a:lnTo>
                    <a:pt x="341" y="558"/>
                  </a:lnTo>
                  <a:lnTo>
                    <a:pt x="388" y="555"/>
                  </a:lnTo>
                  <a:lnTo>
                    <a:pt x="434" y="553"/>
                  </a:lnTo>
                  <a:lnTo>
                    <a:pt x="480" y="549"/>
                  </a:lnTo>
                  <a:lnTo>
                    <a:pt x="526" y="546"/>
                  </a:lnTo>
                  <a:lnTo>
                    <a:pt x="568" y="540"/>
                  </a:lnTo>
                  <a:lnTo>
                    <a:pt x="609" y="535"/>
                  </a:lnTo>
                  <a:lnTo>
                    <a:pt x="645" y="527"/>
                  </a:lnTo>
                  <a:lnTo>
                    <a:pt x="677" y="518"/>
                  </a:lnTo>
                  <a:lnTo>
                    <a:pt x="707" y="510"/>
                  </a:lnTo>
                  <a:lnTo>
                    <a:pt x="729" y="498"/>
                  </a:lnTo>
                  <a:lnTo>
                    <a:pt x="742" y="450"/>
                  </a:lnTo>
                  <a:lnTo>
                    <a:pt x="750" y="389"/>
                  </a:lnTo>
                  <a:lnTo>
                    <a:pt x="756" y="318"/>
                  </a:lnTo>
                  <a:lnTo>
                    <a:pt x="755" y="243"/>
                  </a:lnTo>
                  <a:lnTo>
                    <a:pt x="743" y="172"/>
                  </a:lnTo>
                  <a:lnTo>
                    <a:pt x="723" y="106"/>
                  </a:lnTo>
                  <a:lnTo>
                    <a:pt x="691" y="54"/>
                  </a:lnTo>
                  <a:lnTo>
                    <a:pt x="644" y="19"/>
                  </a:lnTo>
                  <a:lnTo>
                    <a:pt x="616" y="13"/>
                  </a:lnTo>
                  <a:lnTo>
                    <a:pt x="584" y="7"/>
                  </a:lnTo>
                  <a:lnTo>
                    <a:pt x="547" y="5"/>
                  </a:lnTo>
                  <a:lnTo>
                    <a:pt x="508" y="2"/>
                  </a:lnTo>
                  <a:lnTo>
                    <a:pt x="466" y="0"/>
                  </a:lnTo>
                  <a:lnTo>
                    <a:pt x="420" y="0"/>
                  </a:lnTo>
                  <a:lnTo>
                    <a:pt x="375" y="0"/>
                  </a:lnTo>
                  <a:lnTo>
                    <a:pt x="328" y="2"/>
                  </a:lnTo>
                  <a:lnTo>
                    <a:pt x="283" y="5"/>
                  </a:lnTo>
                  <a:lnTo>
                    <a:pt x="238" y="9"/>
                  </a:lnTo>
                  <a:lnTo>
                    <a:pt x="194" y="13"/>
                  </a:lnTo>
                  <a:lnTo>
                    <a:pt x="152" y="18"/>
                  </a:lnTo>
                  <a:lnTo>
                    <a:pt x="114" y="23"/>
                  </a:lnTo>
                  <a:lnTo>
                    <a:pt x="79" y="29"/>
                  </a:lnTo>
                  <a:lnTo>
                    <a:pt x="49" y="35"/>
                  </a:lnTo>
                  <a:lnTo>
                    <a:pt x="25" y="4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116"/>
            <p:cNvSpPr>
              <a:spLocks/>
            </p:cNvSpPr>
            <p:nvPr/>
          </p:nvSpPr>
          <p:spPr bwMode="auto">
            <a:xfrm>
              <a:off x="518" y="1947"/>
              <a:ext cx="184" cy="120"/>
            </a:xfrm>
            <a:custGeom>
              <a:avLst/>
              <a:gdLst>
                <a:gd name="T0" fmla="*/ 0 w 552"/>
                <a:gd name="T1" fmla="*/ 0 h 378"/>
                <a:gd name="T2" fmla="*/ 0 w 552"/>
                <a:gd name="T3" fmla="*/ 0 h 378"/>
                <a:gd name="T4" fmla="*/ 0 w 552"/>
                <a:gd name="T5" fmla="*/ 0 h 378"/>
                <a:gd name="T6" fmla="*/ 0 w 552"/>
                <a:gd name="T7" fmla="*/ 0 h 378"/>
                <a:gd name="T8" fmla="*/ 0 w 552"/>
                <a:gd name="T9" fmla="*/ 0 h 378"/>
                <a:gd name="T10" fmla="*/ 0 w 552"/>
                <a:gd name="T11" fmla="*/ 0 h 378"/>
                <a:gd name="T12" fmla="*/ 0 w 552"/>
                <a:gd name="T13" fmla="*/ 0 h 378"/>
                <a:gd name="T14" fmla="*/ 0 w 552"/>
                <a:gd name="T15" fmla="*/ 0 h 378"/>
                <a:gd name="T16" fmla="*/ 0 w 552"/>
                <a:gd name="T17" fmla="*/ 0 h 378"/>
                <a:gd name="T18" fmla="*/ 0 w 552"/>
                <a:gd name="T19" fmla="*/ 0 h 378"/>
                <a:gd name="T20" fmla="*/ 0 w 552"/>
                <a:gd name="T21" fmla="*/ 0 h 378"/>
                <a:gd name="T22" fmla="*/ 0 w 552"/>
                <a:gd name="T23" fmla="*/ 0 h 378"/>
                <a:gd name="T24" fmla="*/ 0 w 552"/>
                <a:gd name="T25" fmla="*/ 0 h 378"/>
                <a:gd name="T26" fmla="*/ 0 w 552"/>
                <a:gd name="T27" fmla="*/ 0 h 378"/>
                <a:gd name="T28" fmla="*/ 0 w 552"/>
                <a:gd name="T29" fmla="*/ 0 h 378"/>
                <a:gd name="T30" fmla="*/ 0 w 552"/>
                <a:gd name="T31" fmla="*/ 0 h 378"/>
                <a:gd name="T32" fmla="*/ 0 w 552"/>
                <a:gd name="T33" fmla="*/ 0 h 378"/>
                <a:gd name="T34" fmla="*/ 0 w 552"/>
                <a:gd name="T35" fmla="*/ 0 h 378"/>
                <a:gd name="T36" fmla="*/ 0 w 552"/>
                <a:gd name="T37" fmla="*/ 0 h 378"/>
                <a:gd name="T38" fmla="*/ 0 w 552"/>
                <a:gd name="T39" fmla="*/ 0 h 378"/>
                <a:gd name="T40" fmla="*/ 0 w 552"/>
                <a:gd name="T41" fmla="*/ 0 h 378"/>
                <a:gd name="T42" fmla="*/ 0 w 552"/>
                <a:gd name="T43" fmla="*/ 0 h 378"/>
                <a:gd name="T44" fmla="*/ 0 w 552"/>
                <a:gd name="T45" fmla="*/ 0 h 378"/>
                <a:gd name="T46" fmla="*/ 0 w 552"/>
                <a:gd name="T47" fmla="*/ 0 h 378"/>
                <a:gd name="T48" fmla="*/ 0 w 552"/>
                <a:gd name="T49" fmla="*/ 0 h 378"/>
                <a:gd name="T50" fmla="*/ 0 w 552"/>
                <a:gd name="T51" fmla="*/ 0 h 378"/>
                <a:gd name="T52" fmla="*/ 0 w 552"/>
                <a:gd name="T53" fmla="*/ 0 h 378"/>
                <a:gd name="T54" fmla="*/ 0 w 552"/>
                <a:gd name="T55" fmla="*/ 0 h 378"/>
                <a:gd name="T56" fmla="*/ 0 w 552"/>
                <a:gd name="T57" fmla="*/ 0 h 378"/>
                <a:gd name="T58" fmla="*/ 0 w 552"/>
                <a:gd name="T59" fmla="*/ 0 h 378"/>
                <a:gd name="T60" fmla="*/ 0 w 552"/>
                <a:gd name="T61" fmla="*/ 0 h 378"/>
                <a:gd name="T62" fmla="*/ 0 w 552"/>
                <a:gd name="T63" fmla="*/ 0 h 378"/>
                <a:gd name="T64" fmla="*/ 0 w 552"/>
                <a:gd name="T65" fmla="*/ 0 h 378"/>
                <a:gd name="T66" fmla="*/ 0 w 552"/>
                <a:gd name="T67" fmla="*/ 0 h 378"/>
                <a:gd name="T68" fmla="*/ 0 w 552"/>
                <a:gd name="T69" fmla="*/ 0 h 378"/>
                <a:gd name="T70" fmla="*/ 0 w 552"/>
                <a:gd name="T71" fmla="*/ 0 h 378"/>
                <a:gd name="T72" fmla="*/ 0 w 552"/>
                <a:gd name="T73" fmla="*/ 0 h 378"/>
                <a:gd name="T74" fmla="*/ 0 w 552"/>
                <a:gd name="T75" fmla="*/ 0 h 378"/>
                <a:gd name="T76" fmla="*/ 0 w 552"/>
                <a:gd name="T77" fmla="*/ 0 h 378"/>
                <a:gd name="T78" fmla="*/ 0 w 552"/>
                <a:gd name="T79" fmla="*/ 0 h 378"/>
                <a:gd name="T80" fmla="*/ 0 w 552"/>
                <a:gd name="T81" fmla="*/ 0 h 378"/>
                <a:gd name="T82" fmla="*/ 0 w 552"/>
                <a:gd name="T83" fmla="*/ 0 h 378"/>
                <a:gd name="T84" fmla="*/ 0 w 552"/>
                <a:gd name="T85" fmla="*/ 0 h 378"/>
                <a:gd name="T86" fmla="*/ 0 w 552"/>
                <a:gd name="T87" fmla="*/ 0 h 378"/>
                <a:gd name="T88" fmla="*/ 0 w 552"/>
                <a:gd name="T89" fmla="*/ 0 h 378"/>
                <a:gd name="T90" fmla="*/ 0 w 552"/>
                <a:gd name="T91" fmla="*/ 0 h 378"/>
                <a:gd name="T92" fmla="*/ 0 w 552"/>
                <a:gd name="T93" fmla="*/ 0 h 378"/>
                <a:gd name="T94" fmla="*/ 0 w 552"/>
                <a:gd name="T95" fmla="*/ 0 h 378"/>
                <a:gd name="T96" fmla="*/ 0 w 552"/>
                <a:gd name="T97" fmla="*/ 0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2"/>
                <a:gd name="T148" fmla="*/ 0 h 378"/>
                <a:gd name="T149" fmla="*/ 552 w 552"/>
                <a:gd name="T150" fmla="*/ 378 h 3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2" h="378">
                  <a:moveTo>
                    <a:pt x="10" y="37"/>
                  </a:moveTo>
                  <a:lnTo>
                    <a:pt x="3" y="60"/>
                  </a:lnTo>
                  <a:lnTo>
                    <a:pt x="0" y="95"/>
                  </a:lnTo>
                  <a:lnTo>
                    <a:pt x="2" y="140"/>
                  </a:lnTo>
                  <a:lnTo>
                    <a:pt x="8" y="190"/>
                  </a:lnTo>
                  <a:lnTo>
                    <a:pt x="15" y="241"/>
                  </a:lnTo>
                  <a:lnTo>
                    <a:pt x="26" y="286"/>
                  </a:lnTo>
                  <a:lnTo>
                    <a:pt x="41" y="324"/>
                  </a:lnTo>
                  <a:lnTo>
                    <a:pt x="56" y="348"/>
                  </a:lnTo>
                  <a:lnTo>
                    <a:pt x="73" y="357"/>
                  </a:lnTo>
                  <a:lnTo>
                    <a:pt x="95" y="364"/>
                  </a:lnTo>
                  <a:lnTo>
                    <a:pt x="123" y="370"/>
                  </a:lnTo>
                  <a:lnTo>
                    <a:pt x="152" y="375"/>
                  </a:lnTo>
                  <a:lnTo>
                    <a:pt x="184" y="376"/>
                  </a:lnTo>
                  <a:lnTo>
                    <a:pt x="219" y="378"/>
                  </a:lnTo>
                  <a:lnTo>
                    <a:pt x="256" y="378"/>
                  </a:lnTo>
                  <a:lnTo>
                    <a:pt x="294" y="376"/>
                  </a:lnTo>
                  <a:lnTo>
                    <a:pt x="330" y="373"/>
                  </a:lnTo>
                  <a:lnTo>
                    <a:pt x="368" y="370"/>
                  </a:lnTo>
                  <a:lnTo>
                    <a:pt x="403" y="366"/>
                  </a:lnTo>
                  <a:lnTo>
                    <a:pt x="438" y="362"/>
                  </a:lnTo>
                  <a:lnTo>
                    <a:pt x="470" y="357"/>
                  </a:lnTo>
                  <a:lnTo>
                    <a:pt x="498" y="351"/>
                  </a:lnTo>
                  <a:lnTo>
                    <a:pt x="525" y="346"/>
                  </a:lnTo>
                  <a:lnTo>
                    <a:pt x="545" y="340"/>
                  </a:lnTo>
                  <a:lnTo>
                    <a:pt x="549" y="308"/>
                  </a:lnTo>
                  <a:lnTo>
                    <a:pt x="552" y="264"/>
                  </a:lnTo>
                  <a:lnTo>
                    <a:pt x="552" y="213"/>
                  </a:lnTo>
                  <a:lnTo>
                    <a:pt x="548" y="158"/>
                  </a:lnTo>
                  <a:lnTo>
                    <a:pt x="541" y="105"/>
                  </a:lnTo>
                  <a:lnTo>
                    <a:pt x="527" y="60"/>
                  </a:lnTo>
                  <a:lnTo>
                    <a:pt x="510" y="27"/>
                  </a:lnTo>
                  <a:lnTo>
                    <a:pt x="485" y="9"/>
                  </a:lnTo>
                  <a:lnTo>
                    <a:pt x="466" y="8"/>
                  </a:lnTo>
                  <a:lnTo>
                    <a:pt x="443" y="8"/>
                  </a:lnTo>
                  <a:lnTo>
                    <a:pt x="415" y="6"/>
                  </a:lnTo>
                  <a:lnTo>
                    <a:pt x="384" y="3"/>
                  </a:lnTo>
                  <a:lnTo>
                    <a:pt x="351" y="2"/>
                  </a:lnTo>
                  <a:lnTo>
                    <a:pt x="316" y="2"/>
                  </a:lnTo>
                  <a:lnTo>
                    <a:pt x="279" y="0"/>
                  </a:lnTo>
                  <a:lnTo>
                    <a:pt x="243" y="0"/>
                  </a:lnTo>
                  <a:lnTo>
                    <a:pt x="206" y="0"/>
                  </a:lnTo>
                  <a:lnTo>
                    <a:pt x="170" y="2"/>
                  </a:lnTo>
                  <a:lnTo>
                    <a:pt x="136" y="3"/>
                  </a:lnTo>
                  <a:lnTo>
                    <a:pt x="104" y="8"/>
                  </a:lnTo>
                  <a:lnTo>
                    <a:pt x="75" y="12"/>
                  </a:lnTo>
                  <a:lnTo>
                    <a:pt x="48" y="19"/>
                  </a:lnTo>
                  <a:lnTo>
                    <a:pt x="26" y="27"/>
                  </a:lnTo>
                  <a:lnTo>
                    <a:pt x="1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6" name="Freeform 117"/>
            <p:cNvSpPr>
              <a:spLocks/>
            </p:cNvSpPr>
            <p:nvPr/>
          </p:nvSpPr>
          <p:spPr bwMode="auto">
            <a:xfrm>
              <a:off x="506" y="1958"/>
              <a:ext cx="184" cy="120"/>
            </a:xfrm>
            <a:custGeom>
              <a:avLst/>
              <a:gdLst>
                <a:gd name="T0" fmla="*/ 0 w 552"/>
                <a:gd name="T1" fmla="*/ 0 h 377"/>
                <a:gd name="T2" fmla="*/ 0 w 552"/>
                <a:gd name="T3" fmla="*/ 0 h 377"/>
                <a:gd name="T4" fmla="*/ 0 w 552"/>
                <a:gd name="T5" fmla="*/ 0 h 377"/>
                <a:gd name="T6" fmla="*/ 0 w 552"/>
                <a:gd name="T7" fmla="*/ 0 h 377"/>
                <a:gd name="T8" fmla="*/ 0 w 552"/>
                <a:gd name="T9" fmla="*/ 0 h 377"/>
                <a:gd name="T10" fmla="*/ 0 w 552"/>
                <a:gd name="T11" fmla="*/ 0 h 377"/>
                <a:gd name="T12" fmla="*/ 0 w 552"/>
                <a:gd name="T13" fmla="*/ 0 h 377"/>
                <a:gd name="T14" fmla="*/ 0 w 552"/>
                <a:gd name="T15" fmla="*/ 0 h 377"/>
                <a:gd name="T16" fmla="*/ 0 w 552"/>
                <a:gd name="T17" fmla="*/ 0 h 377"/>
                <a:gd name="T18" fmla="*/ 0 w 552"/>
                <a:gd name="T19" fmla="*/ 0 h 377"/>
                <a:gd name="T20" fmla="*/ 0 w 552"/>
                <a:gd name="T21" fmla="*/ 0 h 377"/>
                <a:gd name="T22" fmla="*/ 0 w 552"/>
                <a:gd name="T23" fmla="*/ 0 h 377"/>
                <a:gd name="T24" fmla="*/ 0 w 552"/>
                <a:gd name="T25" fmla="*/ 0 h 377"/>
                <a:gd name="T26" fmla="*/ 0 w 552"/>
                <a:gd name="T27" fmla="*/ 0 h 377"/>
                <a:gd name="T28" fmla="*/ 0 w 552"/>
                <a:gd name="T29" fmla="*/ 0 h 377"/>
                <a:gd name="T30" fmla="*/ 0 w 552"/>
                <a:gd name="T31" fmla="*/ 0 h 377"/>
                <a:gd name="T32" fmla="*/ 0 w 552"/>
                <a:gd name="T33" fmla="*/ 0 h 377"/>
                <a:gd name="T34" fmla="*/ 0 w 552"/>
                <a:gd name="T35" fmla="*/ 0 h 377"/>
                <a:gd name="T36" fmla="*/ 0 w 552"/>
                <a:gd name="T37" fmla="*/ 0 h 377"/>
                <a:gd name="T38" fmla="*/ 0 w 552"/>
                <a:gd name="T39" fmla="*/ 0 h 377"/>
                <a:gd name="T40" fmla="*/ 0 w 552"/>
                <a:gd name="T41" fmla="*/ 0 h 377"/>
                <a:gd name="T42" fmla="*/ 0 w 552"/>
                <a:gd name="T43" fmla="*/ 0 h 377"/>
                <a:gd name="T44" fmla="*/ 0 w 552"/>
                <a:gd name="T45" fmla="*/ 0 h 377"/>
                <a:gd name="T46" fmla="*/ 0 w 552"/>
                <a:gd name="T47" fmla="*/ 0 h 377"/>
                <a:gd name="T48" fmla="*/ 0 w 552"/>
                <a:gd name="T49" fmla="*/ 0 h 377"/>
                <a:gd name="T50" fmla="*/ 0 w 552"/>
                <a:gd name="T51" fmla="*/ 0 h 377"/>
                <a:gd name="T52" fmla="*/ 0 w 552"/>
                <a:gd name="T53" fmla="*/ 0 h 377"/>
                <a:gd name="T54" fmla="*/ 0 w 552"/>
                <a:gd name="T55" fmla="*/ 0 h 377"/>
                <a:gd name="T56" fmla="*/ 0 w 552"/>
                <a:gd name="T57" fmla="*/ 0 h 377"/>
                <a:gd name="T58" fmla="*/ 0 w 552"/>
                <a:gd name="T59" fmla="*/ 0 h 377"/>
                <a:gd name="T60" fmla="*/ 0 w 552"/>
                <a:gd name="T61" fmla="*/ 0 h 377"/>
                <a:gd name="T62" fmla="*/ 0 w 552"/>
                <a:gd name="T63" fmla="*/ 0 h 377"/>
                <a:gd name="T64" fmla="*/ 0 w 552"/>
                <a:gd name="T65" fmla="*/ 0 h 377"/>
                <a:gd name="T66" fmla="*/ 0 w 552"/>
                <a:gd name="T67" fmla="*/ 0 h 377"/>
                <a:gd name="T68" fmla="*/ 0 w 552"/>
                <a:gd name="T69" fmla="*/ 0 h 377"/>
                <a:gd name="T70" fmla="*/ 0 w 552"/>
                <a:gd name="T71" fmla="*/ 0 h 377"/>
                <a:gd name="T72" fmla="*/ 0 w 552"/>
                <a:gd name="T73" fmla="*/ 0 h 377"/>
                <a:gd name="T74" fmla="*/ 0 w 552"/>
                <a:gd name="T75" fmla="*/ 0 h 377"/>
                <a:gd name="T76" fmla="*/ 0 w 552"/>
                <a:gd name="T77" fmla="*/ 0 h 377"/>
                <a:gd name="T78" fmla="*/ 0 w 552"/>
                <a:gd name="T79" fmla="*/ 0 h 377"/>
                <a:gd name="T80" fmla="*/ 0 w 552"/>
                <a:gd name="T81" fmla="*/ 0 h 377"/>
                <a:gd name="T82" fmla="*/ 0 w 552"/>
                <a:gd name="T83" fmla="*/ 0 h 377"/>
                <a:gd name="T84" fmla="*/ 0 w 552"/>
                <a:gd name="T85" fmla="*/ 0 h 377"/>
                <a:gd name="T86" fmla="*/ 0 w 552"/>
                <a:gd name="T87" fmla="*/ 0 h 377"/>
                <a:gd name="T88" fmla="*/ 0 w 552"/>
                <a:gd name="T89" fmla="*/ 0 h 377"/>
                <a:gd name="T90" fmla="*/ 0 w 552"/>
                <a:gd name="T91" fmla="*/ 0 h 377"/>
                <a:gd name="T92" fmla="*/ 0 w 552"/>
                <a:gd name="T93" fmla="*/ 0 h 377"/>
                <a:gd name="T94" fmla="*/ 0 w 552"/>
                <a:gd name="T95" fmla="*/ 0 h 377"/>
                <a:gd name="T96" fmla="*/ 0 w 552"/>
                <a:gd name="T97" fmla="*/ 0 h 3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2"/>
                <a:gd name="T148" fmla="*/ 0 h 377"/>
                <a:gd name="T149" fmla="*/ 552 w 552"/>
                <a:gd name="T150" fmla="*/ 377 h 3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2" h="377">
                  <a:moveTo>
                    <a:pt x="10" y="36"/>
                  </a:moveTo>
                  <a:lnTo>
                    <a:pt x="3" y="60"/>
                  </a:lnTo>
                  <a:lnTo>
                    <a:pt x="0" y="96"/>
                  </a:lnTo>
                  <a:lnTo>
                    <a:pt x="1" y="141"/>
                  </a:lnTo>
                  <a:lnTo>
                    <a:pt x="7" y="191"/>
                  </a:lnTo>
                  <a:lnTo>
                    <a:pt x="14" y="240"/>
                  </a:lnTo>
                  <a:lnTo>
                    <a:pt x="26" y="287"/>
                  </a:lnTo>
                  <a:lnTo>
                    <a:pt x="41" y="323"/>
                  </a:lnTo>
                  <a:lnTo>
                    <a:pt x="55" y="348"/>
                  </a:lnTo>
                  <a:lnTo>
                    <a:pt x="73" y="357"/>
                  </a:lnTo>
                  <a:lnTo>
                    <a:pt x="95" y="364"/>
                  </a:lnTo>
                  <a:lnTo>
                    <a:pt x="122" y="370"/>
                  </a:lnTo>
                  <a:lnTo>
                    <a:pt x="152" y="374"/>
                  </a:lnTo>
                  <a:lnTo>
                    <a:pt x="184" y="376"/>
                  </a:lnTo>
                  <a:lnTo>
                    <a:pt x="219" y="377"/>
                  </a:lnTo>
                  <a:lnTo>
                    <a:pt x="255" y="377"/>
                  </a:lnTo>
                  <a:lnTo>
                    <a:pt x="293" y="376"/>
                  </a:lnTo>
                  <a:lnTo>
                    <a:pt x="330" y="373"/>
                  </a:lnTo>
                  <a:lnTo>
                    <a:pt x="368" y="370"/>
                  </a:lnTo>
                  <a:lnTo>
                    <a:pt x="403" y="365"/>
                  </a:lnTo>
                  <a:lnTo>
                    <a:pt x="438" y="361"/>
                  </a:lnTo>
                  <a:lnTo>
                    <a:pt x="470" y="357"/>
                  </a:lnTo>
                  <a:lnTo>
                    <a:pt x="498" y="351"/>
                  </a:lnTo>
                  <a:lnTo>
                    <a:pt x="524" y="345"/>
                  </a:lnTo>
                  <a:lnTo>
                    <a:pt x="544" y="339"/>
                  </a:lnTo>
                  <a:lnTo>
                    <a:pt x="549" y="307"/>
                  </a:lnTo>
                  <a:lnTo>
                    <a:pt x="552" y="263"/>
                  </a:lnTo>
                  <a:lnTo>
                    <a:pt x="552" y="212"/>
                  </a:lnTo>
                  <a:lnTo>
                    <a:pt x="547" y="157"/>
                  </a:lnTo>
                  <a:lnTo>
                    <a:pt x="540" y="105"/>
                  </a:lnTo>
                  <a:lnTo>
                    <a:pt x="527" y="60"/>
                  </a:lnTo>
                  <a:lnTo>
                    <a:pt x="509" y="26"/>
                  </a:lnTo>
                  <a:lnTo>
                    <a:pt x="485" y="9"/>
                  </a:lnTo>
                  <a:lnTo>
                    <a:pt x="466" y="9"/>
                  </a:lnTo>
                  <a:lnTo>
                    <a:pt x="442" y="7"/>
                  </a:lnTo>
                  <a:lnTo>
                    <a:pt x="414" y="6"/>
                  </a:lnTo>
                  <a:lnTo>
                    <a:pt x="384" y="4"/>
                  </a:lnTo>
                  <a:lnTo>
                    <a:pt x="350" y="3"/>
                  </a:lnTo>
                  <a:lnTo>
                    <a:pt x="315" y="1"/>
                  </a:lnTo>
                  <a:lnTo>
                    <a:pt x="279" y="0"/>
                  </a:lnTo>
                  <a:lnTo>
                    <a:pt x="242" y="0"/>
                  </a:lnTo>
                  <a:lnTo>
                    <a:pt x="206" y="0"/>
                  </a:lnTo>
                  <a:lnTo>
                    <a:pt x="169" y="1"/>
                  </a:lnTo>
                  <a:lnTo>
                    <a:pt x="136" y="4"/>
                  </a:lnTo>
                  <a:lnTo>
                    <a:pt x="103" y="7"/>
                  </a:lnTo>
                  <a:lnTo>
                    <a:pt x="74" y="12"/>
                  </a:lnTo>
                  <a:lnTo>
                    <a:pt x="48" y="19"/>
                  </a:lnTo>
                  <a:lnTo>
                    <a:pt x="26" y="2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rgbClr val="006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Freeform 118"/>
            <p:cNvSpPr>
              <a:spLocks/>
            </p:cNvSpPr>
            <p:nvPr/>
          </p:nvSpPr>
          <p:spPr bwMode="auto">
            <a:xfrm>
              <a:off x="523" y="2114"/>
              <a:ext cx="171" cy="30"/>
            </a:xfrm>
            <a:custGeom>
              <a:avLst/>
              <a:gdLst>
                <a:gd name="T0" fmla="*/ 0 w 514"/>
                <a:gd name="T1" fmla="*/ 0 h 92"/>
                <a:gd name="T2" fmla="*/ 0 w 514"/>
                <a:gd name="T3" fmla="*/ 0 h 92"/>
                <a:gd name="T4" fmla="*/ 0 w 514"/>
                <a:gd name="T5" fmla="*/ 0 h 92"/>
                <a:gd name="T6" fmla="*/ 0 w 514"/>
                <a:gd name="T7" fmla="*/ 0 h 92"/>
                <a:gd name="T8" fmla="*/ 0 w 514"/>
                <a:gd name="T9" fmla="*/ 0 h 92"/>
                <a:gd name="T10" fmla="*/ 0 w 514"/>
                <a:gd name="T11" fmla="*/ 0 h 92"/>
                <a:gd name="T12" fmla="*/ 0 w 514"/>
                <a:gd name="T13" fmla="*/ 0 h 92"/>
                <a:gd name="T14" fmla="*/ 0 w 514"/>
                <a:gd name="T15" fmla="*/ 0 h 92"/>
                <a:gd name="T16" fmla="*/ 0 w 514"/>
                <a:gd name="T17" fmla="*/ 0 h 92"/>
                <a:gd name="T18" fmla="*/ 0 w 514"/>
                <a:gd name="T19" fmla="*/ 0 h 92"/>
                <a:gd name="T20" fmla="*/ 0 w 514"/>
                <a:gd name="T21" fmla="*/ 0 h 92"/>
                <a:gd name="T22" fmla="*/ 0 w 514"/>
                <a:gd name="T23" fmla="*/ 0 h 92"/>
                <a:gd name="T24" fmla="*/ 0 w 514"/>
                <a:gd name="T25" fmla="*/ 0 h 92"/>
                <a:gd name="T26" fmla="*/ 0 w 514"/>
                <a:gd name="T27" fmla="*/ 0 h 92"/>
                <a:gd name="T28" fmla="*/ 0 w 514"/>
                <a:gd name="T29" fmla="*/ 0 h 92"/>
                <a:gd name="T30" fmla="*/ 0 w 514"/>
                <a:gd name="T31" fmla="*/ 0 h 92"/>
                <a:gd name="T32" fmla="*/ 0 w 514"/>
                <a:gd name="T33" fmla="*/ 0 h 92"/>
                <a:gd name="T34" fmla="*/ 0 w 514"/>
                <a:gd name="T35" fmla="*/ 0 h 92"/>
                <a:gd name="T36" fmla="*/ 0 w 514"/>
                <a:gd name="T37" fmla="*/ 0 h 92"/>
                <a:gd name="T38" fmla="*/ 0 w 514"/>
                <a:gd name="T39" fmla="*/ 0 h 92"/>
                <a:gd name="T40" fmla="*/ 0 w 514"/>
                <a:gd name="T41" fmla="*/ 0 h 92"/>
                <a:gd name="T42" fmla="*/ 0 w 514"/>
                <a:gd name="T43" fmla="*/ 0 h 92"/>
                <a:gd name="T44" fmla="*/ 0 w 514"/>
                <a:gd name="T45" fmla="*/ 0 h 92"/>
                <a:gd name="T46" fmla="*/ 0 w 514"/>
                <a:gd name="T47" fmla="*/ 0 h 92"/>
                <a:gd name="T48" fmla="*/ 0 w 514"/>
                <a:gd name="T49" fmla="*/ 0 h 92"/>
                <a:gd name="T50" fmla="*/ 0 w 514"/>
                <a:gd name="T51" fmla="*/ 0 h 92"/>
                <a:gd name="T52" fmla="*/ 0 w 514"/>
                <a:gd name="T53" fmla="*/ 0 h 92"/>
                <a:gd name="T54" fmla="*/ 0 w 514"/>
                <a:gd name="T55" fmla="*/ 0 h 92"/>
                <a:gd name="T56" fmla="*/ 0 w 514"/>
                <a:gd name="T57" fmla="*/ 0 h 92"/>
                <a:gd name="T58" fmla="*/ 0 w 514"/>
                <a:gd name="T59" fmla="*/ 0 h 92"/>
                <a:gd name="T60" fmla="*/ 0 w 514"/>
                <a:gd name="T61" fmla="*/ 0 h 92"/>
                <a:gd name="T62" fmla="*/ 0 w 514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4"/>
                <a:gd name="T97" fmla="*/ 0 h 92"/>
                <a:gd name="T98" fmla="*/ 514 w 514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4" h="92">
                  <a:moveTo>
                    <a:pt x="47" y="4"/>
                  </a:moveTo>
                  <a:lnTo>
                    <a:pt x="39" y="10"/>
                  </a:lnTo>
                  <a:lnTo>
                    <a:pt x="32" y="17"/>
                  </a:lnTo>
                  <a:lnTo>
                    <a:pt x="25" y="25"/>
                  </a:lnTo>
                  <a:lnTo>
                    <a:pt x="17" y="33"/>
                  </a:lnTo>
                  <a:lnTo>
                    <a:pt x="10" y="42"/>
                  </a:lnTo>
                  <a:lnTo>
                    <a:pt x="4" y="50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1" y="74"/>
                  </a:lnTo>
                  <a:lnTo>
                    <a:pt x="7" y="82"/>
                  </a:lnTo>
                  <a:lnTo>
                    <a:pt x="16" y="87"/>
                  </a:lnTo>
                  <a:lnTo>
                    <a:pt x="26" y="90"/>
                  </a:lnTo>
                  <a:lnTo>
                    <a:pt x="36" y="92"/>
                  </a:lnTo>
                  <a:lnTo>
                    <a:pt x="48" y="90"/>
                  </a:lnTo>
                  <a:lnTo>
                    <a:pt x="58" y="90"/>
                  </a:lnTo>
                  <a:lnTo>
                    <a:pt x="67" y="89"/>
                  </a:lnTo>
                  <a:lnTo>
                    <a:pt x="95" y="86"/>
                  </a:lnTo>
                  <a:lnTo>
                    <a:pt x="124" y="82"/>
                  </a:lnTo>
                  <a:lnTo>
                    <a:pt x="152" y="77"/>
                  </a:lnTo>
                  <a:lnTo>
                    <a:pt x="181" y="73"/>
                  </a:lnTo>
                  <a:lnTo>
                    <a:pt x="209" y="68"/>
                  </a:lnTo>
                  <a:lnTo>
                    <a:pt x="236" y="64"/>
                  </a:lnTo>
                  <a:lnTo>
                    <a:pt x="266" y="60"/>
                  </a:lnTo>
                  <a:lnTo>
                    <a:pt x="293" y="55"/>
                  </a:lnTo>
                  <a:lnTo>
                    <a:pt x="320" y="52"/>
                  </a:lnTo>
                  <a:lnTo>
                    <a:pt x="344" y="50"/>
                  </a:lnTo>
                  <a:lnTo>
                    <a:pt x="371" y="48"/>
                  </a:lnTo>
                  <a:lnTo>
                    <a:pt x="397" y="47"/>
                  </a:lnTo>
                  <a:lnTo>
                    <a:pt x="422" y="45"/>
                  </a:lnTo>
                  <a:lnTo>
                    <a:pt x="448" y="44"/>
                  </a:lnTo>
                  <a:lnTo>
                    <a:pt x="473" y="42"/>
                  </a:lnTo>
                  <a:lnTo>
                    <a:pt x="499" y="39"/>
                  </a:lnTo>
                  <a:lnTo>
                    <a:pt x="505" y="38"/>
                  </a:lnTo>
                  <a:lnTo>
                    <a:pt x="510" y="35"/>
                  </a:lnTo>
                  <a:lnTo>
                    <a:pt x="512" y="32"/>
                  </a:lnTo>
                  <a:lnTo>
                    <a:pt x="514" y="28"/>
                  </a:lnTo>
                  <a:lnTo>
                    <a:pt x="512" y="22"/>
                  </a:lnTo>
                  <a:lnTo>
                    <a:pt x="510" y="17"/>
                  </a:lnTo>
                  <a:lnTo>
                    <a:pt x="507" y="15"/>
                  </a:lnTo>
                  <a:lnTo>
                    <a:pt x="501" y="13"/>
                  </a:lnTo>
                  <a:lnTo>
                    <a:pt x="470" y="13"/>
                  </a:lnTo>
                  <a:lnTo>
                    <a:pt x="436" y="13"/>
                  </a:lnTo>
                  <a:lnTo>
                    <a:pt x="400" y="15"/>
                  </a:lnTo>
                  <a:lnTo>
                    <a:pt x="362" y="17"/>
                  </a:lnTo>
                  <a:lnTo>
                    <a:pt x="323" y="20"/>
                  </a:lnTo>
                  <a:lnTo>
                    <a:pt x="285" y="23"/>
                  </a:lnTo>
                  <a:lnTo>
                    <a:pt x="245" y="28"/>
                  </a:lnTo>
                  <a:lnTo>
                    <a:pt x="209" y="32"/>
                  </a:lnTo>
                  <a:lnTo>
                    <a:pt x="174" y="36"/>
                  </a:lnTo>
                  <a:lnTo>
                    <a:pt x="140" y="41"/>
                  </a:lnTo>
                  <a:lnTo>
                    <a:pt x="111" y="44"/>
                  </a:lnTo>
                  <a:lnTo>
                    <a:pt x="85" y="48"/>
                  </a:lnTo>
                  <a:lnTo>
                    <a:pt x="63" y="51"/>
                  </a:lnTo>
                  <a:lnTo>
                    <a:pt x="47" y="54"/>
                  </a:lnTo>
                  <a:lnTo>
                    <a:pt x="36" y="55"/>
                  </a:lnTo>
                  <a:lnTo>
                    <a:pt x="33" y="55"/>
                  </a:lnTo>
                  <a:lnTo>
                    <a:pt x="38" y="47"/>
                  </a:lnTo>
                  <a:lnTo>
                    <a:pt x="44" y="38"/>
                  </a:lnTo>
                  <a:lnTo>
                    <a:pt x="48" y="29"/>
                  </a:lnTo>
                  <a:lnTo>
                    <a:pt x="55" y="20"/>
                  </a:lnTo>
                  <a:lnTo>
                    <a:pt x="61" y="12"/>
                  </a:lnTo>
                  <a:lnTo>
                    <a:pt x="61" y="3"/>
                  </a:lnTo>
                  <a:lnTo>
                    <a:pt x="57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8" name="Freeform 119"/>
            <p:cNvSpPr>
              <a:spLocks/>
            </p:cNvSpPr>
            <p:nvPr/>
          </p:nvSpPr>
          <p:spPr bwMode="auto">
            <a:xfrm>
              <a:off x="536" y="2039"/>
              <a:ext cx="30" cy="20"/>
            </a:xfrm>
            <a:custGeom>
              <a:avLst/>
              <a:gdLst>
                <a:gd name="T0" fmla="*/ 0 w 89"/>
                <a:gd name="T1" fmla="*/ 0 h 62"/>
                <a:gd name="T2" fmla="*/ 0 w 89"/>
                <a:gd name="T3" fmla="*/ 0 h 62"/>
                <a:gd name="T4" fmla="*/ 0 w 89"/>
                <a:gd name="T5" fmla="*/ 0 h 62"/>
                <a:gd name="T6" fmla="*/ 0 w 89"/>
                <a:gd name="T7" fmla="*/ 0 h 62"/>
                <a:gd name="T8" fmla="*/ 0 w 89"/>
                <a:gd name="T9" fmla="*/ 0 h 62"/>
                <a:gd name="T10" fmla="*/ 0 w 89"/>
                <a:gd name="T11" fmla="*/ 0 h 62"/>
                <a:gd name="T12" fmla="*/ 0 w 89"/>
                <a:gd name="T13" fmla="*/ 0 h 62"/>
                <a:gd name="T14" fmla="*/ 0 w 89"/>
                <a:gd name="T15" fmla="*/ 0 h 62"/>
                <a:gd name="T16" fmla="*/ 0 w 89"/>
                <a:gd name="T17" fmla="*/ 0 h 62"/>
                <a:gd name="T18" fmla="*/ 0 w 89"/>
                <a:gd name="T19" fmla="*/ 0 h 62"/>
                <a:gd name="T20" fmla="*/ 0 w 89"/>
                <a:gd name="T21" fmla="*/ 0 h 62"/>
                <a:gd name="T22" fmla="*/ 0 w 89"/>
                <a:gd name="T23" fmla="*/ 0 h 62"/>
                <a:gd name="T24" fmla="*/ 0 w 89"/>
                <a:gd name="T25" fmla="*/ 0 h 62"/>
                <a:gd name="T26" fmla="*/ 0 w 89"/>
                <a:gd name="T27" fmla="*/ 0 h 62"/>
                <a:gd name="T28" fmla="*/ 0 w 89"/>
                <a:gd name="T29" fmla="*/ 0 h 62"/>
                <a:gd name="T30" fmla="*/ 0 w 89"/>
                <a:gd name="T31" fmla="*/ 0 h 62"/>
                <a:gd name="T32" fmla="*/ 0 w 89"/>
                <a:gd name="T33" fmla="*/ 0 h 62"/>
                <a:gd name="T34" fmla="*/ 0 w 89"/>
                <a:gd name="T35" fmla="*/ 0 h 62"/>
                <a:gd name="T36" fmla="*/ 0 w 89"/>
                <a:gd name="T37" fmla="*/ 0 h 62"/>
                <a:gd name="T38" fmla="*/ 0 w 89"/>
                <a:gd name="T39" fmla="*/ 0 h 62"/>
                <a:gd name="T40" fmla="*/ 0 w 89"/>
                <a:gd name="T41" fmla="*/ 0 h 62"/>
                <a:gd name="T42" fmla="*/ 0 w 89"/>
                <a:gd name="T43" fmla="*/ 0 h 62"/>
                <a:gd name="T44" fmla="*/ 0 w 89"/>
                <a:gd name="T45" fmla="*/ 0 h 62"/>
                <a:gd name="T46" fmla="*/ 0 w 89"/>
                <a:gd name="T47" fmla="*/ 0 h 62"/>
                <a:gd name="T48" fmla="*/ 0 w 89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62"/>
                <a:gd name="T77" fmla="*/ 89 w 89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62">
                  <a:moveTo>
                    <a:pt x="76" y="61"/>
                  </a:moveTo>
                  <a:lnTo>
                    <a:pt x="81" y="62"/>
                  </a:lnTo>
                  <a:lnTo>
                    <a:pt x="85" y="61"/>
                  </a:lnTo>
                  <a:lnTo>
                    <a:pt x="88" y="59"/>
                  </a:lnTo>
                  <a:lnTo>
                    <a:pt x="89" y="55"/>
                  </a:lnTo>
                  <a:lnTo>
                    <a:pt x="89" y="52"/>
                  </a:lnTo>
                  <a:lnTo>
                    <a:pt x="89" y="48"/>
                  </a:lnTo>
                  <a:lnTo>
                    <a:pt x="86" y="45"/>
                  </a:lnTo>
                  <a:lnTo>
                    <a:pt x="83" y="43"/>
                  </a:lnTo>
                  <a:lnTo>
                    <a:pt x="72" y="38"/>
                  </a:lnTo>
                  <a:lnTo>
                    <a:pt x="60" y="29"/>
                  </a:lnTo>
                  <a:lnTo>
                    <a:pt x="47" y="22"/>
                  </a:lnTo>
                  <a:lnTo>
                    <a:pt x="35" y="13"/>
                  </a:lnTo>
                  <a:lnTo>
                    <a:pt x="24" y="6"/>
                  </a:lnTo>
                  <a:lnTo>
                    <a:pt x="13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5" y="13"/>
                  </a:lnTo>
                  <a:lnTo>
                    <a:pt x="13" y="20"/>
                  </a:lnTo>
                  <a:lnTo>
                    <a:pt x="25" y="29"/>
                  </a:lnTo>
                  <a:lnTo>
                    <a:pt x="38" y="38"/>
                  </a:lnTo>
                  <a:lnTo>
                    <a:pt x="51" y="46"/>
                  </a:lnTo>
                  <a:lnTo>
                    <a:pt x="65" y="55"/>
                  </a:lnTo>
                  <a:lnTo>
                    <a:pt x="76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9" name="Freeform 120"/>
            <p:cNvSpPr>
              <a:spLocks/>
            </p:cNvSpPr>
            <p:nvPr/>
          </p:nvSpPr>
          <p:spPr bwMode="auto">
            <a:xfrm>
              <a:off x="554" y="2034"/>
              <a:ext cx="32" cy="20"/>
            </a:xfrm>
            <a:custGeom>
              <a:avLst/>
              <a:gdLst>
                <a:gd name="T0" fmla="*/ 0 w 96"/>
                <a:gd name="T1" fmla="*/ 0 h 64"/>
                <a:gd name="T2" fmla="*/ 0 w 96"/>
                <a:gd name="T3" fmla="*/ 0 h 64"/>
                <a:gd name="T4" fmla="*/ 0 w 96"/>
                <a:gd name="T5" fmla="*/ 0 h 64"/>
                <a:gd name="T6" fmla="*/ 0 w 96"/>
                <a:gd name="T7" fmla="*/ 0 h 64"/>
                <a:gd name="T8" fmla="*/ 0 w 96"/>
                <a:gd name="T9" fmla="*/ 0 h 64"/>
                <a:gd name="T10" fmla="*/ 0 w 96"/>
                <a:gd name="T11" fmla="*/ 0 h 64"/>
                <a:gd name="T12" fmla="*/ 0 w 96"/>
                <a:gd name="T13" fmla="*/ 0 h 64"/>
                <a:gd name="T14" fmla="*/ 0 w 96"/>
                <a:gd name="T15" fmla="*/ 0 h 64"/>
                <a:gd name="T16" fmla="*/ 0 w 96"/>
                <a:gd name="T17" fmla="*/ 0 h 64"/>
                <a:gd name="T18" fmla="*/ 0 w 96"/>
                <a:gd name="T19" fmla="*/ 0 h 64"/>
                <a:gd name="T20" fmla="*/ 0 w 96"/>
                <a:gd name="T21" fmla="*/ 0 h 64"/>
                <a:gd name="T22" fmla="*/ 0 w 96"/>
                <a:gd name="T23" fmla="*/ 0 h 64"/>
                <a:gd name="T24" fmla="*/ 0 w 96"/>
                <a:gd name="T25" fmla="*/ 0 h 64"/>
                <a:gd name="T26" fmla="*/ 0 w 96"/>
                <a:gd name="T27" fmla="*/ 0 h 64"/>
                <a:gd name="T28" fmla="*/ 0 w 96"/>
                <a:gd name="T29" fmla="*/ 0 h 64"/>
                <a:gd name="T30" fmla="*/ 0 w 96"/>
                <a:gd name="T31" fmla="*/ 0 h 64"/>
                <a:gd name="T32" fmla="*/ 0 w 96"/>
                <a:gd name="T33" fmla="*/ 0 h 64"/>
                <a:gd name="T34" fmla="*/ 0 w 96"/>
                <a:gd name="T35" fmla="*/ 0 h 64"/>
                <a:gd name="T36" fmla="*/ 0 w 96"/>
                <a:gd name="T37" fmla="*/ 0 h 64"/>
                <a:gd name="T38" fmla="*/ 0 w 96"/>
                <a:gd name="T39" fmla="*/ 0 h 64"/>
                <a:gd name="T40" fmla="*/ 0 w 96"/>
                <a:gd name="T41" fmla="*/ 0 h 64"/>
                <a:gd name="T42" fmla="*/ 0 w 96"/>
                <a:gd name="T43" fmla="*/ 0 h 64"/>
                <a:gd name="T44" fmla="*/ 0 w 96"/>
                <a:gd name="T45" fmla="*/ 0 h 64"/>
                <a:gd name="T46" fmla="*/ 0 w 96"/>
                <a:gd name="T47" fmla="*/ 0 h 64"/>
                <a:gd name="T48" fmla="*/ 0 w 96"/>
                <a:gd name="T49" fmla="*/ 0 h 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64"/>
                <a:gd name="T77" fmla="*/ 96 w 96"/>
                <a:gd name="T78" fmla="*/ 64 h 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64">
                  <a:moveTo>
                    <a:pt x="85" y="62"/>
                  </a:moveTo>
                  <a:lnTo>
                    <a:pt x="87" y="64"/>
                  </a:lnTo>
                  <a:lnTo>
                    <a:pt x="90" y="64"/>
                  </a:lnTo>
                  <a:lnTo>
                    <a:pt x="93" y="62"/>
                  </a:lnTo>
                  <a:lnTo>
                    <a:pt x="95" y="59"/>
                  </a:lnTo>
                  <a:lnTo>
                    <a:pt x="96" y="56"/>
                  </a:lnTo>
                  <a:lnTo>
                    <a:pt x="96" y="52"/>
                  </a:lnTo>
                  <a:lnTo>
                    <a:pt x="95" y="49"/>
                  </a:lnTo>
                  <a:lnTo>
                    <a:pt x="92" y="48"/>
                  </a:lnTo>
                  <a:lnTo>
                    <a:pt x="80" y="40"/>
                  </a:lnTo>
                  <a:lnTo>
                    <a:pt x="66" y="32"/>
                  </a:lnTo>
                  <a:lnTo>
                    <a:pt x="52" y="22"/>
                  </a:lnTo>
                  <a:lnTo>
                    <a:pt x="38" y="13"/>
                  </a:lnTo>
                  <a:lnTo>
                    <a:pt x="25" y="7"/>
                  </a:lnTo>
                  <a:lnTo>
                    <a:pt x="13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6" y="13"/>
                  </a:lnTo>
                  <a:lnTo>
                    <a:pt x="14" y="22"/>
                  </a:lnTo>
                  <a:lnTo>
                    <a:pt x="28" y="30"/>
                  </a:lnTo>
                  <a:lnTo>
                    <a:pt x="41" y="39"/>
                  </a:lnTo>
                  <a:lnTo>
                    <a:pt x="57" y="48"/>
                  </a:lnTo>
                  <a:lnTo>
                    <a:pt x="71" y="56"/>
                  </a:lnTo>
                  <a:lnTo>
                    <a:pt x="85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0" name="Freeform 121"/>
            <p:cNvSpPr>
              <a:spLocks/>
            </p:cNvSpPr>
            <p:nvPr/>
          </p:nvSpPr>
          <p:spPr bwMode="auto">
            <a:xfrm>
              <a:off x="554" y="2005"/>
              <a:ext cx="69" cy="55"/>
            </a:xfrm>
            <a:custGeom>
              <a:avLst/>
              <a:gdLst>
                <a:gd name="T0" fmla="*/ 0 w 206"/>
                <a:gd name="T1" fmla="*/ 0 h 172"/>
                <a:gd name="T2" fmla="*/ 0 w 206"/>
                <a:gd name="T3" fmla="*/ 0 h 172"/>
                <a:gd name="T4" fmla="*/ 0 w 206"/>
                <a:gd name="T5" fmla="*/ 0 h 172"/>
                <a:gd name="T6" fmla="*/ 0 w 206"/>
                <a:gd name="T7" fmla="*/ 0 h 172"/>
                <a:gd name="T8" fmla="*/ 0 w 206"/>
                <a:gd name="T9" fmla="*/ 0 h 172"/>
                <a:gd name="T10" fmla="*/ 0 w 206"/>
                <a:gd name="T11" fmla="*/ 0 h 172"/>
                <a:gd name="T12" fmla="*/ 0 w 206"/>
                <a:gd name="T13" fmla="*/ 0 h 172"/>
                <a:gd name="T14" fmla="*/ 0 w 206"/>
                <a:gd name="T15" fmla="*/ 0 h 172"/>
                <a:gd name="T16" fmla="*/ 0 w 206"/>
                <a:gd name="T17" fmla="*/ 0 h 172"/>
                <a:gd name="T18" fmla="*/ 0 w 206"/>
                <a:gd name="T19" fmla="*/ 0 h 172"/>
                <a:gd name="T20" fmla="*/ 0 w 206"/>
                <a:gd name="T21" fmla="*/ 0 h 172"/>
                <a:gd name="T22" fmla="*/ 0 w 206"/>
                <a:gd name="T23" fmla="*/ 0 h 172"/>
                <a:gd name="T24" fmla="*/ 0 w 206"/>
                <a:gd name="T25" fmla="*/ 0 h 172"/>
                <a:gd name="T26" fmla="*/ 0 w 206"/>
                <a:gd name="T27" fmla="*/ 0 h 172"/>
                <a:gd name="T28" fmla="*/ 0 w 206"/>
                <a:gd name="T29" fmla="*/ 0 h 172"/>
                <a:gd name="T30" fmla="*/ 0 w 206"/>
                <a:gd name="T31" fmla="*/ 0 h 172"/>
                <a:gd name="T32" fmla="*/ 0 w 206"/>
                <a:gd name="T33" fmla="*/ 0 h 172"/>
                <a:gd name="T34" fmla="*/ 0 w 206"/>
                <a:gd name="T35" fmla="*/ 0 h 172"/>
                <a:gd name="T36" fmla="*/ 0 w 206"/>
                <a:gd name="T37" fmla="*/ 0 h 172"/>
                <a:gd name="T38" fmla="*/ 0 w 206"/>
                <a:gd name="T39" fmla="*/ 0 h 172"/>
                <a:gd name="T40" fmla="*/ 0 w 206"/>
                <a:gd name="T41" fmla="*/ 0 h 172"/>
                <a:gd name="T42" fmla="*/ 0 w 206"/>
                <a:gd name="T43" fmla="*/ 0 h 172"/>
                <a:gd name="T44" fmla="*/ 0 w 206"/>
                <a:gd name="T45" fmla="*/ 0 h 172"/>
                <a:gd name="T46" fmla="*/ 0 w 206"/>
                <a:gd name="T47" fmla="*/ 0 h 172"/>
                <a:gd name="T48" fmla="*/ 0 w 206"/>
                <a:gd name="T49" fmla="*/ 0 h 172"/>
                <a:gd name="T50" fmla="*/ 0 w 206"/>
                <a:gd name="T51" fmla="*/ 0 h 172"/>
                <a:gd name="T52" fmla="*/ 0 w 206"/>
                <a:gd name="T53" fmla="*/ 0 h 172"/>
                <a:gd name="T54" fmla="*/ 0 w 206"/>
                <a:gd name="T55" fmla="*/ 0 h 172"/>
                <a:gd name="T56" fmla="*/ 0 w 206"/>
                <a:gd name="T57" fmla="*/ 0 h 1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6"/>
                <a:gd name="T88" fmla="*/ 0 h 172"/>
                <a:gd name="T89" fmla="*/ 206 w 206"/>
                <a:gd name="T90" fmla="*/ 172 h 1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6" h="172">
                  <a:moveTo>
                    <a:pt x="190" y="168"/>
                  </a:moveTo>
                  <a:lnTo>
                    <a:pt x="193" y="171"/>
                  </a:lnTo>
                  <a:lnTo>
                    <a:pt x="196" y="172"/>
                  </a:lnTo>
                  <a:lnTo>
                    <a:pt x="199" y="172"/>
                  </a:lnTo>
                  <a:lnTo>
                    <a:pt x="202" y="171"/>
                  </a:lnTo>
                  <a:lnTo>
                    <a:pt x="205" y="168"/>
                  </a:lnTo>
                  <a:lnTo>
                    <a:pt x="206" y="165"/>
                  </a:lnTo>
                  <a:lnTo>
                    <a:pt x="206" y="161"/>
                  </a:lnTo>
                  <a:lnTo>
                    <a:pt x="205" y="158"/>
                  </a:lnTo>
                  <a:lnTo>
                    <a:pt x="200" y="147"/>
                  </a:lnTo>
                  <a:lnTo>
                    <a:pt x="195" y="139"/>
                  </a:lnTo>
                  <a:lnTo>
                    <a:pt x="187" y="130"/>
                  </a:lnTo>
                  <a:lnTo>
                    <a:pt x="178" y="123"/>
                  </a:lnTo>
                  <a:lnTo>
                    <a:pt x="154" y="105"/>
                  </a:lnTo>
                  <a:lnTo>
                    <a:pt x="127" y="85"/>
                  </a:lnTo>
                  <a:lnTo>
                    <a:pt x="98" y="63"/>
                  </a:lnTo>
                  <a:lnTo>
                    <a:pt x="70" y="43"/>
                  </a:lnTo>
                  <a:lnTo>
                    <a:pt x="46" y="24"/>
                  </a:lnTo>
                  <a:lnTo>
                    <a:pt x="24" y="11"/>
                  </a:lnTo>
                  <a:lnTo>
                    <a:pt x="9" y="2"/>
                  </a:lnTo>
                  <a:lnTo>
                    <a:pt x="0" y="0"/>
                  </a:lnTo>
                  <a:lnTo>
                    <a:pt x="3" y="8"/>
                  </a:lnTo>
                  <a:lnTo>
                    <a:pt x="18" y="22"/>
                  </a:lnTo>
                  <a:lnTo>
                    <a:pt x="40" y="41"/>
                  </a:lnTo>
                  <a:lnTo>
                    <a:pt x="69" y="64"/>
                  </a:lnTo>
                  <a:lnTo>
                    <a:pt x="101" y="91"/>
                  </a:lnTo>
                  <a:lnTo>
                    <a:pt x="133" y="118"/>
                  </a:lnTo>
                  <a:lnTo>
                    <a:pt x="164" y="145"/>
                  </a:lnTo>
                  <a:lnTo>
                    <a:pt x="190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Freeform 122"/>
            <p:cNvSpPr>
              <a:spLocks/>
            </p:cNvSpPr>
            <p:nvPr/>
          </p:nvSpPr>
          <p:spPr bwMode="auto">
            <a:xfrm>
              <a:off x="534" y="2107"/>
              <a:ext cx="171" cy="27"/>
            </a:xfrm>
            <a:custGeom>
              <a:avLst/>
              <a:gdLst>
                <a:gd name="T0" fmla="*/ 0 w 513"/>
                <a:gd name="T1" fmla="*/ 0 h 89"/>
                <a:gd name="T2" fmla="*/ 0 w 513"/>
                <a:gd name="T3" fmla="*/ 0 h 89"/>
                <a:gd name="T4" fmla="*/ 0 w 513"/>
                <a:gd name="T5" fmla="*/ 0 h 89"/>
                <a:gd name="T6" fmla="*/ 0 w 513"/>
                <a:gd name="T7" fmla="*/ 0 h 89"/>
                <a:gd name="T8" fmla="*/ 0 w 513"/>
                <a:gd name="T9" fmla="*/ 0 h 89"/>
                <a:gd name="T10" fmla="*/ 0 w 513"/>
                <a:gd name="T11" fmla="*/ 0 h 89"/>
                <a:gd name="T12" fmla="*/ 0 w 513"/>
                <a:gd name="T13" fmla="*/ 0 h 89"/>
                <a:gd name="T14" fmla="*/ 0 w 513"/>
                <a:gd name="T15" fmla="*/ 0 h 89"/>
                <a:gd name="T16" fmla="*/ 0 w 513"/>
                <a:gd name="T17" fmla="*/ 0 h 89"/>
                <a:gd name="T18" fmla="*/ 0 w 513"/>
                <a:gd name="T19" fmla="*/ 0 h 89"/>
                <a:gd name="T20" fmla="*/ 0 w 513"/>
                <a:gd name="T21" fmla="*/ 0 h 89"/>
                <a:gd name="T22" fmla="*/ 0 w 513"/>
                <a:gd name="T23" fmla="*/ 0 h 89"/>
                <a:gd name="T24" fmla="*/ 0 w 513"/>
                <a:gd name="T25" fmla="*/ 0 h 89"/>
                <a:gd name="T26" fmla="*/ 0 w 513"/>
                <a:gd name="T27" fmla="*/ 0 h 89"/>
                <a:gd name="T28" fmla="*/ 0 w 513"/>
                <a:gd name="T29" fmla="*/ 0 h 89"/>
                <a:gd name="T30" fmla="*/ 0 w 513"/>
                <a:gd name="T31" fmla="*/ 0 h 89"/>
                <a:gd name="T32" fmla="*/ 0 w 513"/>
                <a:gd name="T33" fmla="*/ 0 h 89"/>
                <a:gd name="T34" fmla="*/ 0 w 513"/>
                <a:gd name="T35" fmla="*/ 0 h 89"/>
                <a:gd name="T36" fmla="*/ 0 w 513"/>
                <a:gd name="T37" fmla="*/ 0 h 89"/>
                <a:gd name="T38" fmla="*/ 0 w 513"/>
                <a:gd name="T39" fmla="*/ 0 h 89"/>
                <a:gd name="T40" fmla="*/ 0 w 513"/>
                <a:gd name="T41" fmla="*/ 0 h 89"/>
                <a:gd name="T42" fmla="*/ 0 w 513"/>
                <a:gd name="T43" fmla="*/ 0 h 89"/>
                <a:gd name="T44" fmla="*/ 0 w 513"/>
                <a:gd name="T45" fmla="*/ 0 h 89"/>
                <a:gd name="T46" fmla="*/ 0 w 513"/>
                <a:gd name="T47" fmla="*/ 0 h 89"/>
                <a:gd name="T48" fmla="*/ 0 w 513"/>
                <a:gd name="T49" fmla="*/ 0 h 89"/>
                <a:gd name="T50" fmla="*/ 0 w 513"/>
                <a:gd name="T51" fmla="*/ 0 h 89"/>
                <a:gd name="T52" fmla="*/ 0 w 513"/>
                <a:gd name="T53" fmla="*/ 0 h 89"/>
                <a:gd name="T54" fmla="*/ 0 w 513"/>
                <a:gd name="T55" fmla="*/ 0 h 89"/>
                <a:gd name="T56" fmla="*/ 0 w 513"/>
                <a:gd name="T57" fmla="*/ 0 h 89"/>
                <a:gd name="T58" fmla="*/ 0 w 513"/>
                <a:gd name="T59" fmla="*/ 0 h 89"/>
                <a:gd name="T60" fmla="*/ 0 w 513"/>
                <a:gd name="T61" fmla="*/ 0 h 89"/>
                <a:gd name="T62" fmla="*/ 0 w 513"/>
                <a:gd name="T63" fmla="*/ 0 h 89"/>
                <a:gd name="T64" fmla="*/ 0 w 513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3"/>
                <a:gd name="T100" fmla="*/ 0 h 89"/>
                <a:gd name="T101" fmla="*/ 513 w 513"/>
                <a:gd name="T102" fmla="*/ 89 h 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3" h="89">
                  <a:moveTo>
                    <a:pt x="47" y="2"/>
                  </a:moveTo>
                  <a:lnTo>
                    <a:pt x="41" y="5"/>
                  </a:lnTo>
                  <a:lnTo>
                    <a:pt x="35" y="12"/>
                  </a:lnTo>
                  <a:lnTo>
                    <a:pt x="27" y="19"/>
                  </a:lnTo>
                  <a:lnTo>
                    <a:pt x="19" y="28"/>
                  </a:lnTo>
                  <a:lnTo>
                    <a:pt x="12" y="37"/>
                  </a:lnTo>
                  <a:lnTo>
                    <a:pt x="6" y="45"/>
                  </a:lnTo>
                  <a:lnTo>
                    <a:pt x="2" y="53"/>
                  </a:lnTo>
                  <a:lnTo>
                    <a:pt x="0" y="58"/>
                  </a:lnTo>
                  <a:lnTo>
                    <a:pt x="2" y="72"/>
                  </a:lnTo>
                  <a:lnTo>
                    <a:pt x="8" y="80"/>
                  </a:lnTo>
                  <a:lnTo>
                    <a:pt x="16" y="86"/>
                  </a:lnTo>
                  <a:lnTo>
                    <a:pt x="25" y="88"/>
                  </a:lnTo>
                  <a:lnTo>
                    <a:pt x="37" y="89"/>
                  </a:lnTo>
                  <a:lnTo>
                    <a:pt x="47" y="88"/>
                  </a:lnTo>
                  <a:lnTo>
                    <a:pt x="59" y="88"/>
                  </a:lnTo>
                  <a:lnTo>
                    <a:pt x="68" y="86"/>
                  </a:lnTo>
                  <a:lnTo>
                    <a:pt x="95" y="83"/>
                  </a:lnTo>
                  <a:lnTo>
                    <a:pt x="125" y="79"/>
                  </a:lnTo>
                  <a:lnTo>
                    <a:pt x="152" y="75"/>
                  </a:lnTo>
                  <a:lnTo>
                    <a:pt x="181" y="70"/>
                  </a:lnTo>
                  <a:lnTo>
                    <a:pt x="209" y="66"/>
                  </a:lnTo>
                  <a:lnTo>
                    <a:pt x="237" y="61"/>
                  </a:lnTo>
                  <a:lnTo>
                    <a:pt x="266" y="57"/>
                  </a:lnTo>
                  <a:lnTo>
                    <a:pt x="294" y="54"/>
                  </a:lnTo>
                  <a:lnTo>
                    <a:pt x="320" y="51"/>
                  </a:lnTo>
                  <a:lnTo>
                    <a:pt x="345" y="48"/>
                  </a:lnTo>
                  <a:lnTo>
                    <a:pt x="371" y="47"/>
                  </a:lnTo>
                  <a:lnTo>
                    <a:pt x="398" y="45"/>
                  </a:lnTo>
                  <a:lnTo>
                    <a:pt x="422" y="42"/>
                  </a:lnTo>
                  <a:lnTo>
                    <a:pt x="449" y="41"/>
                  </a:lnTo>
                  <a:lnTo>
                    <a:pt x="474" y="40"/>
                  </a:lnTo>
                  <a:lnTo>
                    <a:pt x="500" y="37"/>
                  </a:lnTo>
                  <a:lnTo>
                    <a:pt x="506" y="35"/>
                  </a:lnTo>
                  <a:lnTo>
                    <a:pt x="509" y="34"/>
                  </a:lnTo>
                  <a:lnTo>
                    <a:pt x="512" y="29"/>
                  </a:lnTo>
                  <a:lnTo>
                    <a:pt x="513" y="25"/>
                  </a:lnTo>
                  <a:lnTo>
                    <a:pt x="512" y="19"/>
                  </a:lnTo>
                  <a:lnTo>
                    <a:pt x="510" y="16"/>
                  </a:lnTo>
                  <a:lnTo>
                    <a:pt x="506" y="13"/>
                  </a:lnTo>
                  <a:lnTo>
                    <a:pt x="501" y="12"/>
                  </a:lnTo>
                  <a:lnTo>
                    <a:pt x="472" y="10"/>
                  </a:lnTo>
                  <a:lnTo>
                    <a:pt x="443" y="12"/>
                  </a:lnTo>
                  <a:lnTo>
                    <a:pt x="414" y="12"/>
                  </a:lnTo>
                  <a:lnTo>
                    <a:pt x="384" y="13"/>
                  </a:lnTo>
                  <a:lnTo>
                    <a:pt x="355" y="16"/>
                  </a:lnTo>
                  <a:lnTo>
                    <a:pt x="326" y="19"/>
                  </a:lnTo>
                  <a:lnTo>
                    <a:pt x="297" y="24"/>
                  </a:lnTo>
                  <a:lnTo>
                    <a:pt x="268" y="26"/>
                  </a:lnTo>
                  <a:lnTo>
                    <a:pt x="238" y="31"/>
                  </a:lnTo>
                  <a:lnTo>
                    <a:pt x="211" y="35"/>
                  </a:lnTo>
                  <a:lnTo>
                    <a:pt x="181" y="40"/>
                  </a:lnTo>
                  <a:lnTo>
                    <a:pt x="152" y="44"/>
                  </a:lnTo>
                  <a:lnTo>
                    <a:pt x="123" y="48"/>
                  </a:lnTo>
                  <a:lnTo>
                    <a:pt x="95" y="53"/>
                  </a:lnTo>
                  <a:lnTo>
                    <a:pt x="66" y="56"/>
                  </a:lnTo>
                  <a:lnTo>
                    <a:pt x="37" y="58"/>
                  </a:lnTo>
                  <a:lnTo>
                    <a:pt x="34" y="53"/>
                  </a:lnTo>
                  <a:lnTo>
                    <a:pt x="38" y="44"/>
                  </a:lnTo>
                  <a:lnTo>
                    <a:pt x="44" y="37"/>
                  </a:lnTo>
                  <a:lnTo>
                    <a:pt x="49" y="29"/>
                  </a:lnTo>
                  <a:lnTo>
                    <a:pt x="56" y="19"/>
                  </a:lnTo>
                  <a:lnTo>
                    <a:pt x="60" y="9"/>
                  </a:lnTo>
                  <a:lnTo>
                    <a:pt x="59" y="2"/>
                  </a:lnTo>
                  <a:lnTo>
                    <a:pt x="54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2" name="Freeform 123"/>
            <p:cNvSpPr>
              <a:spLocks/>
            </p:cNvSpPr>
            <p:nvPr/>
          </p:nvSpPr>
          <p:spPr bwMode="auto">
            <a:xfrm>
              <a:off x="478" y="2041"/>
              <a:ext cx="312" cy="126"/>
            </a:xfrm>
            <a:custGeom>
              <a:avLst/>
              <a:gdLst>
                <a:gd name="T0" fmla="*/ 0 w 935"/>
                <a:gd name="T1" fmla="*/ 0 h 397"/>
                <a:gd name="T2" fmla="*/ 0 w 935"/>
                <a:gd name="T3" fmla="*/ 0 h 397"/>
                <a:gd name="T4" fmla="*/ 0 w 935"/>
                <a:gd name="T5" fmla="*/ 0 h 397"/>
                <a:gd name="T6" fmla="*/ 0 w 935"/>
                <a:gd name="T7" fmla="*/ 0 h 397"/>
                <a:gd name="T8" fmla="*/ 0 w 935"/>
                <a:gd name="T9" fmla="*/ 0 h 397"/>
                <a:gd name="T10" fmla="*/ 0 w 935"/>
                <a:gd name="T11" fmla="*/ 0 h 397"/>
                <a:gd name="T12" fmla="*/ 0 w 935"/>
                <a:gd name="T13" fmla="*/ 0 h 397"/>
                <a:gd name="T14" fmla="*/ 0 w 935"/>
                <a:gd name="T15" fmla="*/ 0 h 397"/>
                <a:gd name="T16" fmla="*/ 0 w 935"/>
                <a:gd name="T17" fmla="*/ 0 h 397"/>
                <a:gd name="T18" fmla="*/ 0 w 935"/>
                <a:gd name="T19" fmla="*/ 0 h 397"/>
                <a:gd name="T20" fmla="*/ 0 w 935"/>
                <a:gd name="T21" fmla="*/ 0 h 397"/>
                <a:gd name="T22" fmla="*/ 0 w 935"/>
                <a:gd name="T23" fmla="*/ 0 h 397"/>
                <a:gd name="T24" fmla="*/ 0 w 935"/>
                <a:gd name="T25" fmla="*/ 0 h 397"/>
                <a:gd name="T26" fmla="*/ 0 w 935"/>
                <a:gd name="T27" fmla="*/ 0 h 397"/>
                <a:gd name="T28" fmla="*/ 0 w 935"/>
                <a:gd name="T29" fmla="*/ 0 h 397"/>
                <a:gd name="T30" fmla="*/ 0 w 935"/>
                <a:gd name="T31" fmla="*/ 0 h 397"/>
                <a:gd name="T32" fmla="*/ 0 w 935"/>
                <a:gd name="T33" fmla="*/ 0 h 397"/>
                <a:gd name="T34" fmla="*/ 0 w 935"/>
                <a:gd name="T35" fmla="*/ 0 h 397"/>
                <a:gd name="T36" fmla="*/ 0 w 935"/>
                <a:gd name="T37" fmla="*/ 0 h 397"/>
                <a:gd name="T38" fmla="*/ 0 w 935"/>
                <a:gd name="T39" fmla="*/ 0 h 397"/>
                <a:gd name="T40" fmla="*/ 0 w 935"/>
                <a:gd name="T41" fmla="*/ 0 h 397"/>
                <a:gd name="T42" fmla="*/ 0 w 935"/>
                <a:gd name="T43" fmla="*/ 0 h 397"/>
                <a:gd name="T44" fmla="*/ 0 w 935"/>
                <a:gd name="T45" fmla="*/ 0 h 397"/>
                <a:gd name="T46" fmla="*/ 0 w 935"/>
                <a:gd name="T47" fmla="*/ 0 h 397"/>
                <a:gd name="T48" fmla="*/ 0 w 935"/>
                <a:gd name="T49" fmla="*/ 0 h 397"/>
                <a:gd name="T50" fmla="*/ 0 w 935"/>
                <a:gd name="T51" fmla="*/ 0 h 397"/>
                <a:gd name="T52" fmla="*/ 0 w 935"/>
                <a:gd name="T53" fmla="*/ 0 h 397"/>
                <a:gd name="T54" fmla="*/ 0 w 935"/>
                <a:gd name="T55" fmla="*/ 0 h 397"/>
                <a:gd name="T56" fmla="*/ 0 w 935"/>
                <a:gd name="T57" fmla="*/ 0 h 397"/>
                <a:gd name="T58" fmla="*/ 0 w 935"/>
                <a:gd name="T59" fmla="*/ 0 h 397"/>
                <a:gd name="T60" fmla="*/ 0 w 935"/>
                <a:gd name="T61" fmla="*/ 0 h 397"/>
                <a:gd name="T62" fmla="*/ 0 w 935"/>
                <a:gd name="T63" fmla="*/ 0 h 397"/>
                <a:gd name="T64" fmla="*/ 0 w 935"/>
                <a:gd name="T65" fmla="*/ 0 h 397"/>
                <a:gd name="T66" fmla="*/ 0 w 935"/>
                <a:gd name="T67" fmla="*/ 0 h 397"/>
                <a:gd name="T68" fmla="*/ 0 w 935"/>
                <a:gd name="T69" fmla="*/ 0 h 397"/>
                <a:gd name="T70" fmla="*/ 0 w 935"/>
                <a:gd name="T71" fmla="*/ 0 h 397"/>
                <a:gd name="T72" fmla="*/ 0 w 935"/>
                <a:gd name="T73" fmla="*/ 0 h 397"/>
                <a:gd name="T74" fmla="*/ 0 w 935"/>
                <a:gd name="T75" fmla="*/ 0 h 397"/>
                <a:gd name="T76" fmla="*/ 0 w 935"/>
                <a:gd name="T77" fmla="*/ 0 h 397"/>
                <a:gd name="T78" fmla="*/ 0 w 935"/>
                <a:gd name="T79" fmla="*/ 0 h 397"/>
                <a:gd name="T80" fmla="*/ 0 w 935"/>
                <a:gd name="T81" fmla="*/ 0 h 397"/>
                <a:gd name="T82" fmla="*/ 0 w 935"/>
                <a:gd name="T83" fmla="*/ 0 h 397"/>
                <a:gd name="T84" fmla="*/ 0 w 935"/>
                <a:gd name="T85" fmla="*/ 0 h 3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5"/>
                <a:gd name="T130" fmla="*/ 0 h 397"/>
                <a:gd name="T131" fmla="*/ 935 w 935"/>
                <a:gd name="T132" fmla="*/ 397 h 3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5" h="397">
                  <a:moveTo>
                    <a:pt x="3" y="349"/>
                  </a:moveTo>
                  <a:lnTo>
                    <a:pt x="2" y="354"/>
                  </a:lnTo>
                  <a:lnTo>
                    <a:pt x="0" y="364"/>
                  </a:lnTo>
                  <a:lnTo>
                    <a:pt x="0" y="374"/>
                  </a:lnTo>
                  <a:lnTo>
                    <a:pt x="3" y="383"/>
                  </a:lnTo>
                  <a:lnTo>
                    <a:pt x="11" y="389"/>
                  </a:lnTo>
                  <a:lnTo>
                    <a:pt x="19" y="392"/>
                  </a:lnTo>
                  <a:lnTo>
                    <a:pt x="28" y="395"/>
                  </a:lnTo>
                  <a:lnTo>
                    <a:pt x="31" y="396"/>
                  </a:lnTo>
                  <a:lnTo>
                    <a:pt x="59" y="397"/>
                  </a:lnTo>
                  <a:lnTo>
                    <a:pt x="88" y="397"/>
                  </a:lnTo>
                  <a:lnTo>
                    <a:pt x="116" y="397"/>
                  </a:lnTo>
                  <a:lnTo>
                    <a:pt x="144" y="397"/>
                  </a:lnTo>
                  <a:lnTo>
                    <a:pt x="173" y="396"/>
                  </a:lnTo>
                  <a:lnTo>
                    <a:pt x="201" y="395"/>
                  </a:lnTo>
                  <a:lnTo>
                    <a:pt x="228" y="393"/>
                  </a:lnTo>
                  <a:lnTo>
                    <a:pt x="256" y="392"/>
                  </a:lnTo>
                  <a:lnTo>
                    <a:pt x="284" y="390"/>
                  </a:lnTo>
                  <a:lnTo>
                    <a:pt x="312" y="387"/>
                  </a:lnTo>
                  <a:lnTo>
                    <a:pt x="339" y="386"/>
                  </a:lnTo>
                  <a:lnTo>
                    <a:pt x="367" y="383"/>
                  </a:lnTo>
                  <a:lnTo>
                    <a:pt x="395" y="381"/>
                  </a:lnTo>
                  <a:lnTo>
                    <a:pt x="424" y="380"/>
                  </a:lnTo>
                  <a:lnTo>
                    <a:pt x="452" y="379"/>
                  </a:lnTo>
                  <a:lnTo>
                    <a:pt x="479" y="377"/>
                  </a:lnTo>
                  <a:lnTo>
                    <a:pt x="506" y="376"/>
                  </a:lnTo>
                  <a:lnTo>
                    <a:pt x="534" y="374"/>
                  </a:lnTo>
                  <a:lnTo>
                    <a:pt x="560" y="373"/>
                  </a:lnTo>
                  <a:lnTo>
                    <a:pt x="588" y="370"/>
                  </a:lnTo>
                  <a:lnTo>
                    <a:pt x="614" y="367"/>
                  </a:lnTo>
                  <a:lnTo>
                    <a:pt x="640" y="364"/>
                  </a:lnTo>
                  <a:lnTo>
                    <a:pt x="668" y="360"/>
                  </a:lnTo>
                  <a:lnTo>
                    <a:pt x="694" y="355"/>
                  </a:lnTo>
                  <a:lnTo>
                    <a:pt x="712" y="352"/>
                  </a:lnTo>
                  <a:lnTo>
                    <a:pt x="729" y="348"/>
                  </a:lnTo>
                  <a:lnTo>
                    <a:pt x="748" y="342"/>
                  </a:lnTo>
                  <a:lnTo>
                    <a:pt x="766" y="336"/>
                  </a:lnTo>
                  <a:lnTo>
                    <a:pt x="782" y="329"/>
                  </a:lnTo>
                  <a:lnTo>
                    <a:pt x="796" y="319"/>
                  </a:lnTo>
                  <a:lnTo>
                    <a:pt x="811" y="306"/>
                  </a:lnTo>
                  <a:lnTo>
                    <a:pt x="823" y="291"/>
                  </a:lnTo>
                  <a:lnTo>
                    <a:pt x="827" y="280"/>
                  </a:lnTo>
                  <a:lnTo>
                    <a:pt x="840" y="249"/>
                  </a:lnTo>
                  <a:lnTo>
                    <a:pt x="859" y="205"/>
                  </a:lnTo>
                  <a:lnTo>
                    <a:pt x="880" y="154"/>
                  </a:lnTo>
                  <a:lnTo>
                    <a:pt x="902" y="103"/>
                  </a:lnTo>
                  <a:lnTo>
                    <a:pt x="919" y="60"/>
                  </a:lnTo>
                  <a:lnTo>
                    <a:pt x="931" y="26"/>
                  </a:lnTo>
                  <a:lnTo>
                    <a:pt x="935" y="13"/>
                  </a:lnTo>
                  <a:lnTo>
                    <a:pt x="932" y="12"/>
                  </a:lnTo>
                  <a:lnTo>
                    <a:pt x="923" y="7"/>
                  </a:lnTo>
                  <a:lnTo>
                    <a:pt x="913" y="3"/>
                  </a:lnTo>
                  <a:lnTo>
                    <a:pt x="903" y="0"/>
                  </a:lnTo>
                  <a:lnTo>
                    <a:pt x="897" y="1"/>
                  </a:lnTo>
                  <a:lnTo>
                    <a:pt x="894" y="4"/>
                  </a:lnTo>
                  <a:lnTo>
                    <a:pt x="891" y="10"/>
                  </a:lnTo>
                  <a:lnTo>
                    <a:pt x="890" y="15"/>
                  </a:lnTo>
                  <a:lnTo>
                    <a:pt x="891" y="19"/>
                  </a:lnTo>
                  <a:lnTo>
                    <a:pt x="894" y="22"/>
                  </a:lnTo>
                  <a:lnTo>
                    <a:pt x="899" y="23"/>
                  </a:lnTo>
                  <a:lnTo>
                    <a:pt x="903" y="22"/>
                  </a:lnTo>
                  <a:lnTo>
                    <a:pt x="899" y="38"/>
                  </a:lnTo>
                  <a:lnTo>
                    <a:pt x="894" y="48"/>
                  </a:lnTo>
                  <a:lnTo>
                    <a:pt x="885" y="73"/>
                  </a:lnTo>
                  <a:lnTo>
                    <a:pt x="871" y="109"/>
                  </a:lnTo>
                  <a:lnTo>
                    <a:pt x="853" y="151"/>
                  </a:lnTo>
                  <a:lnTo>
                    <a:pt x="836" y="197"/>
                  </a:lnTo>
                  <a:lnTo>
                    <a:pt x="820" y="236"/>
                  </a:lnTo>
                  <a:lnTo>
                    <a:pt x="805" y="268"/>
                  </a:lnTo>
                  <a:lnTo>
                    <a:pt x="796" y="287"/>
                  </a:lnTo>
                  <a:lnTo>
                    <a:pt x="792" y="293"/>
                  </a:lnTo>
                  <a:lnTo>
                    <a:pt x="783" y="297"/>
                  </a:lnTo>
                  <a:lnTo>
                    <a:pt x="772" y="303"/>
                  </a:lnTo>
                  <a:lnTo>
                    <a:pt x="756" y="307"/>
                  </a:lnTo>
                  <a:lnTo>
                    <a:pt x="738" y="313"/>
                  </a:lnTo>
                  <a:lnTo>
                    <a:pt x="719" y="317"/>
                  </a:lnTo>
                  <a:lnTo>
                    <a:pt x="697" y="322"/>
                  </a:lnTo>
                  <a:lnTo>
                    <a:pt x="675" y="326"/>
                  </a:lnTo>
                  <a:lnTo>
                    <a:pt x="652" y="330"/>
                  </a:lnTo>
                  <a:lnTo>
                    <a:pt x="627" y="335"/>
                  </a:lnTo>
                  <a:lnTo>
                    <a:pt x="602" y="338"/>
                  </a:lnTo>
                  <a:lnTo>
                    <a:pt x="577" y="341"/>
                  </a:lnTo>
                  <a:lnTo>
                    <a:pt x="552" y="344"/>
                  </a:lnTo>
                  <a:lnTo>
                    <a:pt x="529" y="346"/>
                  </a:lnTo>
                  <a:lnTo>
                    <a:pt x="507" y="348"/>
                  </a:lnTo>
                  <a:lnTo>
                    <a:pt x="487" y="349"/>
                  </a:lnTo>
                  <a:lnTo>
                    <a:pt x="459" y="351"/>
                  </a:lnTo>
                  <a:lnTo>
                    <a:pt x="433" y="354"/>
                  </a:lnTo>
                  <a:lnTo>
                    <a:pt x="405" y="355"/>
                  </a:lnTo>
                  <a:lnTo>
                    <a:pt x="379" y="358"/>
                  </a:lnTo>
                  <a:lnTo>
                    <a:pt x="352" y="360"/>
                  </a:lnTo>
                  <a:lnTo>
                    <a:pt x="326" y="362"/>
                  </a:lnTo>
                  <a:lnTo>
                    <a:pt x="300" y="365"/>
                  </a:lnTo>
                  <a:lnTo>
                    <a:pt x="272" y="367"/>
                  </a:lnTo>
                  <a:lnTo>
                    <a:pt x="246" y="370"/>
                  </a:lnTo>
                  <a:lnTo>
                    <a:pt x="220" y="371"/>
                  </a:lnTo>
                  <a:lnTo>
                    <a:pt x="193" y="373"/>
                  </a:lnTo>
                  <a:lnTo>
                    <a:pt x="165" y="374"/>
                  </a:lnTo>
                  <a:lnTo>
                    <a:pt x="139" y="374"/>
                  </a:lnTo>
                  <a:lnTo>
                    <a:pt x="113" y="376"/>
                  </a:lnTo>
                  <a:lnTo>
                    <a:pt x="85" y="376"/>
                  </a:lnTo>
                  <a:lnTo>
                    <a:pt x="57" y="374"/>
                  </a:lnTo>
                  <a:lnTo>
                    <a:pt x="54" y="374"/>
                  </a:lnTo>
                  <a:lnTo>
                    <a:pt x="47" y="374"/>
                  </a:lnTo>
                  <a:lnTo>
                    <a:pt x="38" y="373"/>
                  </a:lnTo>
                  <a:lnTo>
                    <a:pt x="30" y="370"/>
                  </a:lnTo>
                  <a:lnTo>
                    <a:pt x="24" y="365"/>
                  </a:lnTo>
                  <a:lnTo>
                    <a:pt x="24" y="358"/>
                  </a:lnTo>
                  <a:lnTo>
                    <a:pt x="27" y="351"/>
                  </a:lnTo>
                  <a:lnTo>
                    <a:pt x="33" y="342"/>
                  </a:lnTo>
                  <a:lnTo>
                    <a:pt x="38" y="333"/>
                  </a:lnTo>
                  <a:lnTo>
                    <a:pt x="47" y="325"/>
                  </a:lnTo>
                  <a:lnTo>
                    <a:pt x="54" y="316"/>
                  </a:lnTo>
                  <a:lnTo>
                    <a:pt x="60" y="310"/>
                  </a:lnTo>
                  <a:lnTo>
                    <a:pt x="65" y="304"/>
                  </a:lnTo>
                  <a:lnTo>
                    <a:pt x="69" y="298"/>
                  </a:lnTo>
                  <a:lnTo>
                    <a:pt x="73" y="293"/>
                  </a:lnTo>
                  <a:lnTo>
                    <a:pt x="79" y="288"/>
                  </a:lnTo>
                  <a:lnTo>
                    <a:pt x="87" y="280"/>
                  </a:lnTo>
                  <a:lnTo>
                    <a:pt x="88" y="271"/>
                  </a:lnTo>
                  <a:lnTo>
                    <a:pt x="85" y="266"/>
                  </a:lnTo>
                  <a:lnTo>
                    <a:pt x="73" y="266"/>
                  </a:lnTo>
                  <a:lnTo>
                    <a:pt x="72" y="269"/>
                  </a:lnTo>
                  <a:lnTo>
                    <a:pt x="66" y="277"/>
                  </a:lnTo>
                  <a:lnTo>
                    <a:pt x="57" y="287"/>
                  </a:lnTo>
                  <a:lnTo>
                    <a:pt x="47" y="298"/>
                  </a:lnTo>
                  <a:lnTo>
                    <a:pt x="36" y="313"/>
                  </a:lnTo>
                  <a:lnTo>
                    <a:pt x="24" y="326"/>
                  </a:lnTo>
                  <a:lnTo>
                    <a:pt x="14" y="339"/>
                  </a:lnTo>
                  <a:lnTo>
                    <a:pt x="3" y="3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3" name="Freeform 124"/>
            <p:cNvSpPr>
              <a:spLocks/>
            </p:cNvSpPr>
            <p:nvPr/>
          </p:nvSpPr>
          <p:spPr bwMode="auto">
            <a:xfrm>
              <a:off x="567" y="1923"/>
              <a:ext cx="167" cy="173"/>
            </a:xfrm>
            <a:custGeom>
              <a:avLst/>
              <a:gdLst>
                <a:gd name="T0" fmla="*/ 0 w 503"/>
                <a:gd name="T1" fmla="*/ 0 h 545"/>
                <a:gd name="T2" fmla="*/ 0 w 503"/>
                <a:gd name="T3" fmla="*/ 0 h 545"/>
                <a:gd name="T4" fmla="*/ 0 w 503"/>
                <a:gd name="T5" fmla="*/ 0 h 545"/>
                <a:gd name="T6" fmla="*/ 0 w 503"/>
                <a:gd name="T7" fmla="*/ 0 h 545"/>
                <a:gd name="T8" fmla="*/ 0 w 503"/>
                <a:gd name="T9" fmla="*/ 0 h 545"/>
                <a:gd name="T10" fmla="*/ 0 w 503"/>
                <a:gd name="T11" fmla="*/ 0 h 545"/>
                <a:gd name="T12" fmla="*/ 0 w 503"/>
                <a:gd name="T13" fmla="*/ 0 h 545"/>
                <a:gd name="T14" fmla="*/ 0 w 503"/>
                <a:gd name="T15" fmla="*/ 0 h 545"/>
                <a:gd name="T16" fmla="*/ 0 w 503"/>
                <a:gd name="T17" fmla="*/ 0 h 545"/>
                <a:gd name="T18" fmla="*/ 0 w 503"/>
                <a:gd name="T19" fmla="*/ 0 h 545"/>
                <a:gd name="T20" fmla="*/ 0 w 503"/>
                <a:gd name="T21" fmla="*/ 0 h 545"/>
                <a:gd name="T22" fmla="*/ 0 w 503"/>
                <a:gd name="T23" fmla="*/ 0 h 545"/>
                <a:gd name="T24" fmla="*/ 0 w 503"/>
                <a:gd name="T25" fmla="*/ 0 h 545"/>
                <a:gd name="T26" fmla="*/ 0 w 503"/>
                <a:gd name="T27" fmla="*/ 0 h 545"/>
                <a:gd name="T28" fmla="*/ 0 w 503"/>
                <a:gd name="T29" fmla="*/ 0 h 545"/>
                <a:gd name="T30" fmla="*/ 0 w 503"/>
                <a:gd name="T31" fmla="*/ 0 h 545"/>
                <a:gd name="T32" fmla="*/ 0 w 503"/>
                <a:gd name="T33" fmla="*/ 0 h 545"/>
                <a:gd name="T34" fmla="*/ 0 w 503"/>
                <a:gd name="T35" fmla="*/ 0 h 545"/>
                <a:gd name="T36" fmla="*/ 0 w 503"/>
                <a:gd name="T37" fmla="*/ 0 h 545"/>
                <a:gd name="T38" fmla="*/ 0 w 503"/>
                <a:gd name="T39" fmla="*/ 0 h 545"/>
                <a:gd name="T40" fmla="*/ 0 w 503"/>
                <a:gd name="T41" fmla="*/ 0 h 545"/>
                <a:gd name="T42" fmla="*/ 0 w 503"/>
                <a:gd name="T43" fmla="*/ 0 h 545"/>
                <a:gd name="T44" fmla="*/ 0 w 503"/>
                <a:gd name="T45" fmla="*/ 0 h 545"/>
                <a:gd name="T46" fmla="*/ 0 w 503"/>
                <a:gd name="T47" fmla="*/ 0 h 545"/>
                <a:gd name="T48" fmla="*/ 0 w 503"/>
                <a:gd name="T49" fmla="*/ 0 h 545"/>
                <a:gd name="T50" fmla="*/ 0 w 503"/>
                <a:gd name="T51" fmla="*/ 0 h 545"/>
                <a:gd name="T52" fmla="*/ 0 w 503"/>
                <a:gd name="T53" fmla="*/ 0 h 545"/>
                <a:gd name="T54" fmla="*/ 0 w 503"/>
                <a:gd name="T55" fmla="*/ 0 h 545"/>
                <a:gd name="T56" fmla="*/ 0 w 503"/>
                <a:gd name="T57" fmla="*/ 0 h 545"/>
                <a:gd name="T58" fmla="*/ 0 w 503"/>
                <a:gd name="T59" fmla="*/ 0 h 545"/>
                <a:gd name="T60" fmla="*/ 0 w 503"/>
                <a:gd name="T61" fmla="*/ 0 h 545"/>
                <a:gd name="T62" fmla="*/ 0 w 503"/>
                <a:gd name="T63" fmla="*/ 0 h 545"/>
                <a:gd name="T64" fmla="*/ 0 w 503"/>
                <a:gd name="T65" fmla="*/ 0 h 545"/>
                <a:gd name="T66" fmla="*/ 0 w 503"/>
                <a:gd name="T67" fmla="*/ 0 h 5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545"/>
                <a:gd name="T104" fmla="*/ 503 w 503"/>
                <a:gd name="T105" fmla="*/ 545 h 5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545">
                  <a:moveTo>
                    <a:pt x="0" y="38"/>
                  </a:moveTo>
                  <a:lnTo>
                    <a:pt x="3" y="42"/>
                  </a:lnTo>
                  <a:lnTo>
                    <a:pt x="12" y="44"/>
                  </a:lnTo>
                  <a:lnTo>
                    <a:pt x="25" y="44"/>
                  </a:lnTo>
                  <a:lnTo>
                    <a:pt x="43" y="42"/>
                  </a:lnTo>
                  <a:lnTo>
                    <a:pt x="66" y="40"/>
                  </a:lnTo>
                  <a:lnTo>
                    <a:pt x="91" y="37"/>
                  </a:lnTo>
                  <a:lnTo>
                    <a:pt x="120" y="34"/>
                  </a:lnTo>
                  <a:lnTo>
                    <a:pt x="151" y="31"/>
                  </a:lnTo>
                  <a:lnTo>
                    <a:pt x="183" y="28"/>
                  </a:lnTo>
                  <a:lnTo>
                    <a:pt x="216" y="25"/>
                  </a:lnTo>
                  <a:lnTo>
                    <a:pt x="250" y="25"/>
                  </a:lnTo>
                  <a:lnTo>
                    <a:pt x="284" y="26"/>
                  </a:lnTo>
                  <a:lnTo>
                    <a:pt x="316" y="29"/>
                  </a:lnTo>
                  <a:lnTo>
                    <a:pt x="348" y="35"/>
                  </a:lnTo>
                  <a:lnTo>
                    <a:pt x="377" y="42"/>
                  </a:lnTo>
                  <a:lnTo>
                    <a:pt x="403" y="54"/>
                  </a:lnTo>
                  <a:lnTo>
                    <a:pt x="433" y="109"/>
                  </a:lnTo>
                  <a:lnTo>
                    <a:pt x="453" y="166"/>
                  </a:lnTo>
                  <a:lnTo>
                    <a:pt x="465" y="226"/>
                  </a:lnTo>
                  <a:lnTo>
                    <a:pt x="471" y="286"/>
                  </a:lnTo>
                  <a:lnTo>
                    <a:pt x="471" y="347"/>
                  </a:lnTo>
                  <a:lnTo>
                    <a:pt x="466" y="408"/>
                  </a:lnTo>
                  <a:lnTo>
                    <a:pt x="456" y="468"/>
                  </a:lnTo>
                  <a:lnTo>
                    <a:pt x="444" y="527"/>
                  </a:lnTo>
                  <a:lnTo>
                    <a:pt x="444" y="532"/>
                  </a:lnTo>
                  <a:lnTo>
                    <a:pt x="446" y="537"/>
                  </a:lnTo>
                  <a:lnTo>
                    <a:pt x="449" y="542"/>
                  </a:lnTo>
                  <a:lnTo>
                    <a:pt x="453" y="545"/>
                  </a:lnTo>
                  <a:lnTo>
                    <a:pt x="457" y="545"/>
                  </a:lnTo>
                  <a:lnTo>
                    <a:pt x="462" y="543"/>
                  </a:lnTo>
                  <a:lnTo>
                    <a:pt x="466" y="542"/>
                  </a:lnTo>
                  <a:lnTo>
                    <a:pt x="469" y="537"/>
                  </a:lnTo>
                  <a:lnTo>
                    <a:pt x="488" y="460"/>
                  </a:lnTo>
                  <a:lnTo>
                    <a:pt x="500" y="382"/>
                  </a:lnTo>
                  <a:lnTo>
                    <a:pt x="503" y="305"/>
                  </a:lnTo>
                  <a:lnTo>
                    <a:pt x="498" y="226"/>
                  </a:lnTo>
                  <a:lnTo>
                    <a:pt x="495" y="198"/>
                  </a:lnTo>
                  <a:lnTo>
                    <a:pt x="491" y="171"/>
                  </a:lnTo>
                  <a:lnTo>
                    <a:pt x="485" y="143"/>
                  </a:lnTo>
                  <a:lnTo>
                    <a:pt x="476" y="115"/>
                  </a:lnTo>
                  <a:lnTo>
                    <a:pt x="466" y="89"/>
                  </a:lnTo>
                  <a:lnTo>
                    <a:pt x="453" y="64"/>
                  </a:lnTo>
                  <a:lnTo>
                    <a:pt x="437" y="41"/>
                  </a:lnTo>
                  <a:lnTo>
                    <a:pt x="416" y="21"/>
                  </a:lnTo>
                  <a:lnTo>
                    <a:pt x="399" y="15"/>
                  </a:lnTo>
                  <a:lnTo>
                    <a:pt x="381" y="10"/>
                  </a:lnTo>
                  <a:lnTo>
                    <a:pt x="362" y="6"/>
                  </a:lnTo>
                  <a:lnTo>
                    <a:pt x="345" y="3"/>
                  </a:lnTo>
                  <a:lnTo>
                    <a:pt x="326" y="2"/>
                  </a:lnTo>
                  <a:lnTo>
                    <a:pt x="308" y="0"/>
                  </a:lnTo>
                  <a:lnTo>
                    <a:pt x="289" y="0"/>
                  </a:lnTo>
                  <a:lnTo>
                    <a:pt x="272" y="0"/>
                  </a:lnTo>
                  <a:lnTo>
                    <a:pt x="253" y="2"/>
                  </a:lnTo>
                  <a:lnTo>
                    <a:pt x="232" y="2"/>
                  </a:lnTo>
                  <a:lnTo>
                    <a:pt x="212" y="3"/>
                  </a:lnTo>
                  <a:lnTo>
                    <a:pt x="190" y="6"/>
                  </a:lnTo>
                  <a:lnTo>
                    <a:pt x="167" y="8"/>
                  </a:lnTo>
                  <a:lnTo>
                    <a:pt x="145" y="9"/>
                  </a:lnTo>
                  <a:lnTo>
                    <a:pt x="123" y="12"/>
                  </a:lnTo>
                  <a:lnTo>
                    <a:pt x="101" y="15"/>
                  </a:lnTo>
                  <a:lnTo>
                    <a:pt x="81" y="16"/>
                  </a:lnTo>
                  <a:lnTo>
                    <a:pt x="62" y="19"/>
                  </a:lnTo>
                  <a:lnTo>
                    <a:pt x="44" y="22"/>
                  </a:lnTo>
                  <a:lnTo>
                    <a:pt x="29" y="25"/>
                  </a:lnTo>
                  <a:lnTo>
                    <a:pt x="18" y="28"/>
                  </a:lnTo>
                  <a:lnTo>
                    <a:pt x="9" y="32"/>
                  </a:lnTo>
                  <a:lnTo>
                    <a:pt x="3" y="3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4" name="Freeform 125"/>
            <p:cNvSpPr>
              <a:spLocks/>
            </p:cNvSpPr>
            <p:nvPr/>
          </p:nvSpPr>
          <p:spPr bwMode="auto">
            <a:xfrm>
              <a:off x="500" y="1957"/>
              <a:ext cx="187" cy="127"/>
            </a:xfrm>
            <a:custGeom>
              <a:avLst/>
              <a:gdLst>
                <a:gd name="T0" fmla="*/ 0 w 562"/>
                <a:gd name="T1" fmla="*/ 0 h 403"/>
                <a:gd name="T2" fmla="*/ 0 w 562"/>
                <a:gd name="T3" fmla="*/ 0 h 403"/>
                <a:gd name="T4" fmla="*/ 0 w 562"/>
                <a:gd name="T5" fmla="*/ 0 h 403"/>
                <a:gd name="T6" fmla="*/ 0 w 562"/>
                <a:gd name="T7" fmla="*/ 0 h 403"/>
                <a:gd name="T8" fmla="*/ 0 w 562"/>
                <a:gd name="T9" fmla="*/ 0 h 403"/>
                <a:gd name="T10" fmla="*/ 0 w 562"/>
                <a:gd name="T11" fmla="*/ 0 h 403"/>
                <a:gd name="T12" fmla="*/ 0 w 562"/>
                <a:gd name="T13" fmla="*/ 0 h 403"/>
                <a:gd name="T14" fmla="*/ 0 w 562"/>
                <a:gd name="T15" fmla="*/ 0 h 403"/>
                <a:gd name="T16" fmla="*/ 0 w 562"/>
                <a:gd name="T17" fmla="*/ 0 h 403"/>
                <a:gd name="T18" fmla="*/ 0 w 562"/>
                <a:gd name="T19" fmla="*/ 0 h 403"/>
                <a:gd name="T20" fmla="*/ 0 w 562"/>
                <a:gd name="T21" fmla="*/ 0 h 403"/>
                <a:gd name="T22" fmla="*/ 0 w 562"/>
                <a:gd name="T23" fmla="*/ 0 h 403"/>
                <a:gd name="T24" fmla="*/ 0 w 562"/>
                <a:gd name="T25" fmla="*/ 0 h 403"/>
                <a:gd name="T26" fmla="*/ 0 w 562"/>
                <a:gd name="T27" fmla="*/ 0 h 403"/>
                <a:gd name="T28" fmla="*/ 0 w 562"/>
                <a:gd name="T29" fmla="*/ 0 h 403"/>
                <a:gd name="T30" fmla="*/ 0 w 562"/>
                <a:gd name="T31" fmla="*/ 0 h 403"/>
                <a:gd name="T32" fmla="*/ 0 w 562"/>
                <a:gd name="T33" fmla="*/ 0 h 403"/>
                <a:gd name="T34" fmla="*/ 0 w 562"/>
                <a:gd name="T35" fmla="*/ 0 h 403"/>
                <a:gd name="T36" fmla="*/ 0 w 562"/>
                <a:gd name="T37" fmla="*/ 0 h 403"/>
                <a:gd name="T38" fmla="*/ 0 w 562"/>
                <a:gd name="T39" fmla="*/ 0 h 403"/>
                <a:gd name="T40" fmla="*/ 0 w 562"/>
                <a:gd name="T41" fmla="*/ 0 h 403"/>
                <a:gd name="T42" fmla="*/ 0 w 562"/>
                <a:gd name="T43" fmla="*/ 0 h 403"/>
                <a:gd name="T44" fmla="*/ 0 w 562"/>
                <a:gd name="T45" fmla="*/ 0 h 403"/>
                <a:gd name="T46" fmla="*/ 0 w 562"/>
                <a:gd name="T47" fmla="*/ 0 h 403"/>
                <a:gd name="T48" fmla="*/ 0 w 562"/>
                <a:gd name="T49" fmla="*/ 0 h 403"/>
                <a:gd name="T50" fmla="*/ 0 w 562"/>
                <a:gd name="T51" fmla="*/ 0 h 403"/>
                <a:gd name="T52" fmla="*/ 0 w 562"/>
                <a:gd name="T53" fmla="*/ 0 h 403"/>
                <a:gd name="T54" fmla="*/ 0 w 562"/>
                <a:gd name="T55" fmla="*/ 0 h 403"/>
                <a:gd name="T56" fmla="*/ 0 w 562"/>
                <a:gd name="T57" fmla="*/ 0 h 403"/>
                <a:gd name="T58" fmla="*/ 0 w 562"/>
                <a:gd name="T59" fmla="*/ 0 h 403"/>
                <a:gd name="T60" fmla="*/ 0 w 562"/>
                <a:gd name="T61" fmla="*/ 0 h 403"/>
                <a:gd name="T62" fmla="*/ 0 w 562"/>
                <a:gd name="T63" fmla="*/ 0 h 403"/>
                <a:gd name="T64" fmla="*/ 0 w 562"/>
                <a:gd name="T65" fmla="*/ 0 h 403"/>
                <a:gd name="T66" fmla="*/ 0 w 562"/>
                <a:gd name="T67" fmla="*/ 0 h 403"/>
                <a:gd name="T68" fmla="*/ 0 w 562"/>
                <a:gd name="T69" fmla="*/ 0 h 403"/>
                <a:gd name="T70" fmla="*/ 0 w 562"/>
                <a:gd name="T71" fmla="*/ 0 h 403"/>
                <a:gd name="T72" fmla="*/ 0 w 562"/>
                <a:gd name="T73" fmla="*/ 0 h 403"/>
                <a:gd name="T74" fmla="*/ 0 w 562"/>
                <a:gd name="T75" fmla="*/ 0 h 403"/>
                <a:gd name="T76" fmla="*/ 0 w 562"/>
                <a:gd name="T77" fmla="*/ 0 h 403"/>
                <a:gd name="T78" fmla="*/ 0 w 562"/>
                <a:gd name="T79" fmla="*/ 0 h 403"/>
                <a:gd name="T80" fmla="*/ 0 w 562"/>
                <a:gd name="T81" fmla="*/ 0 h 403"/>
                <a:gd name="T82" fmla="*/ 0 w 562"/>
                <a:gd name="T83" fmla="*/ 0 h 403"/>
                <a:gd name="T84" fmla="*/ 0 w 562"/>
                <a:gd name="T85" fmla="*/ 0 h 403"/>
                <a:gd name="T86" fmla="*/ 0 w 562"/>
                <a:gd name="T87" fmla="*/ 0 h 403"/>
                <a:gd name="T88" fmla="*/ 0 w 562"/>
                <a:gd name="T89" fmla="*/ 0 h 403"/>
                <a:gd name="T90" fmla="*/ 0 w 562"/>
                <a:gd name="T91" fmla="*/ 0 h 403"/>
                <a:gd name="T92" fmla="*/ 0 w 562"/>
                <a:gd name="T93" fmla="*/ 0 h 403"/>
                <a:gd name="T94" fmla="*/ 0 w 562"/>
                <a:gd name="T95" fmla="*/ 0 h 403"/>
                <a:gd name="T96" fmla="*/ 0 w 562"/>
                <a:gd name="T97" fmla="*/ 0 h 403"/>
                <a:gd name="T98" fmla="*/ 0 w 562"/>
                <a:gd name="T99" fmla="*/ 0 h 403"/>
                <a:gd name="T100" fmla="*/ 0 w 562"/>
                <a:gd name="T101" fmla="*/ 0 h 403"/>
                <a:gd name="T102" fmla="*/ 0 w 562"/>
                <a:gd name="T103" fmla="*/ 0 h 403"/>
                <a:gd name="T104" fmla="*/ 0 w 562"/>
                <a:gd name="T105" fmla="*/ 0 h 403"/>
                <a:gd name="T106" fmla="*/ 0 w 562"/>
                <a:gd name="T107" fmla="*/ 0 h 403"/>
                <a:gd name="T108" fmla="*/ 0 w 562"/>
                <a:gd name="T109" fmla="*/ 0 h 403"/>
                <a:gd name="T110" fmla="*/ 0 w 562"/>
                <a:gd name="T111" fmla="*/ 0 h 403"/>
                <a:gd name="T112" fmla="*/ 0 w 562"/>
                <a:gd name="T113" fmla="*/ 0 h 403"/>
                <a:gd name="T114" fmla="*/ 0 w 562"/>
                <a:gd name="T115" fmla="*/ 0 h 403"/>
                <a:gd name="T116" fmla="*/ 0 w 562"/>
                <a:gd name="T117" fmla="*/ 0 h 403"/>
                <a:gd name="T118" fmla="*/ 0 w 562"/>
                <a:gd name="T119" fmla="*/ 0 h 403"/>
                <a:gd name="T120" fmla="*/ 0 w 562"/>
                <a:gd name="T121" fmla="*/ 0 h 403"/>
                <a:gd name="T122" fmla="*/ 0 w 562"/>
                <a:gd name="T123" fmla="*/ 0 h 403"/>
                <a:gd name="T124" fmla="*/ 0 w 562"/>
                <a:gd name="T125" fmla="*/ 0 h 4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2"/>
                <a:gd name="T190" fmla="*/ 0 h 403"/>
                <a:gd name="T191" fmla="*/ 562 w 562"/>
                <a:gd name="T192" fmla="*/ 403 h 4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2" h="403">
                  <a:moveTo>
                    <a:pt x="279" y="377"/>
                  </a:moveTo>
                  <a:lnTo>
                    <a:pt x="260" y="378"/>
                  </a:lnTo>
                  <a:lnTo>
                    <a:pt x="235" y="378"/>
                  </a:lnTo>
                  <a:lnTo>
                    <a:pt x="206" y="377"/>
                  </a:lnTo>
                  <a:lnTo>
                    <a:pt x="174" y="374"/>
                  </a:lnTo>
                  <a:lnTo>
                    <a:pt x="142" y="367"/>
                  </a:lnTo>
                  <a:lnTo>
                    <a:pt x="111" y="356"/>
                  </a:lnTo>
                  <a:lnTo>
                    <a:pt x="83" y="339"/>
                  </a:lnTo>
                  <a:lnTo>
                    <a:pt x="63" y="317"/>
                  </a:lnTo>
                  <a:lnTo>
                    <a:pt x="50" y="257"/>
                  </a:lnTo>
                  <a:lnTo>
                    <a:pt x="41" y="199"/>
                  </a:lnTo>
                  <a:lnTo>
                    <a:pt x="32" y="139"/>
                  </a:lnTo>
                  <a:lnTo>
                    <a:pt x="26" y="80"/>
                  </a:lnTo>
                  <a:lnTo>
                    <a:pt x="29" y="69"/>
                  </a:lnTo>
                  <a:lnTo>
                    <a:pt x="35" y="62"/>
                  </a:lnTo>
                  <a:lnTo>
                    <a:pt x="43" y="56"/>
                  </a:lnTo>
                  <a:lnTo>
                    <a:pt x="50" y="52"/>
                  </a:lnTo>
                  <a:lnTo>
                    <a:pt x="59" y="48"/>
                  </a:lnTo>
                  <a:lnTo>
                    <a:pt x="67" y="45"/>
                  </a:lnTo>
                  <a:lnTo>
                    <a:pt x="78" y="43"/>
                  </a:lnTo>
                  <a:lnTo>
                    <a:pt x="86" y="42"/>
                  </a:lnTo>
                  <a:lnTo>
                    <a:pt x="95" y="40"/>
                  </a:lnTo>
                  <a:lnTo>
                    <a:pt x="117" y="40"/>
                  </a:lnTo>
                  <a:lnTo>
                    <a:pt x="137" y="39"/>
                  </a:lnTo>
                  <a:lnTo>
                    <a:pt x="159" y="37"/>
                  </a:lnTo>
                  <a:lnTo>
                    <a:pt x="180" y="36"/>
                  </a:lnTo>
                  <a:lnTo>
                    <a:pt x="200" y="35"/>
                  </a:lnTo>
                  <a:lnTo>
                    <a:pt x="222" y="35"/>
                  </a:lnTo>
                  <a:lnTo>
                    <a:pt x="243" y="33"/>
                  </a:lnTo>
                  <a:lnTo>
                    <a:pt x="265" y="32"/>
                  </a:lnTo>
                  <a:lnTo>
                    <a:pt x="285" y="30"/>
                  </a:lnTo>
                  <a:lnTo>
                    <a:pt x="305" y="29"/>
                  </a:lnTo>
                  <a:lnTo>
                    <a:pt x="327" y="29"/>
                  </a:lnTo>
                  <a:lnTo>
                    <a:pt x="348" y="29"/>
                  </a:lnTo>
                  <a:lnTo>
                    <a:pt x="370" y="29"/>
                  </a:lnTo>
                  <a:lnTo>
                    <a:pt x="392" y="29"/>
                  </a:lnTo>
                  <a:lnTo>
                    <a:pt x="412" y="29"/>
                  </a:lnTo>
                  <a:lnTo>
                    <a:pt x="434" y="30"/>
                  </a:lnTo>
                  <a:lnTo>
                    <a:pt x="440" y="30"/>
                  </a:lnTo>
                  <a:lnTo>
                    <a:pt x="446" y="29"/>
                  </a:lnTo>
                  <a:lnTo>
                    <a:pt x="451" y="26"/>
                  </a:lnTo>
                  <a:lnTo>
                    <a:pt x="456" y="21"/>
                  </a:lnTo>
                  <a:lnTo>
                    <a:pt x="460" y="20"/>
                  </a:lnTo>
                  <a:lnTo>
                    <a:pt x="462" y="16"/>
                  </a:lnTo>
                  <a:lnTo>
                    <a:pt x="463" y="11"/>
                  </a:lnTo>
                  <a:lnTo>
                    <a:pt x="462" y="7"/>
                  </a:lnTo>
                  <a:lnTo>
                    <a:pt x="460" y="3"/>
                  </a:lnTo>
                  <a:lnTo>
                    <a:pt x="456" y="1"/>
                  </a:lnTo>
                  <a:lnTo>
                    <a:pt x="451" y="0"/>
                  </a:lnTo>
                  <a:lnTo>
                    <a:pt x="447" y="1"/>
                  </a:lnTo>
                  <a:lnTo>
                    <a:pt x="425" y="1"/>
                  </a:lnTo>
                  <a:lnTo>
                    <a:pt x="403" y="1"/>
                  </a:lnTo>
                  <a:lnTo>
                    <a:pt x="381" y="1"/>
                  </a:lnTo>
                  <a:lnTo>
                    <a:pt x="359" y="3"/>
                  </a:lnTo>
                  <a:lnTo>
                    <a:pt x="338" y="3"/>
                  </a:lnTo>
                  <a:lnTo>
                    <a:pt x="316" y="3"/>
                  </a:lnTo>
                  <a:lnTo>
                    <a:pt x="294" y="4"/>
                  </a:lnTo>
                  <a:lnTo>
                    <a:pt x="272" y="4"/>
                  </a:lnTo>
                  <a:lnTo>
                    <a:pt x="250" y="5"/>
                  </a:lnTo>
                  <a:lnTo>
                    <a:pt x="228" y="5"/>
                  </a:lnTo>
                  <a:lnTo>
                    <a:pt x="206" y="7"/>
                  </a:lnTo>
                  <a:lnTo>
                    <a:pt x="184" y="8"/>
                  </a:lnTo>
                  <a:lnTo>
                    <a:pt x="162" y="8"/>
                  </a:lnTo>
                  <a:lnTo>
                    <a:pt x="140" y="10"/>
                  </a:lnTo>
                  <a:lnTo>
                    <a:pt x="118" y="11"/>
                  </a:lnTo>
                  <a:lnTo>
                    <a:pt x="97" y="13"/>
                  </a:lnTo>
                  <a:lnTo>
                    <a:pt x="83" y="14"/>
                  </a:lnTo>
                  <a:lnTo>
                    <a:pt x="69" y="16"/>
                  </a:lnTo>
                  <a:lnTo>
                    <a:pt x="54" y="19"/>
                  </a:lnTo>
                  <a:lnTo>
                    <a:pt x="41" y="23"/>
                  </a:lnTo>
                  <a:lnTo>
                    <a:pt x="28" y="29"/>
                  </a:lnTo>
                  <a:lnTo>
                    <a:pt x="18" y="37"/>
                  </a:lnTo>
                  <a:lnTo>
                    <a:pt x="9" y="46"/>
                  </a:lnTo>
                  <a:lnTo>
                    <a:pt x="3" y="58"/>
                  </a:lnTo>
                  <a:lnTo>
                    <a:pt x="0" y="77"/>
                  </a:lnTo>
                  <a:lnTo>
                    <a:pt x="0" y="104"/>
                  </a:lnTo>
                  <a:lnTo>
                    <a:pt x="3" y="139"/>
                  </a:lnTo>
                  <a:lnTo>
                    <a:pt x="7" y="179"/>
                  </a:lnTo>
                  <a:lnTo>
                    <a:pt x="13" y="221"/>
                  </a:lnTo>
                  <a:lnTo>
                    <a:pt x="22" y="263"/>
                  </a:lnTo>
                  <a:lnTo>
                    <a:pt x="32" y="301"/>
                  </a:lnTo>
                  <a:lnTo>
                    <a:pt x="44" y="334"/>
                  </a:lnTo>
                  <a:lnTo>
                    <a:pt x="51" y="348"/>
                  </a:lnTo>
                  <a:lnTo>
                    <a:pt x="60" y="359"/>
                  </a:lnTo>
                  <a:lnTo>
                    <a:pt x="70" y="369"/>
                  </a:lnTo>
                  <a:lnTo>
                    <a:pt x="83" y="375"/>
                  </a:lnTo>
                  <a:lnTo>
                    <a:pt x="107" y="383"/>
                  </a:lnTo>
                  <a:lnTo>
                    <a:pt x="130" y="388"/>
                  </a:lnTo>
                  <a:lnTo>
                    <a:pt x="154" y="393"/>
                  </a:lnTo>
                  <a:lnTo>
                    <a:pt x="177" y="396"/>
                  </a:lnTo>
                  <a:lnTo>
                    <a:pt x="200" y="399"/>
                  </a:lnTo>
                  <a:lnTo>
                    <a:pt x="224" y="400"/>
                  </a:lnTo>
                  <a:lnTo>
                    <a:pt x="248" y="401"/>
                  </a:lnTo>
                  <a:lnTo>
                    <a:pt x="272" y="403"/>
                  </a:lnTo>
                  <a:lnTo>
                    <a:pt x="292" y="403"/>
                  </a:lnTo>
                  <a:lnTo>
                    <a:pt x="313" y="400"/>
                  </a:lnTo>
                  <a:lnTo>
                    <a:pt x="333" y="397"/>
                  </a:lnTo>
                  <a:lnTo>
                    <a:pt x="352" y="393"/>
                  </a:lnTo>
                  <a:lnTo>
                    <a:pt x="373" y="387"/>
                  </a:lnTo>
                  <a:lnTo>
                    <a:pt x="393" y="383"/>
                  </a:lnTo>
                  <a:lnTo>
                    <a:pt x="412" y="380"/>
                  </a:lnTo>
                  <a:lnTo>
                    <a:pt x="432" y="378"/>
                  </a:lnTo>
                  <a:lnTo>
                    <a:pt x="449" y="378"/>
                  </a:lnTo>
                  <a:lnTo>
                    <a:pt x="469" y="377"/>
                  </a:lnTo>
                  <a:lnTo>
                    <a:pt x="491" y="374"/>
                  </a:lnTo>
                  <a:lnTo>
                    <a:pt x="511" y="371"/>
                  </a:lnTo>
                  <a:lnTo>
                    <a:pt x="532" y="368"/>
                  </a:lnTo>
                  <a:lnTo>
                    <a:pt x="548" y="362"/>
                  </a:lnTo>
                  <a:lnTo>
                    <a:pt x="558" y="355"/>
                  </a:lnTo>
                  <a:lnTo>
                    <a:pt x="562" y="346"/>
                  </a:lnTo>
                  <a:lnTo>
                    <a:pt x="554" y="343"/>
                  </a:lnTo>
                  <a:lnTo>
                    <a:pt x="542" y="342"/>
                  </a:lnTo>
                  <a:lnTo>
                    <a:pt x="526" y="342"/>
                  </a:lnTo>
                  <a:lnTo>
                    <a:pt x="508" y="342"/>
                  </a:lnTo>
                  <a:lnTo>
                    <a:pt x="488" y="343"/>
                  </a:lnTo>
                  <a:lnTo>
                    <a:pt x="468" y="346"/>
                  </a:lnTo>
                  <a:lnTo>
                    <a:pt x="444" y="349"/>
                  </a:lnTo>
                  <a:lnTo>
                    <a:pt x="422" y="352"/>
                  </a:lnTo>
                  <a:lnTo>
                    <a:pt x="399" y="356"/>
                  </a:lnTo>
                  <a:lnTo>
                    <a:pt x="377" y="361"/>
                  </a:lnTo>
                  <a:lnTo>
                    <a:pt x="355" y="364"/>
                  </a:lnTo>
                  <a:lnTo>
                    <a:pt x="335" y="368"/>
                  </a:lnTo>
                  <a:lnTo>
                    <a:pt x="317" y="371"/>
                  </a:lnTo>
                  <a:lnTo>
                    <a:pt x="301" y="374"/>
                  </a:lnTo>
                  <a:lnTo>
                    <a:pt x="288" y="375"/>
                  </a:lnTo>
                  <a:lnTo>
                    <a:pt x="279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5" name="Freeform 126"/>
            <p:cNvSpPr>
              <a:spLocks/>
            </p:cNvSpPr>
            <p:nvPr/>
          </p:nvSpPr>
          <p:spPr bwMode="auto">
            <a:xfrm>
              <a:off x="669" y="1961"/>
              <a:ext cx="26" cy="86"/>
            </a:xfrm>
            <a:custGeom>
              <a:avLst/>
              <a:gdLst>
                <a:gd name="T0" fmla="*/ 0 w 77"/>
                <a:gd name="T1" fmla="*/ 0 h 268"/>
                <a:gd name="T2" fmla="*/ 0 w 77"/>
                <a:gd name="T3" fmla="*/ 0 h 268"/>
                <a:gd name="T4" fmla="*/ 0 w 77"/>
                <a:gd name="T5" fmla="*/ 0 h 268"/>
                <a:gd name="T6" fmla="*/ 0 w 77"/>
                <a:gd name="T7" fmla="*/ 0 h 268"/>
                <a:gd name="T8" fmla="*/ 0 w 77"/>
                <a:gd name="T9" fmla="*/ 0 h 268"/>
                <a:gd name="T10" fmla="*/ 0 w 77"/>
                <a:gd name="T11" fmla="*/ 0 h 268"/>
                <a:gd name="T12" fmla="*/ 0 w 77"/>
                <a:gd name="T13" fmla="*/ 0 h 268"/>
                <a:gd name="T14" fmla="*/ 0 w 77"/>
                <a:gd name="T15" fmla="*/ 0 h 268"/>
                <a:gd name="T16" fmla="*/ 0 w 77"/>
                <a:gd name="T17" fmla="*/ 0 h 268"/>
                <a:gd name="T18" fmla="*/ 0 w 77"/>
                <a:gd name="T19" fmla="*/ 0 h 268"/>
                <a:gd name="T20" fmla="*/ 0 w 77"/>
                <a:gd name="T21" fmla="*/ 0 h 268"/>
                <a:gd name="T22" fmla="*/ 0 w 77"/>
                <a:gd name="T23" fmla="*/ 0 h 268"/>
                <a:gd name="T24" fmla="*/ 0 w 77"/>
                <a:gd name="T25" fmla="*/ 0 h 268"/>
                <a:gd name="T26" fmla="*/ 0 w 77"/>
                <a:gd name="T27" fmla="*/ 0 h 268"/>
                <a:gd name="T28" fmla="*/ 0 w 77"/>
                <a:gd name="T29" fmla="*/ 0 h 268"/>
                <a:gd name="T30" fmla="*/ 0 w 77"/>
                <a:gd name="T31" fmla="*/ 0 h 268"/>
                <a:gd name="T32" fmla="*/ 0 w 77"/>
                <a:gd name="T33" fmla="*/ 0 h 268"/>
                <a:gd name="T34" fmla="*/ 0 w 77"/>
                <a:gd name="T35" fmla="*/ 0 h 268"/>
                <a:gd name="T36" fmla="*/ 0 w 77"/>
                <a:gd name="T37" fmla="*/ 0 h 268"/>
                <a:gd name="T38" fmla="*/ 0 w 77"/>
                <a:gd name="T39" fmla="*/ 0 h 268"/>
                <a:gd name="T40" fmla="*/ 0 w 77"/>
                <a:gd name="T41" fmla="*/ 0 h 268"/>
                <a:gd name="T42" fmla="*/ 0 w 77"/>
                <a:gd name="T43" fmla="*/ 0 h 268"/>
                <a:gd name="T44" fmla="*/ 0 w 77"/>
                <a:gd name="T45" fmla="*/ 0 h 268"/>
                <a:gd name="T46" fmla="*/ 0 w 77"/>
                <a:gd name="T47" fmla="*/ 0 h 268"/>
                <a:gd name="T48" fmla="*/ 0 w 77"/>
                <a:gd name="T49" fmla="*/ 0 h 268"/>
                <a:gd name="T50" fmla="*/ 0 w 77"/>
                <a:gd name="T51" fmla="*/ 0 h 268"/>
                <a:gd name="T52" fmla="*/ 0 w 77"/>
                <a:gd name="T53" fmla="*/ 0 h 268"/>
                <a:gd name="T54" fmla="*/ 0 w 77"/>
                <a:gd name="T55" fmla="*/ 0 h 268"/>
                <a:gd name="T56" fmla="*/ 0 w 77"/>
                <a:gd name="T57" fmla="*/ 0 h 2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7"/>
                <a:gd name="T88" fmla="*/ 0 h 268"/>
                <a:gd name="T89" fmla="*/ 77 w 77"/>
                <a:gd name="T90" fmla="*/ 268 h 2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7" h="268">
                  <a:moveTo>
                    <a:pt x="6" y="26"/>
                  </a:moveTo>
                  <a:lnTo>
                    <a:pt x="25" y="51"/>
                  </a:lnTo>
                  <a:lnTo>
                    <a:pt x="36" y="79"/>
                  </a:lnTo>
                  <a:lnTo>
                    <a:pt x="42" y="108"/>
                  </a:lnTo>
                  <a:lnTo>
                    <a:pt x="45" y="137"/>
                  </a:lnTo>
                  <a:lnTo>
                    <a:pt x="47" y="168"/>
                  </a:lnTo>
                  <a:lnTo>
                    <a:pt x="47" y="198"/>
                  </a:lnTo>
                  <a:lnTo>
                    <a:pt x="48" y="227"/>
                  </a:lnTo>
                  <a:lnTo>
                    <a:pt x="53" y="255"/>
                  </a:lnTo>
                  <a:lnTo>
                    <a:pt x="54" y="261"/>
                  </a:lnTo>
                  <a:lnTo>
                    <a:pt x="57" y="264"/>
                  </a:lnTo>
                  <a:lnTo>
                    <a:pt x="60" y="267"/>
                  </a:lnTo>
                  <a:lnTo>
                    <a:pt x="66" y="268"/>
                  </a:lnTo>
                  <a:lnTo>
                    <a:pt x="70" y="267"/>
                  </a:lnTo>
                  <a:lnTo>
                    <a:pt x="74" y="262"/>
                  </a:lnTo>
                  <a:lnTo>
                    <a:pt x="76" y="259"/>
                  </a:lnTo>
                  <a:lnTo>
                    <a:pt x="77" y="253"/>
                  </a:lnTo>
                  <a:lnTo>
                    <a:pt x="74" y="221"/>
                  </a:lnTo>
                  <a:lnTo>
                    <a:pt x="74" y="186"/>
                  </a:lnTo>
                  <a:lnTo>
                    <a:pt x="74" y="150"/>
                  </a:lnTo>
                  <a:lnTo>
                    <a:pt x="73" y="115"/>
                  </a:lnTo>
                  <a:lnTo>
                    <a:pt x="69" y="80"/>
                  </a:lnTo>
                  <a:lnTo>
                    <a:pt x="58" y="48"/>
                  </a:lnTo>
                  <a:lnTo>
                    <a:pt x="41" y="22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3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Freeform 127"/>
            <p:cNvSpPr>
              <a:spLocks/>
            </p:cNvSpPr>
            <p:nvPr/>
          </p:nvSpPr>
          <p:spPr bwMode="auto">
            <a:xfrm>
              <a:off x="529" y="2041"/>
              <a:ext cx="30" cy="20"/>
            </a:xfrm>
            <a:custGeom>
              <a:avLst/>
              <a:gdLst>
                <a:gd name="T0" fmla="*/ 0 w 91"/>
                <a:gd name="T1" fmla="*/ 0 h 63"/>
                <a:gd name="T2" fmla="*/ 0 w 91"/>
                <a:gd name="T3" fmla="*/ 0 h 63"/>
                <a:gd name="T4" fmla="*/ 0 w 91"/>
                <a:gd name="T5" fmla="*/ 0 h 63"/>
                <a:gd name="T6" fmla="*/ 0 w 91"/>
                <a:gd name="T7" fmla="*/ 0 h 63"/>
                <a:gd name="T8" fmla="*/ 0 w 91"/>
                <a:gd name="T9" fmla="*/ 0 h 63"/>
                <a:gd name="T10" fmla="*/ 0 w 91"/>
                <a:gd name="T11" fmla="*/ 0 h 63"/>
                <a:gd name="T12" fmla="*/ 0 w 91"/>
                <a:gd name="T13" fmla="*/ 0 h 63"/>
                <a:gd name="T14" fmla="*/ 0 w 91"/>
                <a:gd name="T15" fmla="*/ 0 h 63"/>
                <a:gd name="T16" fmla="*/ 0 w 91"/>
                <a:gd name="T17" fmla="*/ 0 h 63"/>
                <a:gd name="T18" fmla="*/ 0 w 91"/>
                <a:gd name="T19" fmla="*/ 0 h 63"/>
                <a:gd name="T20" fmla="*/ 0 w 91"/>
                <a:gd name="T21" fmla="*/ 0 h 63"/>
                <a:gd name="T22" fmla="*/ 0 w 91"/>
                <a:gd name="T23" fmla="*/ 0 h 63"/>
                <a:gd name="T24" fmla="*/ 0 w 91"/>
                <a:gd name="T25" fmla="*/ 0 h 63"/>
                <a:gd name="T26" fmla="*/ 0 w 91"/>
                <a:gd name="T27" fmla="*/ 0 h 63"/>
                <a:gd name="T28" fmla="*/ 0 w 91"/>
                <a:gd name="T29" fmla="*/ 0 h 63"/>
                <a:gd name="T30" fmla="*/ 0 w 91"/>
                <a:gd name="T31" fmla="*/ 0 h 63"/>
                <a:gd name="T32" fmla="*/ 0 w 91"/>
                <a:gd name="T33" fmla="*/ 0 h 63"/>
                <a:gd name="T34" fmla="*/ 0 w 91"/>
                <a:gd name="T35" fmla="*/ 0 h 63"/>
                <a:gd name="T36" fmla="*/ 0 w 91"/>
                <a:gd name="T37" fmla="*/ 0 h 63"/>
                <a:gd name="T38" fmla="*/ 0 w 91"/>
                <a:gd name="T39" fmla="*/ 0 h 63"/>
                <a:gd name="T40" fmla="*/ 0 w 91"/>
                <a:gd name="T41" fmla="*/ 0 h 63"/>
                <a:gd name="T42" fmla="*/ 0 w 91"/>
                <a:gd name="T43" fmla="*/ 0 h 63"/>
                <a:gd name="T44" fmla="*/ 0 w 91"/>
                <a:gd name="T45" fmla="*/ 0 h 63"/>
                <a:gd name="T46" fmla="*/ 0 w 91"/>
                <a:gd name="T47" fmla="*/ 0 h 63"/>
                <a:gd name="T48" fmla="*/ 0 w 91"/>
                <a:gd name="T49" fmla="*/ 0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1"/>
                <a:gd name="T76" fmla="*/ 0 h 63"/>
                <a:gd name="T77" fmla="*/ 91 w 91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1" h="63">
                  <a:moveTo>
                    <a:pt x="76" y="63"/>
                  </a:moveTo>
                  <a:lnTo>
                    <a:pt x="81" y="63"/>
                  </a:lnTo>
                  <a:lnTo>
                    <a:pt x="85" y="61"/>
                  </a:lnTo>
                  <a:lnTo>
                    <a:pt x="88" y="60"/>
                  </a:lnTo>
                  <a:lnTo>
                    <a:pt x="89" y="57"/>
                  </a:lnTo>
                  <a:lnTo>
                    <a:pt x="91" y="52"/>
                  </a:lnTo>
                  <a:lnTo>
                    <a:pt x="89" y="48"/>
                  </a:lnTo>
                  <a:lnTo>
                    <a:pt x="88" y="45"/>
                  </a:lnTo>
                  <a:lnTo>
                    <a:pt x="84" y="44"/>
                  </a:lnTo>
                  <a:lnTo>
                    <a:pt x="72" y="38"/>
                  </a:lnTo>
                  <a:lnTo>
                    <a:pt x="60" y="31"/>
                  </a:lnTo>
                  <a:lnTo>
                    <a:pt x="47" y="22"/>
                  </a:lnTo>
                  <a:lnTo>
                    <a:pt x="35" y="13"/>
                  </a:lnTo>
                  <a:lnTo>
                    <a:pt x="24" y="7"/>
                  </a:lnTo>
                  <a:lnTo>
                    <a:pt x="13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5" y="13"/>
                  </a:lnTo>
                  <a:lnTo>
                    <a:pt x="13" y="22"/>
                  </a:lnTo>
                  <a:lnTo>
                    <a:pt x="25" y="31"/>
                  </a:lnTo>
                  <a:lnTo>
                    <a:pt x="38" y="39"/>
                  </a:lnTo>
                  <a:lnTo>
                    <a:pt x="51" y="48"/>
                  </a:lnTo>
                  <a:lnTo>
                    <a:pt x="65" y="57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Freeform 128"/>
            <p:cNvSpPr>
              <a:spLocks/>
            </p:cNvSpPr>
            <p:nvPr/>
          </p:nvSpPr>
          <p:spPr bwMode="auto">
            <a:xfrm>
              <a:off x="544" y="2035"/>
              <a:ext cx="32" cy="21"/>
            </a:xfrm>
            <a:custGeom>
              <a:avLst/>
              <a:gdLst>
                <a:gd name="T0" fmla="*/ 0 w 96"/>
                <a:gd name="T1" fmla="*/ 0 h 66"/>
                <a:gd name="T2" fmla="*/ 0 w 96"/>
                <a:gd name="T3" fmla="*/ 0 h 66"/>
                <a:gd name="T4" fmla="*/ 0 w 96"/>
                <a:gd name="T5" fmla="*/ 0 h 66"/>
                <a:gd name="T6" fmla="*/ 0 w 96"/>
                <a:gd name="T7" fmla="*/ 0 h 66"/>
                <a:gd name="T8" fmla="*/ 0 w 96"/>
                <a:gd name="T9" fmla="*/ 0 h 66"/>
                <a:gd name="T10" fmla="*/ 0 w 96"/>
                <a:gd name="T11" fmla="*/ 0 h 66"/>
                <a:gd name="T12" fmla="*/ 0 w 96"/>
                <a:gd name="T13" fmla="*/ 0 h 66"/>
                <a:gd name="T14" fmla="*/ 0 w 96"/>
                <a:gd name="T15" fmla="*/ 0 h 66"/>
                <a:gd name="T16" fmla="*/ 0 w 96"/>
                <a:gd name="T17" fmla="*/ 0 h 66"/>
                <a:gd name="T18" fmla="*/ 0 w 96"/>
                <a:gd name="T19" fmla="*/ 0 h 66"/>
                <a:gd name="T20" fmla="*/ 0 w 96"/>
                <a:gd name="T21" fmla="*/ 0 h 66"/>
                <a:gd name="T22" fmla="*/ 0 w 96"/>
                <a:gd name="T23" fmla="*/ 0 h 66"/>
                <a:gd name="T24" fmla="*/ 0 w 96"/>
                <a:gd name="T25" fmla="*/ 0 h 66"/>
                <a:gd name="T26" fmla="*/ 0 w 96"/>
                <a:gd name="T27" fmla="*/ 0 h 66"/>
                <a:gd name="T28" fmla="*/ 0 w 96"/>
                <a:gd name="T29" fmla="*/ 0 h 66"/>
                <a:gd name="T30" fmla="*/ 0 w 96"/>
                <a:gd name="T31" fmla="*/ 0 h 66"/>
                <a:gd name="T32" fmla="*/ 0 w 96"/>
                <a:gd name="T33" fmla="*/ 0 h 66"/>
                <a:gd name="T34" fmla="*/ 0 w 96"/>
                <a:gd name="T35" fmla="*/ 0 h 66"/>
                <a:gd name="T36" fmla="*/ 0 w 96"/>
                <a:gd name="T37" fmla="*/ 0 h 66"/>
                <a:gd name="T38" fmla="*/ 0 w 96"/>
                <a:gd name="T39" fmla="*/ 0 h 66"/>
                <a:gd name="T40" fmla="*/ 0 w 96"/>
                <a:gd name="T41" fmla="*/ 0 h 66"/>
                <a:gd name="T42" fmla="*/ 0 w 96"/>
                <a:gd name="T43" fmla="*/ 0 h 66"/>
                <a:gd name="T44" fmla="*/ 0 w 96"/>
                <a:gd name="T45" fmla="*/ 0 h 66"/>
                <a:gd name="T46" fmla="*/ 0 w 96"/>
                <a:gd name="T47" fmla="*/ 0 h 66"/>
                <a:gd name="T48" fmla="*/ 0 w 96"/>
                <a:gd name="T49" fmla="*/ 0 h 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66"/>
                <a:gd name="T77" fmla="*/ 96 w 96"/>
                <a:gd name="T78" fmla="*/ 66 h 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66">
                  <a:moveTo>
                    <a:pt x="84" y="65"/>
                  </a:moveTo>
                  <a:lnTo>
                    <a:pt x="87" y="66"/>
                  </a:lnTo>
                  <a:lnTo>
                    <a:pt x="90" y="66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6" y="59"/>
                  </a:lnTo>
                  <a:lnTo>
                    <a:pt x="96" y="54"/>
                  </a:lnTo>
                  <a:lnTo>
                    <a:pt x="95" y="51"/>
                  </a:lnTo>
                  <a:lnTo>
                    <a:pt x="92" y="50"/>
                  </a:lnTo>
                  <a:lnTo>
                    <a:pt x="80" y="43"/>
                  </a:lnTo>
                  <a:lnTo>
                    <a:pt x="65" y="34"/>
                  </a:lnTo>
                  <a:lnTo>
                    <a:pt x="52" y="24"/>
                  </a:lnTo>
                  <a:lnTo>
                    <a:pt x="38" y="15"/>
                  </a:lnTo>
                  <a:lnTo>
                    <a:pt x="24" y="8"/>
                  </a:lnTo>
                  <a:lnTo>
                    <a:pt x="13" y="3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5" y="14"/>
                  </a:lnTo>
                  <a:lnTo>
                    <a:pt x="14" y="22"/>
                  </a:lnTo>
                  <a:lnTo>
                    <a:pt x="27" y="31"/>
                  </a:lnTo>
                  <a:lnTo>
                    <a:pt x="41" y="41"/>
                  </a:lnTo>
                  <a:lnTo>
                    <a:pt x="57" y="50"/>
                  </a:lnTo>
                  <a:lnTo>
                    <a:pt x="71" y="59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8" name="Freeform 129"/>
            <p:cNvSpPr>
              <a:spLocks/>
            </p:cNvSpPr>
            <p:nvPr/>
          </p:nvSpPr>
          <p:spPr bwMode="auto">
            <a:xfrm>
              <a:off x="542" y="2011"/>
              <a:ext cx="69" cy="54"/>
            </a:xfrm>
            <a:custGeom>
              <a:avLst/>
              <a:gdLst>
                <a:gd name="T0" fmla="*/ 0 w 206"/>
                <a:gd name="T1" fmla="*/ 0 h 172"/>
                <a:gd name="T2" fmla="*/ 0 w 206"/>
                <a:gd name="T3" fmla="*/ 0 h 172"/>
                <a:gd name="T4" fmla="*/ 0 w 206"/>
                <a:gd name="T5" fmla="*/ 0 h 172"/>
                <a:gd name="T6" fmla="*/ 0 w 206"/>
                <a:gd name="T7" fmla="*/ 0 h 172"/>
                <a:gd name="T8" fmla="*/ 0 w 206"/>
                <a:gd name="T9" fmla="*/ 0 h 172"/>
                <a:gd name="T10" fmla="*/ 0 w 206"/>
                <a:gd name="T11" fmla="*/ 0 h 172"/>
                <a:gd name="T12" fmla="*/ 0 w 206"/>
                <a:gd name="T13" fmla="*/ 0 h 172"/>
                <a:gd name="T14" fmla="*/ 0 w 206"/>
                <a:gd name="T15" fmla="*/ 0 h 172"/>
                <a:gd name="T16" fmla="*/ 0 w 206"/>
                <a:gd name="T17" fmla="*/ 0 h 172"/>
                <a:gd name="T18" fmla="*/ 0 w 206"/>
                <a:gd name="T19" fmla="*/ 0 h 172"/>
                <a:gd name="T20" fmla="*/ 0 w 206"/>
                <a:gd name="T21" fmla="*/ 0 h 172"/>
                <a:gd name="T22" fmla="*/ 0 w 206"/>
                <a:gd name="T23" fmla="*/ 0 h 172"/>
                <a:gd name="T24" fmla="*/ 0 w 206"/>
                <a:gd name="T25" fmla="*/ 0 h 172"/>
                <a:gd name="T26" fmla="*/ 0 w 206"/>
                <a:gd name="T27" fmla="*/ 0 h 172"/>
                <a:gd name="T28" fmla="*/ 0 w 206"/>
                <a:gd name="T29" fmla="*/ 0 h 172"/>
                <a:gd name="T30" fmla="*/ 0 w 206"/>
                <a:gd name="T31" fmla="*/ 0 h 172"/>
                <a:gd name="T32" fmla="*/ 0 w 206"/>
                <a:gd name="T33" fmla="*/ 0 h 172"/>
                <a:gd name="T34" fmla="*/ 0 w 206"/>
                <a:gd name="T35" fmla="*/ 0 h 172"/>
                <a:gd name="T36" fmla="*/ 0 w 206"/>
                <a:gd name="T37" fmla="*/ 0 h 172"/>
                <a:gd name="T38" fmla="*/ 0 w 206"/>
                <a:gd name="T39" fmla="*/ 0 h 172"/>
                <a:gd name="T40" fmla="*/ 0 w 206"/>
                <a:gd name="T41" fmla="*/ 0 h 172"/>
                <a:gd name="T42" fmla="*/ 0 w 206"/>
                <a:gd name="T43" fmla="*/ 0 h 172"/>
                <a:gd name="T44" fmla="*/ 0 w 206"/>
                <a:gd name="T45" fmla="*/ 0 h 172"/>
                <a:gd name="T46" fmla="*/ 0 w 206"/>
                <a:gd name="T47" fmla="*/ 0 h 172"/>
                <a:gd name="T48" fmla="*/ 0 w 206"/>
                <a:gd name="T49" fmla="*/ 0 h 172"/>
                <a:gd name="T50" fmla="*/ 0 w 206"/>
                <a:gd name="T51" fmla="*/ 0 h 172"/>
                <a:gd name="T52" fmla="*/ 0 w 206"/>
                <a:gd name="T53" fmla="*/ 0 h 172"/>
                <a:gd name="T54" fmla="*/ 0 w 206"/>
                <a:gd name="T55" fmla="*/ 0 h 172"/>
                <a:gd name="T56" fmla="*/ 0 w 206"/>
                <a:gd name="T57" fmla="*/ 0 h 1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6"/>
                <a:gd name="T88" fmla="*/ 0 h 172"/>
                <a:gd name="T89" fmla="*/ 206 w 206"/>
                <a:gd name="T90" fmla="*/ 172 h 1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6" h="172">
                  <a:moveTo>
                    <a:pt x="190" y="168"/>
                  </a:moveTo>
                  <a:lnTo>
                    <a:pt x="193" y="171"/>
                  </a:lnTo>
                  <a:lnTo>
                    <a:pt x="195" y="172"/>
                  </a:lnTo>
                  <a:lnTo>
                    <a:pt x="200" y="172"/>
                  </a:lnTo>
                  <a:lnTo>
                    <a:pt x="203" y="171"/>
                  </a:lnTo>
                  <a:lnTo>
                    <a:pt x="204" y="168"/>
                  </a:lnTo>
                  <a:lnTo>
                    <a:pt x="206" y="165"/>
                  </a:lnTo>
                  <a:lnTo>
                    <a:pt x="206" y="161"/>
                  </a:lnTo>
                  <a:lnTo>
                    <a:pt x="204" y="158"/>
                  </a:lnTo>
                  <a:lnTo>
                    <a:pt x="200" y="147"/>
                  </a:lnTo>
                  <a:lnTo>
                    <a:pt x="194" y="137"/>
                  </a:lnTo>
                  <a:lnTo>
                    <a:pt x="188" y="130"/>
                  </a:lnTo>
                  <a:lnTo>
                    <a:pt x="179" y="123"/>
                  </a:lnTo>
                  <a:lnTo>
                    <a:pt x="155" y="105"/>
                  </a:lnTo>
                  <a:lnTo>
                    <a:pt x="127" y="83"/>
                  </a:lnTo>
                  <a:lnTo>
                    <a:pt x="98" y="63"/>
                  </a:lnTo>
                  <a:lnTo>
                    <a:pt x="70" y="41"/>
                  </a:lnTo>
                  <a:lnTo>
                    <a:pt x="45" y="24"/>
                  </a:lnTo>
                  <a:lnTo>
                    <a:pt x="23" y="9"/>
                  </a:lnTo>
                  <a:lnTo>
                    <a:pt x="9" y="2"/>
                  </a:lnTo>
                  <a:lnTo>
                    <a:pt x="0" y="0"/>
                  </a:lnTo>
                  <a:lnTo>
                    <a:pt x="3" y="8"/>
                  </a:lnTo>
                  <a:lnTo>
                    <a:pt x="17" y="22"/>
                  </a:lnTo>
                  <a:lnTo>
                    <a:pt x="41" y="41"/>
                  </a:lnTo>
                  <a:lnTo>
                    <a:pt x="68" y="64"/>
                  </a:lnTo>
                  <a:lnTo>
                    <a:pt x="101" y="91"/>
                  </a:lnTo>
                  <a:lnTo>
                    <a:pt x="134" y="118"/>
                  </a:lnTo>
                  <a:lnTo>
                    <a:pt x="163" y="145"/>
                  </a:lnTo>
                  <a:lnTo>
                    <a:pt x="190" y="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9" name="Freeform 130"/>
            <p:cNvSpPr>
              <a:spLocks/>
            </p:cNvSpPr>
            <p:nvPr/>
          </p:nvSpPr>
          <p:spPr bwMode="auto">
            <a:xfrm>
              <a:off x="731" y="1874"/>
              <a:ext cx="40" cy="184"/>
            </a:xfrm>
            <a:custGeom>
              <a:avLst/>
              <a:gdLst>
                <a:gd name="T0" fmla="*/ 0 w 122"/>
                <a:gd name="T1" fmla="*/ 0 h 584"/>
                <a:gd name="T2" fmla="*/ 0 w 122"/>
                <a:gd name="T3" fmla="*/ 0 h 584"/>
                <a:gd name="T4" fmla="*/ 0 w 122"/>
                <a:gd name="T5" fmla="*/ 0 h 584"/>
                <a:gd name="T6" fmla="*/ 0 w 122"/>
                <a:gd name="T7" fmla="*/ 0 h 584"/>
                <a:gd name="T8" fmla="*/ 0 w 122"/>
                <a:gd name="T9" fmla="*/ 0 h 584"/>
                <a:gd name="T10" fmla="*/ 0 w 122"/>
                <a:gd name="T11" fmla="*/ 0 h 584"/>
                <a:gd name="T12" fmla="*/ 0 w 122"/>
                <a:gd name="T13" fmla="*/ 0 h 584"/>
                <a:gd name="T14" fmla="*/ 0 w 122"/>
                <a:gd name="T15" fmla="*/ 0 h 584"/>
                <a:gd name="T16" fmla="*/ 0 w 122"/>
                <a:gd name="T17" fmla="*/ 0 h 584"/>
                <a:gd name="T18" fmla="*/ 0 w 122"/>
                <a:gd name="T19" fmla="*/ 0 h 584"/>
                <a:gd name="T20" fmla="*/ 0 w 122"/>
                <a:gd name="T21" fmla="*/ 0 h 584"/>
                <a:gd name="T22" fmla="*/ 0 w 122"/>
                <a:gd name="T23" fmla="*/ 0 h 584"/>
                <a:gd name="T24" fmla="*/ 0 w 122"/>
                <a:gd name="T25" fmla="*/ 0 h 584"/>
                <a:gd name="T26" fmla="*/ 0 w 122"/>
                <a:gd name="T27" fmla="*/ 0 h 584"/>
                <a:gd name="T28" fmla="*/ 0 w 122"/>
                <a:gd name="T29" fmla="*/ 0 h 584"/>
                <a:gd name="T30" fmla="*/ 0 w 122"/>
                <a:gd name="T31" fmla="*/ 0 h 584"/>
                <a:gd name="T32" fmla="*/ 0 w 122"/>
                <a:gd name="T33" fmla="*/ 0 h 584"/>
                <a:gd name="T34" fmla="*/ 0 w 122"/>
                <a:gd name="T35" fmla="*/ 0 h 584"/>
                <a:gd name="T36" fmla="*/ 0 w 122"/>
                <a:gd name="T37" fmla="*/ 0 h 584"/>
                <a:gd name="T38" fmla="*/ 0 w 122"/>
                <a:gd name="T39" fmla="*/ 0 h 584"/>
                <a:gd name="T40" fmla="*/ 0 w 122"/>
                <a:gd name="T41" fmla="*/ 0 h 584"/>
                <a:gd name="T42" fmla="*/ 0 w 122"/>
                <a:gd name="T43" fmla="*/ 0 h 584"/>
                <a:gd name="T44" fmla="*/ 0 w 122"/>
                <a:gd name="T45" fmla="*/ 0 h 584"/>
                <a:gd name="T46" fmla="*/ 0 w 122"/>
                <a:gd name="T47" fmla="*/ 0 h 584"/>
                <a:gd name="T48" fmla="*/ 0 w 122"/>
                <a:gd name="T49" fmla="*/ 0 h 584"/>
                <a:gd name="T50" fmla="*/ 0 w 122"/>
                <a:gd name="T51" fmla="*/ 0 h 584"/>
                <a:gd name="T52" fmla="*/ 0 w 122"/>
                <a:gd name="T53" fmla="*/ 0 h 584"/>
                <a:gd name="T54" fmla="*/ 0 w 122"/>
                <a:gd name="T55" fmla="*/ 0 h 584"/>
                <a:gd name="T56" fmla="*/ 0 w 122"/>
                <a:gd name="T57" fmla="*/ 0 h 584"/>
                <a:gd name="T58" fmla="*/ 0 w 122"/>
                <a:gd name="T59" fmla="*/ 0 h 584"/>
                <a:gd name="T60" fmla="*/ 0 w 122"/>
                <a:gd name="T61" fmla="*/ 0 h 584"/>
                <a:gd name="T62" fmla="*/ 0 w 122"/>
                <a:gd name="T63" fmla="*/ 0 h 584"/>
                <a:gd name="T64" fmla="*/ 0 w 122"/>
                <a:gd name="T65" fmla="*/ 0 h 584"/>
                <a:gd name="T66" fmla="*/ 0 w 122"/>
                <a:gd name="T67" fmla="*/ 0 h 584"/>
                <a:gd name="T68" fmla="*/ 0 w 122"/>
                <a:gd name="T69" fmla="*/ 0 h 584"/>
                <a:gd name="T70" fmla="*/ 0 w 122"/>
                <a:gd name="T71" fmla="*/ 0 h 584"/>
                <a:gd name="T72" fmla="*/ 0 w 122"/>
                <a:gd name="T73" fmla="*/ 0 h 584"/>
                <a:gd name="T74" fmla="*/ 0 w 122"/>
                <a:gd name="T75" fmla="*/ 0 h 584"/>
                <a:gd name="T76" fmla="*/ 0 w 122"/>
                <a:gd name="T77" fmla="*/ 0 h 584"/>
                <a:gd name="T78" fmla="*/ 0 w 122"/>
                <a:gd name="T79" fmla="*/ 0 h 584"/>
                <a:gd name="T80" fmla="*/ 0 w 122"/>
                <a:gd name="T81" fmla="*/ 0 h 584"/>
                <a:gd name="T82" fmla="*/ 0 w 122"/>
                <a:gd name="T83" fmla="*/ 0 h 584"/>
                <a:gd name="T84" fmla="*/ 0 w 122"/>
                <a:gd name="T85" fmla="*/ 0 h 584"/>
                <a:gd name="T86" fmla="*/ 0 w 122"/>
                <a:gd name="T87" fmla="*/ 0 h 584"/>
                <a:gd name="T88" fmla="*/ 0 w 122"/>
                <a:gd name="T89" fmla="*/ 0 h 584"/>
                <a:gd name="T90" fmla="*/ 0 w 122"/>
                <a:gd name="T91" fmla="*/ 0 h 584"/>
                <a:gd name="T92" fmla="*/ 0 w 122"/>
                <a:gd name="T93" fmla="*/ 0 h 584"/>
                <a:gd name="T94" fmla="*/ 0 w 122"/>
                <a:gd name="T95" fmla="*/ 0 h 584"/>
                <a:gd name="T96" fmla="*/ 0 w 122"/>
                <a:gd name="T97" fmla="*/ 0 h 584"/>
                <a:gd name="T98" fmla="*/ 0 w 122"/>
                <a:gd name="T99" fmla="*/ 0 h 584"/>
                <a:gd name="T100" fmla="*/ 0 w 122"/>
                <a:gd name="T101" fmla="*/ 0 h 584"/>
                <a:gd name="T102" fmla="*/ 0 w 122"/>
                <a:gd name="T103" fmla="*/ 0 h 584"/>
                <a:gd name="T104" fmla="*/ 0 w 122"/>
                <a:gd name="T105" fmla="*/ 0 h 5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2"/>
                <a:gd name="T160" fmla="*/ 0 h 584"/>
                <a:gd name="T161" fmla="*/ 122 w 122"/>
                <a:gd name="T162" fmla="*/ 584 h 5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2" h="584">
                  <a:moveTo>
                    <a:pt x="37" y="584"/>
                  </a:moveTo>
                  <a:lnTo>
                    <a:pt x="57" y="562"/>
                  </a:lnTo>
                  <a:lnTo>
                    <a:pt x="73" y="543"/>
                  </a:lnTo>
                  <a:lnTo>
                    <a:pt x="85" y="523"/>
                  </a:lnTo>
                  <a:lnTo>
                    <a:pt x="95" y="504"/>
                  </a:lnTo>
                  <a:lnTo>
                    <a:pt x="101" y="483"/>
                  </a:lnTo>
                  <a:lnTo>
                    <a:pt x="107" y="462"/>
                  </a:lnTo>
                  <a:lnTo>
                    <a:pt x="113" y="437"/>
                  </a:lnTo>
                  <a:lnTo>
                    <a:pt x="119" y="408"/>
                  </a:lnTo>
                  <a:lnTo>
                    <a:pt x="120" y="400"/>
                  </a:lnTo>
                  <a:lnTo>
                    <a:pt x="122" y="395"/>
                  </a:lnTo>
                  <a:lnTo>
                    <a:pt x="122" y="387"/>
                  </a:lnTo>
                  <a:lnTo>
                    <a:pt x="120" y="381"/>
                  </a:lnTo>
                  <a:lnTo>
                    <a:pt x="111" y="344"/>
                  </a:lnTo>
                  <a:lnTo>
                    <a:pt x="101" y="297"/>
                  </a:lnTo>
                  <a:lnTo>
                    <a:pt x="91" y="245"/>
                  </a:lnTo>
                  <a:lnTo>
                    <a:pt x="78" y="191"/>
                  </a:lnTo>
                  <a:lnTo>
                    <a:pt x="65" y="137"/>
                  </a:lnTo>
                  <a:lnTo>
                    <a:pt x="50" y="86"/>
                  </a:lnTo>
                  <a:lnTo>
                    <a:pt x="37" y="42"/>
                  </a:lnTo>
                  <a:lnTo>
                    <a:pt x="22" y="7"/>
                  </a:lnTo>
                  <a:lnTo>
                    <a:pt x="19" y="3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16" y="47"/>
                  </a:lnTo>
                  <a:lnTo>
                    <a:pt x="33" y="93"/>
                  </a:lnTo>
                  <a:lnTo>
                    <a:pt x="49" y="150"/>
                  </a:lnTo>
                  <a:lnTo>
                    <a:pt x="65" y="211"/>
                  </a:lnTo>
                  <a:lnTo>
                    <a:pt x="78" y="272"/>
                  </a:lnTo>
                  <a:lnTo>
                    <a:pt x="90" y="326"/>
                  </a:lnTo>
                  <a:lnTo>
                    <a:pt x="98" y="370"/>
                  </a:lnTo>
                  <a:lnTo>
                    <a:pt x="101" y="397"/>
                  </a:lnTo>
                  <a:lnTo>
                    <a:pt x="98" y="418"/>
                  </a:lnTo>
                  <a:lnTo>
                    <a:pt x="94" y="435"/>
                  </a:lnTo>
                  <a:lnTo>
                    <a:pt x="91" y="451"/>
                  </a:lnTo>
                  <a:lnTo>
                    <a:pt x="87" y="467"/>
                  </a:lnTo>
                  <a:lnTo>
                    <a:pt x="81" y="483"/>
                  </a:lnTo>
                  <a:lnTo>
                    <a:pt x="73" y="501"/>
                  </a:lnTo>
                  <a:lnTo>
                    <a:pt x="65" y="520"/>
                  </a:lnTo>
                  <a:lnTo>
                    <a:pt x="53" y="540"/>
                  </a:lnTo>
                  <a:lnTo>
                    <a:pt x="53" y="536"/>
                  </a:lnTo>
                  <a:lnTo>
                    <a:pt x="54" y="518"/>
                  </a:lnTo>
                  <a:lnTo>
                    <a:pt x="53" y="502"/>
                  </a:lnTo>
                  <a:lnTo>
                    <a:pt x="43" y="495"/>
                  </a:lnTo>
                  <a:lnTo>
                    <a:pt x="35" y="510"/>
                  </a:lnTo>
                  <a:lnTo>
                    <a:pt x="34" y="540"/>
                  </a:lnTo>
                  <a:lnTo>
                    <a:pt x="35" y="571"/>
                  </a:lnTo>
                  <a:lnTo>
                    <a:pt x="37" y="5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0" name="Freeform 131"/>
            <p:cNvSpPr>
              <a:spLocks/>
            </p:cNvSpPr>
            <p:nvPr/>
          </p:nvSpPr>
          <p:spPr bwMode="auto">
            <a:xfrm>
              <a:off x="502" y="1875"/>
              <a:ext cx="68" cy="47"/>
            </a:xfrm>
            <a:custGeom>
              <a:avLst/>
              <a:gdLst>
                <a:gd name="T0" fmla="*/ 0 w 203"/>
                <a:gd name="T1" fmla="*/ 0 h 149"/>
                <a:gd name="T2" fmla="*/ 0 w 203"/>
                <a:gd name="T3" fmla="*/ 0 h 149"/>
                <a:gd name="T4" fmla="*/ 0 w 203"/>
                <a:gd name="T5" fmla="*/ 0 h 149"/>
                <a:gd name="T6" fmla="*/ 0 w 203"/>
                <a:gd name="T7" fmla="*/ 0 h 149"/>
                <a:gd name="T8" fmla="*/ 0 w 203"/>
                <a:gd name="T9" fmla="*/ 0 h 149"/>
                <a:gd name="T10" fmla="*/ 0 w 203"/>
                <a:gd name="T11" fmla="*/ 0 h 149"/>
                <a:gd name="T12" fmla="*/ 0 w 203"/>
                <a:gd name="T13" fmla="*/ 0 h 149"/>
                <a:gd name="T14" fmla="*/ 0 w 203"/>
                <a:gd name="T15" fmla="*/ 0 h 149"/>
                <a:gd name="T16" fmla="*/ 0 w 203"/>
                <a:gd name="T17" fmla="*/ 0 h 149"/>
                <a:gd name="T18" fmla="*/ 0 w 203"/>
                <a:gd name="T19" fmla="*/ 0 h 149"/>
                <a:gd name="T20" fmla="*/ 0 w 203"/>
                <a:gd name="T21" fmla="*/ 0 h 149"/>
                <a:gd name="T22" fmla="*/ 0 w 203"/>
                <a:gd name="T23" fmla="*/ 0 h 149"/>
                <a:gd name="T24" fmla="*/ 0 w 203"/>
                <a:gd name="T25" fmla="*/ 0 h 149"/>
                <a:gd name="T26" fmla="*/ 0 w 203"/>
                <a:gd name="T27" fmla="*/ 0 h 149"/>
                <a:gd name="T28" fmla="*/ 0 w 203"/>
                <a:gd name="T29" fmla="*/ 0 h 149"/>
                <a:gd name="T30" fmla="*/ 0 w 203"/>
                <a:gd name="T31" fmla="*/ 0 h 149"/>
                <a:gd name="T32" fmla="*/ 0 w 203"/>
                <a:gd name="T33" fmla="*/ 0 h 1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3"/>
                <a:gd name="T52" fmla="*/ 0 h 149"/>
                <a:gd name="T53" fmla="*/ 203 w 203"/>
                <a:gd name="T54" fmla="*/ 149 h 1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3" h="149">
                  <a:moveTo>
                    <a:pt x="203" y="0"/>
                  </a:moveTo>
                  <a:lnTo>
                    <a:pt x="184" y="5"/>
                  </a:lnTo>
                  <a:lnTo>
                    <a:pt x="155" y="19"/>
                  </a:lnTo>
                  <a:lnTo>
                    <a:pt x="120" y="43"/>
                  </a:lnTo>
                  <a:lnTo>
                    <a:pt x="82" y="69"/>
                  </a:lnTo>
                  <a:lnTo>
                    <a:pt x="48" y="96"/>
                  </a:lnTo>
                  <a:lnTo>
                    <a:pt x="19" y="12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19" y="143"/>
                  </a:lnTo>
                  <a:lnTo>
                    <a:pt x="42" y="131"/>
                  </a:lnTo>
                  <a:lnTo>
                    <a:pt x="72" y="114"/>
                  </a:lnTo>
                  <a:lnTo>
                    <a:pt x="102" y="92"/>
                  </a:lnTo>
                  <a:lnTo>
                    <a:pt x="133" y="69"/>
                  </a:lnTo>
                  <a:lnTo>
                    <a:pt x="161" y="45"/>
                  </a:lnTo>
                  <a:lnTo>
                    <a:pt x="185" y="22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Freeform 132"/>
            <p:cNvSpPr>
              <a:spLocks/>
            </p:cNvSpPr>
            <p:nvPr/>
          </p:nvSpPr>
          <p:spPr bwMode="auto">
            <a:xfrm>
              <a:off x="583" y="1852"/>
              <a:ext cx="147" cy="46"/>
            </a:xfrm>
            <a:custGeom>
              <a:avLst/>
              <a:gdLst>
                <a:gd name="T0" fmla="*/ 0 w 441"/>
                <a:gd name="T1" fmla="*/ 0 h 145"/>
                <a:gd name="T2" fmla="*/ 0 w 441"/>
                <a:gd name="T3" fmla="*/ 0 h 145"/>
                <a:gd name="T4" fmla="*/ 0 w 441"/>
                <a:gd name="T5" fmla="*/ 0 h 145"/>
                <a:gd name="T6" fmla="*/ 0 w 441"/>
                <a:gd name="T7" fmla="*/ 0 h 145"/>
                <a:gd name="T8" fmla="*/ 0 w 441"/>
                <a:gd name="T9" fmla="*/ 0 h 145"/>
                <a:gd name="T10" fmla="*/ 0 w 441"/>
                <a:gd name="T11" fmla="*/ 0 h 145"/>
                <a:gd name="T12" fmla="*/ 0 w 441"/>
                <a:gd name="T13" fmla="*/ 0 h 145"/>
                <a:gd name="T14" fmla="*/ 0 w 441"/>
                <a:gd name="T15" fmla="*/ 0 h 145"/>
                <a:gd name="T16" fmla="*/ 0 w 441"/>
                <a:gd name="T17" fmla="*/ 0 h 145"/>
                <a:gd name="T18" fmla="*/ 0 w 441"/>
                <a:gd name="T19" fmla="*/ 0 h 145"/>
                <a:gd name="T20" fmla="*/ 0 w 441"/>
                <a:gd name="T21" fmla="*/ 0 h 145"/>
                <a:gd name="T22" fmla="*/ 0 w 441"/>
                <a:gd name="T23" fmla="*/ 0 h 145"/>
                <a:gd name="T24" fmla="*/ 0 w 441"/>
                <a:gd name="T25" fmla="*/ 0 h 145"/>
                <a:gd name="T26" fmla="*/ 0 w 441"/>
                <a:gd name="T27" fmla="*/ 0 h 145"/>
                <a:gd name="T28" fmla="*/ 0 w 441"/>
                <a:gd name="T29" fmla="*/ 0 h 145"/>
                <a:gd name="T30" fmla="*/ 0 w 441"/>
                <a:gd name="T31" fmla="*/ 0 h 145"/>
                <a:gd name="T32" fmla="*/ 0 w 441"/>
                <a:gd name="T33" fmla="*/ 0 h 145"/>
                <a:gd name="T34" fmla="*/ 0 w 441"/>
                <a:gd name="T35" fmla="*/ 0 h 145"/>
                <a:gd name="T36" fmla="*/ 0 w 441"/>
                <a:gd name="T37" fmla="*/ 0 h 145"/>
                <a:gd name="T38" fmla="*/ 0 w 441"/>
                <a:gd name="T39" fmla="*/ 0 h 145"/>
                <a:gd name="T40" fmla="*/ 0 w 441"/>
                <a:gd name="T41" fmla="*/ 0 h 145"/>
                <a:gd name="T42" fmla="*/ 0 w 441"/>
                <a:gd name="T43" fmla="*/ 0 h 145"/>
                <a:gd name="T44" fmla="*/ 0 w 441"/>
                <a:gd name="T45" fmla="*/ 0 h 145"/>
                <a:gd name="T46" fmla="*/ 0 w 441"/>
                <a:gd name="T47" fmla="*/ 0 h 145"/>
                <a:gd name="T48" fmla="*/ 0 w 441"/>
                <a:gd name="T49" fmla="*/ 0 h 145"/>
                <a:gd name="T50" fmla="*/ 0 w 441"/>
                <a:gd name="T51" fmla="*/ 0 h 145"/>
                <a:gd name="T52" fmla="*/ 0 w 441"/>
                <a:gd name="T53" fmla="*/ 0 h 145"/>
                <a:gd name="T54" fmla="*/ 0 w 441"/>
                <a:gd name="T55" fmla="*/ 0 h 145"/>
                <a:gd name="T56" fmla="*/ 0 w 441"/>
                <a:gd name="T57" fmla="*/ 0 h 145"/>
                <a:gd name="T58" fmla="*/ 0 w 441"/>
                <a:gd name="T59" fmla="*/ 0 h 145"/>
                <a:gd name="T60" fmla="*/ 0 w 441"/>
                <a:gd name="T61" fmla="*/ 0 h 145"/>
                <a:gd name="T62" fmla="*/ 0 w 441"/>
                <a:gd name="T63" fmla="*/ 0 h 145"/>
                <a:gd name="T64" fmla="*/ 0 w 441"/>
                <a:gd name="T65" fmla="*/ 0 h 145"/>
                <a:gd name="T66" fmla="*/ 0 w 441"/>
                <a:gd name="T67" fmla="*/ 0 h 145"/>
                <a:gd name="T68" fmla="*/ 0 w 441"/>
                <a:gd name="T69" fmla="*/ 0 h 145"/>
                <a:gd name="T70" fmla="*/ 0 w 441"/>
                <a:gd name="T71" fmla="*/ 0 h 145"/>
                <a:gd name="T72" fmla="*/ 0 w 441"/>
                <a:gd name="T73" fmla="*/ 0 h 145"/>
                <a:gd name="T74" fmla="*/ 0 w 441"/>
                <a:gd name="T75" fmla="*/ 0 h 145"/>
                <a:gd name="T76" fmla="*/ 0 w 441"/>
                <a:gd name="T77" fmla="*/ 0 h 145"/>
                <a:gd name="T78" fmla="*/ 0 w 441"/>
                <a:gd name="T79" fmla="*/ 0 h 145"/>
                <a:gd name="T80" fmla="*/ 0 w 441"/>
                <a:gd name="T81" fmla="*/ 0 h 145"/>
                <a:gd name="T82" fmla="*/ 0 w 441"/>
                <a:gd name="T83" fmla="*/ 0 h 145"/>
                <a:gd name="T84" fmla="*/ 0 w 441"/>
                <a:gd name="T85" fmla="*/ 0 h 145"/>
                <a:gd name="T86" fmla="*/ 0 w 441"/>
                <a:gd name="T87" fmla="*/ 0 h 145"/>
                <a:gd name="T88" fmla="*/ 0 w 441"/>
                <a:gd name="T89" fmla="*/ 0 h 145"/>
                <a:gd name="T90" fmla="*/ 0 w 441"/>
                <a:gd name="T91" fmla="*/ 0 h 145"/>
                <a:gd name="T92" fmla="*/ 0 w 441"/>
                <a:gd name="T93" fmla="*/ 0 h 145"/>
                <a:gd name="T94" fmla="*/ 0 w 441"/>
                <a:gd name="T95" fmla="*/ 0 h 145"/>
                <a:gd name="T96" fmla="*/ 0 w 441"/>
                <a:gd name="T97" fmla="*/ 0 h 145"/>
                <a:gd name="T98" fmla="*/ 0 w 441"/>
                <a:gd name="T99" fmla="*/ 0 h 145"/>
                <a:gd name="T100" fmla="*/ 0 w 441"/>
                <a:gd name="T101" fmla="*/ 0 h 145"/>
                <a:gd name="T102" fmla="*/ 0 w 441"/>
                <a:gd name="T103" fmla="*/ 0 h 145"/>
                <a:gd name="T104" fmla="*/ 0 w 441"/>
                <a:gd name="T105" fmla="*/ 0 h 145"/>
                <a:gd name="T106" fmla="*/ 0 w 441"/>
                <a:gd name="T107" fmla="*/ 0 h 145"/>
                <a:gd name="T108" fmla="*/ 0 w 441"/>
                <a:gd name="T109" fmla="*/ 0 h 145"/>
                <a:gd name="T110" fmla="*/ 0 w 441"/>
                <a:gd name="T111" fmla="*/ 0 h 145"/>
                <a:gd name="T112" fmla="*/ 0 w 441"/>
                <a:gd name="T113" fmla="*/ 0 h 1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1"/>
                <a:gd name="T172" fmla="*/ 0 h 145"/>
                <a:gd name="T173" fmla="*/ 441 w 441"/>
                <a:gd name="T174" fmla="*/ 145 h 14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1" h="145">
                  <a:moveTo>
                    <a:pt x="441" y="24"/>
                  </a:moveTo>
                  <a:lnTo>
                    <a:pt x="437" y="18"/>
                  </a:lnTo>
                  <a:lnTo>
                    <a:pt x="425" y="13"/>
                  </a:lnTo>
                  <a:lnTo>
                    <a:pt x="406" y="8"/>
                  </a:lnTo>
                  <a:lnTo>
                    <a:pt x="381" y="4"/>
                  </a:lnTo>
                  <a:lnTo>
                    <a:pt x="352" y="2"/>
                  </a:lnTo>
                  <a:lnTo>
                    <a:pt x="318" y="1"/>
                  </a:lnTo>
                  <a:lnTo>
                    <a:pt x="282" y="0"/>
                  </a:lnTo>
                  <a:lnTo>
                    <a:pt x="244" y="0"/>
                  </a:lnTo>
                  <a:lnTo>
                    <a:pt x="206" y="1"/>
                  </a:lnTo>
                  <a:lnTo>
                    <a:pt x="168" y="2"/>
                  </a:lnTo>
                  <a:lnTo>
                    <a:pt x="131" y="5"/>
                  </a:lnTo>
                  <a:lnTo>
                    <a:pt x="96" y="8"/>
                  </a:lnTo>
                  <a:lnTo>
                    <a:pt x="66" y="11"/>
                  </a:lnTo>
                  <a:lnTo>
                    <a:pt x="41" y="16"/>
                  </a:lnTo>
                  <a:lnTo>
                    <a:pt x="20" y="20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6" y="46"/>
                  </a:lnTo>
                  <a:lnTo>
                    <a:pt x="10" y="49"/>
                  </a:lnTo>
                  <a:lnTo>
                    <a:pt x="15" y="49"/>
                  </a:lnTo>
                  <a:lnTo>
                    <a:pt x="19" y="48"/>
                  </a:lnTo>
                  <a:lnTo>
                    <a:pt x="28" y="45"/>
                  </a:lnTo>
                  <a:lnTo>
                    <a:pt x="41" y="42"/>
                  </a:lnTo>
                  <a:lnTo>
                    <a:pt x="58" y="37"/>
                  </a:lnTo>
                  <a:lnTo>
                    <a:pt x="80" y="35"/>
                  </a:lnTo>
                  <a:lnTo>
                    <a:pt x="105" y="30"/>
                  </a:lnTo>
                  <a:lnTo>
                    <a:pt x="133" y="27"/>
                  </a:lnTo>
                  <a:lnTo>
                    <a:pt x="162" y="24"/>
                  </a:lnTo>
                  <a:lnTo>
                    <a:pt x="194" y="21"/>
                  </a:lnTo>
                  <a:lnTo>
                    <a:pt x="226" y="18"/>
                  </a:lnTo>
                  <a:lnTo>
                    <a:pt x="257" y="17"/>
                  </a:lnTo>
                  <a:lnTo>
                    <a:pt x="289" y="16"/>
                  </a:lnTo>
                  <a:lnTo>
                    <a:pt x="320" y="16"/>
                  </a:lnTo>
                  <a:lnTo>
                    <a:pt x="347" y="17"/>
                  </a:lnTo>
                  <a:lnTo>
                    <a:pt x="374" y="20"/>
                  </a:lnTo>
                  <a:lnTo>
                    <a:pt x="396" y="24"/>
                  </a:lnTo>
                  <a:lnTo>
                    <a:pt x="415" y="30"/>
                  </a:lnTo>
                  <a:lnTo>
                    <a:pt x="412" y="35"/>
                  </a:lnTo>
                  <a:lnTo>
                    <a:pt x="403" y="48"/>
                  </a:lnTo>
                  <a:lnTo>
                    <a:pt x="390" y="65"/>
                  </a:lnTo>
                  <a:lnTo>
                    <a:pt x="377" y="85"/>
                  </a:lnTo>
                  <a:lnTo>
                    <a:pt x="362" y="106"/>
                  </a:lnTo>
                  <a:lnTo>
                    <a:pt x="352" y="125"/>
                  </a:lnTo>
                  <a:lnTo>
                    <a:pt x="346" y="138"/>
                  </a:lnTo>
                  <a:lnTo>
                    <a:pt x="346" y="145"/>
                  </a:lnTo>
                  <a:lnTo>
                    <a:pt x="353" y="144"/>
                  </a:lnTo>
                  <a:lnTo>
                    <a:pt x="365" y="135"/>
                  </a:lnTo>
                  <a:lnTo>
                    <a:pt x="380" y="120"/>
                  </a:lnTo>
                  <a:lnTo>
                    <a:pt x="396" y="101"/>
                  </a:lnTo>
                  <a:lnTo>
                    <a:pt x="412" y="81"/>
                  </a:lnTo>
                  <a:lnTo>
                    <a:pt x="426" y="61"/>
                  </a:lnTo>
                  <a:lnTo>
                    <a:pt x="437" y="40"/>
                  </a:lnTo>
                  <a:lnTo>
                    <a:pt x="441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Freeform 133"/>
            <p:cNvSpPr>
              <a:spLocks/>
            </p:cNvSpPr>
            <p:nvPr/>
          </p:nvSpPr>
          <p:spPr bwMode="auto">
            <a:xfrm>
              <a:off x="474" y="1930"/>
              <a:ext cx="221" cy="183"/>
            </a:xfrm>
            <a:custGeom>
              <a:avLst/>
              <a:gdLst>
                <a:gd name="T0" fmla="*/ 0 w 665"/>
                <a:gd name="T1" fmla="*/ 0 h 578"/>
                <a:gd name="T2" fmla="*/ 0 w 665"/>
                <a:gd name="T3" fmla="*/ 0 h 578"/>
                <a:gd name="T4" fmla="*/ 0 w 665"/>
                <a:gd name="T5" fmla="*/ 0 h 578"/>
                <a:gd name="T6" fmla="*/ 0 w 665"/>
                <a:gd name="T7" fmla="*/ 0 h 578"/>
                <a:gd name="T8" fmla="*/ 0 w 665"/>
                <a:gd name="T9" fmla="*/ 0 h 578"/>
                <a:gd name="T10" fmla="*/ 0 w 665"/>
                <a:gd name="T11" fmla="*/ 0 h 578"/>
                <a:gd name="T12" fmla="*/ 0 w 665"/>
                <a:gd name="T13" fmla="*/ 0 h 578"/>
                <a:gd name="T14" fmla="*/ 0 w 665"/>
                <a:gd name="T15" fmla="*/ 0 h 578"/>
                <a:gd name="T16" fmla="*/ 0 w 665"/>
                <a:gd name="T17" fmla="*/ 0 h 578"/>
                <a:gd name="T18" fmla="*/ 0 w 665"/>
                <a:gd name="T19" fmla="*/ 0 h 578"/>
                <a:gd name="T20" fmla="*/ 0 w 665"/>
                <a:gd name="T21" fmla="*/ 0 h 578"/>
                <a:gd name="T22" fmla="*/ 0 w 665"/>
                <a:gd name="T23" fmla="*/ 0 h 578"/>
                <a:gd name="T24" fmla="*/ 0 w 665"/>
                <a:gd name="T25" fmla="*/ 0 h 578"/>
                <a:gd name="T26" fmla="*/ 0 w 665"/>
                <a:gd name="T27" fmla="*/ 0 h 578"/>
                <a:gd name="T28" fmla="*/ 0 w 665"/>
                <a:gd name="T29" fmla="*/ 0 h 578"/>
                <a:gd name="T30" fmla="*/ 0 w 665"/>
                <a:gd name="T31" fmla="*/ 0 h 578"/>
                <a:gd name="T32" fmla="*/ 0 w 665"/>
                <a:gd name="T33" fmla="*/ 0 h 578"/>
                <a:gd name="T34" fmla="*/ 0 w 665"/>
                <a:gd name="T35" fmla="*/ 0 h 578"/>
                <a:gd name="T36" fmla="*/ 0 w 665"/>
                <a:gd name="T37" fmla="*/ 0 h 578"/>
                <a:gd name="T38" fmla="*/ 0 w 665"/>
                <a:gd name="T39" fmla="*/ 0 h 578"/>
                <a:gd name="T40" fmla="*/ 0 w 665"/>
                <a:gd name="T41" fmla="*/ 0 h 578"/>
                <a:gd name="T42" fmla="*/ 0 w 665"/>
                <a:gd name="T43" fmla="*/ 0 h 578"/>
                <a:gd name="T44" fmla="*/ 0 w 665"/>
                <a:gd name="T45" fmla="*/ 0 h 578"/>
                <a:gd name="T46" fmla="*/ 0 w 665"/>
                <a:gd name="T47" fmla="*/ 0 h 578"/>
                <a:gd name="T48" fmla="*/ 0 w 665"/>
                <a:gd name="T49" fmla="*/ 0 h 578"/>
                <a:gd name="T50" fmla="*/ 0 w 665"/>
                <a:gd name="T51" fmla="*/ 0 h 578"/>
                <a:gd name="T52" fmla="*/ 0 w 665"/>
                <a:gd name="T53" fmla="*/ 0 h 578"/>
                <a:gd name="T54" fmla="*/ 0 w 665"/>
                <a:gd name="T55" fmla="*/ 0 h 578"/>
                <a:gd name="T56" fmla="*/ 0 w 665"/>
                <a:gd name="T57" fmla="*/ 0 h 578"/>
                <a:gd name="T58" fmla="*/ 0 w 665"/>
                <a:gd name="T59" fmla="*/ 0 h 578"/>
                <a:gd name="T60" fmla="*/ 0 w 665"/>
                <a:gd name="T61" fmla="*/ 0 h 578"/>
                <a:gd name="T62" fmla="*/ 0 w 665"/>
                <a:gd name="T63" fmla="*/ 0 h 578"/>
                <a:gd name="T64" fmla="*/ 0 w 665"/>
                <a:gd name="T65" fmla="*/ 0 h 578"/>
                <a:gd name="T66" fmla="*/ 0 w 665"/>
                <a:gd name="T67" fmla="*/ 0 h 578"/>
                <a:gd name="T68" fmla="*/ 0 w 665"/>
                <a:gd name="T69" fmla="*/ 0 h 578"/>
                <a:gd name="T70" fmla="*/ 0 w 665"/>
                <a:gd name="T71" fmla="*/ 0 h 578"/>
                <a:gd name="T72" fmla="*/ 0 w 665"/>
                <a:gd name="T73" fmla="*/ 0 h 578"/>
                <a:gd name="T74" fmla="*/ 0 w 665"/>
                <a:gd name="T75" fmla="*/ 0 h 578"/>
                <a:gd name="T76" fmla="*/ 0 w 665"/>
                <a:gd name="T77" fmla="*/ 0 h 578"/>
                <a:gd name="T78" fmla="*/ 0 w 665"/>
                <a:gd name="T79" fmla="*/ 0 h 578"/>
                <a:gd name="T80" fmla="*/ 0 w 665"/>
                <a:gd name="T81" fmla="*/ 0 h 578"/>
                <a:gd name="T82" fmla="*/ 0 w 665"/>
                <a:gd name="T83" fmla="*/ 0 h 578"/>
                <a:gd name="T84" fmla="*/ 0 w 665"/>
                <a:gd name="T85" fmla="*/ 0 h 578"/>
                <a:gd name="T86" fmla="*/ 0 w 665"/>
                <a:gd name="T87" fmla="*/ 0 h 578"/>
                <a:gd name="T88" fmla="*/ 0 w 665"/>
                <a:gd name="T89" fmla="*/ 0 h 578"/>
                <a:gd name="T90" fmla="*/ 0 w 665"/>
                <a:gd name="T91" fmla="*/ 0 h 57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5"/>
                <a:gd name="T139" fmla="*/ 0 h 578"/>
                <a:gd name="T140" fmla="*/ 665 w 665"/>
                <a:gd name="T141" fmla="*/ 578 h 57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5" h="578">
                  <a:moveTo>
                    <a:pt x="54" y="14"/>
                  </a:moveTo>
                  <a:lnTo>
                    <a:pt x="31" y="33"/>
                  </a:lnTo>
                  <a:lnTo>
                    <a:pt x="15" y="56"/>
                  </a:lnTo>
                  <a:lnTo>
                    <a:pt x="6" y="81"/>
                  </a:lnTo>
                  <a:lnTo>
                    <a:pt x="2" y="110"/>
                  </a:lnTo>
                  <a:lnTo>
                    <a:pt x="0" y="139"/>
                  </a:lnTo>
                  <a:lnTo>
                    <a:pt x="0" y="169"/>
                  </a:lnTo>
                  <a:lnTo>
                    <a:pt x="3" y="198"/>
                  </a:lnTo>
                  <a:lnTo>
                    <a:pt x="5" y="225"/>
                  </a:lnTo>
                  <a:lnTo>
                    <a:pt x="13" y="265"/>
                  </a:lnTo>
                  <a:lnTo>
                    <a:pt x="24" y="302"/>
                  </a:lnTo>
                  <a:lnTo>
                    <a:pt x="32" y="340"/>
                  </a:lnTo>
                  <a:lnTo>
                    <a:pt x="43" y="378"/>
                  </a:lnTo>
                  <a:lnTo>
                    <a:pt x="53" y="417"/>
                  </a:lnTo>
                  <a:lnTo>
                    <a:pt x="63" y="455"/>
                  </a:lnTo>
                  <a:lnTo>
                    <a:pt x="73" y="496"/>
                  </a:lnTo>
                  <a:lnTo>
                    <a:pt x="85" y="535"/>
                  </a:lnTo>
                  <a:lnTo>
                    <a:pt x="91" y="547"/>
                  </a:lnTo>
                  <a:lnTo>
                    <a:pt x="101" y="557"/>
                  </a:lnTo>
                  <a:lnTo>
                    <a:pt x="113" y="566"/>
                  </a:lnTo>
                  <a:lnTo>
                    <a:pt x="127" y="570"/>
                  </a:lnTo>
                  <a:lnTo>
                    <a:pt x="158" y="575"/>
                  </a:lnTo>
                  <a:lnTo>
                    <a:pt x="190" y="578"/>
                  </a:lnTo>
                  <a:lnTo>
                    <a:pt x="224" y="578"/>
                  </a:lnTo>
                  <a:lnTo>
                    <a:pt x="257" y="578"/>
                  </a:lnTo>
                  <a:lnTo>
                    <a:pt x="291" y="576"/>
                  </a:lnTo>
                  <a:lnTo>
                    <a:pt x="326" y="575"/>
                  </a:lnTo>
                  <a:lnTo>
                    <a:pt x="360" y="570"/>
                  </a:lnTo>
                  <a:lnTo>
                    <a:pt x="395" y="566"/>
                  </a:lnTo>
                  <a:lnTo>
                    <a:pt x="430" y="562"/>
                  </a:lnTo>
                  <a:lnTo>
                    <a:pt x="463" y="557"/>
                  </a:lnTo>
                  <a:lnTo>
                    <a:pt x="498" y="551"/>
                  </a:lnTo>
                  <a:lnTo>
                    <a:pt x="530" y="546"/>
                  </a:lnTo>
                  <a:lnTo>
                    <a:pt x="564" y="541"/>
                  </a:lnTo>
                  <a:lnTo>
                    <a:pt x="596" y="535"/>
                  </a:lnTo>
                  <a:lnTo>
                    <a:pt x="627" y="531"/>
                  </a:lnTo>
                  <a:lnTo>
                    <a:pt x="658" y="527"/>
                  </a:lnTo>
                  <a:lnTo>
                    <a:pt x="662" y="525"/>
                  </a:lnTo>
                  <a:lnTo>
                    <a:pt x="663" y="522"/>
                  </a:lnTo>
                  <a:lnTo>
                    <a:pt x="665" y="519"/>
                  </a:lnTo>
                  <a:lnTo>
                    <a:pt x="665" y="515"/>
                  </a:lnTo>
                  <a:lnTo>
                    <a:pt x="663" y="511"/>
                  </a:lnTo>
                  <a:lnTo>
                    <a:pt x="662" y="508"/>
                  </a:lnTo>
                  <a:lnTo>
                    <a:pt x="658" y="506"/>
                  </a:lnTo>
                  <a:lnTo>
                    <a:pt x="653" y="506"/>
                  </a:lnTo>
                  <a:lnTo>
                    <a:pt x="622" y="508"/>
                  </a:lnTo>
                  <a:lnTo>
                    <a:pt x="592" y="509"/>
                  </a:lnTo>
                  <a:lnTo>
                    <a:pt x="558" y="514"/>
                  </a:lnTo>
                  <a:lnTo>
                    <a:pt x="526" y="518"/>
                  </a:lnTo>
                  <a:lnTo>
                    <a:pt x="491" y="522"/>
                  </a:lnTo>
                  <a:lnTo>
                    <a:pt x="457" y="528"/>
                  </a:lnTo>
                  <a:lnTo>
                    <a:pt x="422" y="534"/>
                  </a:lnTo>
                  <a:lnTo>
                    <a:pt x="389" y="538"/>
                  </a:lnTo>
                  <a:lnTo>
                    <a:pt x="354" y="543"/>
                  </a:lnTo>
                  <a:lnTo>
                    <a:pt x="319" y="547"/>
                  </a:lnTo>
                  <a:lnTo>
                    <a:pt x="285" y="550"/>
                  </a:lnTo>
                  <a:lnTo>
                    <a:pt x="250" y="551"/>
                  </a:lnTo>
                  <a:lnTo>
                    <a:pt x="218" y="551"/>
                  </a:lnTo>
                  <a:lnTo>
                    <a:pt x="184" y="549"/>
                  </a:lnTo>
                  <a:lnTo>
                    <a:pt x="154" y="546"/>
                  </a:lnTo>
                  <a:lnTo>
                    <a:pt x="123" y="538"/>
                  </a:lnTo>
                  <a:lnTo>
                    <a:pt x="119" y="537"/>
                  </a:lnTo>
                  <a:lnTo>
                    <a:pt x="116" y="533"/>
                  </a:lnTo>
                  <a:lnTo>
                    <a:pt x="113" y="530"/>
                  </a:lnTo>
                  <a:lnTo>
                    <a:pt x="111" y="525"/>
                  </a:lnTo>
                  <a:lnTo>
                    <a:pt x="101" y="486"/>
                  </a:lnTo>
                  <a:lnTo>
                    <a:pt x="91" y="448"/>
                  </a:lnTo>
                  <a:lnTo>
                    <a:pt x="79" y="410"/>
                  </a:lnTo>
                  <a:lnTo>
                    <a:pt x="69" y="374"/>
                  </a:lnTo>
                  <a:lnTo>
                    <a:pt x="60" y="336"/>
                  </a:lnTo>
                  <a:lnTo>
                    <a:pt x="51" y="300"/>
                  </a:lnTo>
                  <a:lnTo>
                    <a:pt x="43" y="262"/>
                  </a:lnTo>
                  <a:lnTo>
                    <a:pt x="35" y="224"/>
                  </a:lnTo>
                  <a:lnTo>
                    <a:pt x="31" y="185"/>
                  </a:lnTo>
                  <a:lnTo>
                    <a:pt x="30" y="144"/>
                  </a:lnTo>
                  <a:lnTo>
                    <a:pt x="31" y="104"/>
                  </a:lnTo>
                  <a:lnTo>
                    <a:pt x="38" y="65"/>
                  </a:lnTo>
                  <a:lnTo>
                    <a:pt x="56" y="49"/>
                  </a:lnTo>
                  <a:lnTo>
                    <a:pt x="78" y="39"/>
                  </a:lnTo>
                  <a:lnTo>
                    <a:pt x="103" y="33"/>
                  </a:lnTo>
                  <a:lnTo>
                    <a:pt x="129" y="29"/>
                  </a:lnTo>
                  <a:lnTo>
                    <a:pt x="155" y="27"/>
                  </a:lnTo>
                  <a:lnTo>
                    <a:pt x="180" y="23"/>
                  </a:lnTo>
                  <a:lnTo>
                    <a:pt x="202" y="17"/>
                  </a:lnTo>
                  <a:lnTo>
                    <a:pt x="219" y="7"/>
                  </a:lnTo>
                  <a:lnTo>
                    <a:pt x="215" y="3"/>
                  </a:lnTo>
                  <a:lnTo>
                    <a:pt x="202" y="0"/>
                  </a:lnTo>
                  <a:lnTo>
                    <a:pt x="181" y="0"/>
                  </a:lnTo>
                  <a:lnTo>
                    <a:pt x="157" y="1"/>
                  </a:lnTo>
                  <a:lnTo>
                    <a:pt x="130" y="4"/>
                  </a:lnTo>
                  <a:lnTo>
                    <a:pt x="103" y="8"/>
                  </a:lnTo>
                  <a:lnTo>
                    <a:pt x="76" y="11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3" name="Freeform 134"/>
            <p:cNvSpPr>
              <a:spLocks/>
            </p:cNvSpPr>
            <p:nvPr/>
          </p:nvSpPr>
          <p:spPr bwMode="auto">
            <a:xfrm>
              <a:off x="419" y="1927"/>
              <a:ext cx="35" cy="139"/>
            </a:xfrm>
            <a:custGeom>
              <a:avLst/>
              <a:gdLst>
                <a:gd name="T0" fmla="*/ 0 w 103"/>
                <a:gd name="T1" fmla="*/ 0 h 438"/>
                <a:gd name="T2" fmla="*/ 0 w 103"/>
                <a:gd name="T3" fmla="*/ 0 h 438"/>
                <a:gd name="T4" fmla="*/ 0 w 103"/>
                <a:gd name="T5" fmla="*/ 0 h 438"/>
                <a:gd name="T6" fmla="*/ 0 w 103"/>
                <a:gd name="T7" fmla="*/ 0 h 438"/>
                <a:gd name="T8" fmla="*/ 0 w 103"/>
                <a:gd name="T9" fmla="*/ 0 h 438"/>
                <a:gd name="T10" fmla="*/ 0 w 103"/>
                <a:gd name="T11" fmla="*/ 0 h 438"/>
                <a:gd name="T12" fmla="*/ 0 w 103"/>
                <a:gd name="T13" fmla="*/ 0 h 438"/>
                <a:gd name="T14" fmla="*/ 0 w 103"/>
                <a:gd name="T15" fmla="*/ 0 h 438"/>
                <a:gd name="T16" fmla="*/ 0 w 103"/>
                <a:gd name="T17" fmla="*/ 0 h 438"/>
                <a:gd name="T18" fmla="*/ 0 w 103"/>
                <a:gd name="T19" fmla="*/ 0 h 438"/>
                <a:gd name="T20" fmla="*/ 0 w 103"/>
                <a:gd name="T21" fmla="*/ 0 h 438"/>
                <a:gd name="T22" fmla="*/ 0 w 103"/>
                <a:gd name="T23" fmla="*/ 0 h 438"/>
                <a:gd name="T24" fmla="*/ 0 w 103"/>
                <a:gd name="T25" fmla="*/ 0 h 438"/>
                <a:gd name="T26" fmla="*/ 0 w 103"/>
                <a:gd name="T27" fmla="*/ 0 h 438"/>
                <a:gd name="T28" fmla="*/ 0 w 103"/>
                <a:gd name="T29" fmla="*/ 0 h 438"/>
                <a:gd name="T30" fmla="*/ 0 w 103"/>
                <a:gd name="T31" fmla="*/ 0 h 438"/>
                <a:gd name="T32" fmla="*/ 0 w 103"/>
                <a:gd name="T33" fmla="*/ 0 h 438"/>
                <a:gd name="T34" fmla="*/ 0 w 103"/>
                <a:gd name="T35" fmla="*/ 0 h 438"/>
                <a:gd name="T36" fmla="*/ 0 w 103"/>
                <a:gd name="T37" fmla="*/ 0 h 438"/>
                <a:gd name="T38" fmla="*/ 0 w 103"/>
                <a:gd name="T39" fmla="*/ 0 h 438"/>
                <a:gd name="T40" fmla="*/ 0 w 103"/>
                <a:gd name="T41" fmla="*/ 0 h 438"/>
                <a:gd name="T42" fmla="*/ 0 w 103"/>
                <a:gd name="T43" fmla="*/ 0 h 438"/>
                <a:gd name="T44" fmla="*/ 0 w 103"/>
                <a:gd name="T45" fmla="*/ 0 h 438"/>
                <a:gd name="T46" fmla="*/ 0 w 103"/>
                <a:gd name="T47" fmla="*/ 0 h 438"/>
                <a:gd name="T48" fmla="*/ 0 w 103"/>
                <a:gd name="T49" fmla="*/ 0 h 438"/>
                <a:gd name="T50" fmla="*/ 0 w 103"/>
                <a:gd name="T51" fmla="*/ 0 h 438"/>
                <a:gd name="T52" fmla="*/ 0 w 103"/>
                <a:gd name="T53" fmla="*/ 0 h 438"/>
                <a:gd name="T54" fmla="*/ 0 w 103"/>
                <a:gd name="T55" fmla="*/ 0 h 438"/>
                <a:gd name="T56" fmla="*/ 0 w 103"/>
                <a:gd name="T57" fmla="*/ 0 h 438"/>
                <a:gd name="T58" fmla="*/ 0 w 103"/>
                <a:gd name="T59" fmla="*/ 0 h 438"/>
                <a:gd name="T60" fmla="*/ 0 w 103"/>
                <a:gd name="T61" fmla="*/ 0 h 438"/>
                <a:gd name="T62" fmla="*/ 0 w 103"/>
                <a:gd name="T63" fmla="*/ 0 h 438"/>
                <a:gd name="T64" fmla="*/ 0 w 103"/>
                <a:gd name="T65" fmla="*/ 0 h 4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"/>
                <a:gd name="T100" fmla="*/ 0 h 438"/>
                <a:gd name="T101" fmla="*/ 103 w 103"/>
                <a:gd name="T102" fmla="*/ 438 h 4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" h="438">
                  <a:moveTo>
                    <a:pt x="26" y="62"/>
                  </a:moveTo>
                  <a:lnTo>
                    <a:pt x="13" y="106"/>
                  </a:lnTo>
                  <a:lnTo>
                    <a:pt x="4" y="153"/>
                  </a:lnTo>
                  <a:lnTo>
                    <a:pt x="0" y="199"/>
                  </a:lnTo>
                  <a:lnTo>
                    <a:pt x="0" y="247"/>
                  </a:lnTo>
                  <a:lnTo>
                    <a:pt x="4" y="294"/>
                  </a:lnTo>
                  <a:lnTo>
                    <a:pt x="13" y="341"/>
                  </a:lnTo>
                  <a:lnTo>
                    <a:pt x="26" y="386"/>
                  </a:lnTo>
                  <a:lnTo>
                    <a:pt x="44" y="429"/>
                  </a:lnTo>
                  <a:lnTo>
                    <a:pt x="46" y="434"/>
                  </a:lnTo>
                  <a:lnTo>
                    <a:pt x="51" y="437"/>
                  </a:lnTo>
                  <a:lnTo>
                    <a:pt x="55" y="438"/>
                  </a:lnTo>
                  <a:lnTo>
                    <a:pt x="61" y="437"/>
                  </a:lnTo>
                  <a:lnTo>
                    <a:pt x="65" y="434"/>
                  </a:lnTo>
                  <a:lnTo>
                    <a:pt x="68" y="429"/>
                  </a:lnTo>
                  <a:lnTo>
                    <a:pt x="68" y="424"/>
                  </a:lnTo>
                  <a:lnTo>
                    <a:pt x="67" y="419"/>
                  </a:lnTo>
                  <a:lnTo>
                    <a:pt x="55" y="370"/>
                  </a:lnTo>
                  <a:lnTo>
                    <a:pt x="42" y="314"/>
                  </a:lnTo>
                  <a:lnTo>
                    <a:pt x="33" y="258"/>
                  </a:lnTo>
                  <a:lnTo>
                    <a:pt x="29" y="201"/>
                  </a:lnTo>
                  <a:lnTo>
                    <a:pt x="30" y="145"/>
                  </a:lnTo>
                  <a:lnTo>
                    <a:pt x="42" y="93"/>
                  </a:lnTo>
                  <a:lnTo>
                    <a:pt x="65" y="45"/>
                  </a:lnTo>
                  <a:lnTo>
                    <a:pt x="103" y="3"/>
                  </a:lnTo>
                  <a:lnTo>
                    <a:pt x="93" y="0"/>
                  </a:lnTo>
                  <a:lnTo>
                    <a:pt x="83" y="1"/>
                  </a:lnTo>
                  <a:lnTo>
                    <a:pt x="71" y="7"/>
                  </a:lnTo>
                  <a:lnTo>
                    <a:pt x="60" y="16"/>
                  </a:lnTo>
                  <a:lnTo>
                    <a:pt x="49" y="26"/>
                  </a:lnTo>
                  <a:lnTo>
                    <a:pt x="39" y="39"/>
                  </a:lnTo>
                  <a:lnTo>
                    <a:pt x="32" y="51"/>
                  </a:lnTo>
                  <a:lnTo>
                    <a:pt x="26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Freeform 135"/>
            <p:cNvSpPr>
              <a:spLocks/>
            </p:cNvSpPr>
            <p:nvPr/>
          </p:nvSpPr>
          <p:spPr bwMode="auto">
            <a:xfrm>
              <a:off x="386" y="1944"/>
              <a:ext cx="22" cy="92"/>
            </a:xfrm>
            <a:custGeom>
              <a:avLst/>
              <a:gdLst>
                <a:gd name="T0" fmla="*/ 0 w 67"/>
                <a:gd name="T1" fmla="*/ 0 h 291"/>
                <a:gd name="T2" fmla="*/ 0 w 67"/>
                <a:gd name="T3" fmla="*/ 0 h 291"/>
                <a:gd name="T4" fmla="*/ 0 w 67"/>
                <a:gd name="T5" fmla="*/ 0 h 291"/>
                <a:gd name="T6" fmla="*/ 0 w 67"/>
                <a:gd name="T7" fmla="*/ 0 h 291"/>
                <a:gd name="T8" fmla="*/ 0 w 67"/>
                <a:gd name="T9" fmla="*/ 0 h 291"/>
                <a:gd name="T10" fmla="*/ 0 w 67"/>
                <a:gd name="T11" fmla="*/ 0 h 291"/>
                <a:gd name="T12" fmla="*/ 0 w 67"/>
                <a:gd name="T13" fmla="*/ 0 h 291"/>
                <a:gd name="T14" fmla="*/ 0 w 67"/>
                <a:gd name="T15" fmla="*/ 0 h 291"/>
                <a:gd name="T16" fmla="*/ 0 w 67"/>
                <a:gd name="T17" fmla="*/ 0 h 291"/>
                <a:gd name="T18" fmla="*/ 0 w 67"/>
                <a:gd name="T19" fmla="*/ 0 h 291"/>
                <a:gd name="T20" fmla="*/ 0 w 67"/>
                <a:gd name="T21" fmla="*/ 0 h 291"/>
                <a:gd name="T22" fmla="*/ 0 w 67"/>
                <a:gd name="T23" fmla="*/ 0 h 291"/>
                <a:gd name="T24" fmla="*/ 0 w 67"/>
                <a:gd name="T25" fmla="*/ 0 h 291"/>
                <a:gd name="T26" fmla="*/ 0 w 67"/>
                <a:gd name="T27" fmla="*/ 0 h 291"/>
                <a:gd name="T28" fmla="*/ 0 w 67"/>
                <a:gd name="T29" fmla="*/ 0 h 291"/>
                <a:gd name="T30" fmla="*/ 0 w 67"/>
                <a:gd name="T31" fmla="*/ 0 h 291"/>
                <a:gd name="T32" fmla="*/ 0 w 67"/>
                <a:gd name="T33" fmla="*/ 0 h 291"/>
                <a:gd name="T34" fmla="*/ 0 w 67"/>
                <a:gd name="T35" fmla="*/ 0 h 291"/>
                <a:gd name="T36" fmla="*/ 0 w 67"/>
                <a:gd name="T37" fmla="*/ 0 h 291"/>
                <a:gd name="T38" fmla="*/ 0 w 67"/>
                <a:gd name="T39" fmla="*/ 0 h 291"/>
                <a:gd name="T40" fmla="*/ 0 w 67"/>
                <a:gd name="T41" fmla="*/ 0 h 291"/>
                <a:gd name="T42" fmla="*/ 0 w 67"/>
                <a:gd name="T43" fmla="*/ 0 h 291"/>
                <a:gd name="T44" fmla="*/ 0 w 67"/>
                <a:gd name="T45" fmla="*/ 0 h 291"/>
                <a:gd name="T46" fmla="*/ 0 w 67"/>
                <a:gd name="T47" fmla="*/ 0 h 291"/>
                <a:gd name="T48" fmla="*/ 0 w 67"/>
                <a:gd name="T49" fmla="*/ 0 h 2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291"/>
                <a:gd name="T77" fmla="*/ 67 w 67"/>
                <a:gd name="T78" fmla="*/ 291 h 29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291">
                  <a:moveTo>
                    <a:pt x="15" y="281"/>
                  </a:moveTo>
                  <a:lnTo>
                    <a:pt x="19" y="287"/>
                  </a:lnTo>
                  <a:lnTo>
                    <a:pt x="25" y="290"/>
                  </a:lnTo>
                  <a:lnTo>
                    <a:pt x="32" y="291"/>
                  </a:lnTo>
                  <a:lnTo>
                    <a:pt x="39" y="290"/>
                  </a:lnTo>
                  <a:lnTo>
                    <a:pt x="45" y="286"/>
                  </a:lnTo>
                  <a:lnTo>
                    <a:pt x="48" y="280"/>
                  </a:lnTo>
                  <a:lnTo>
                    <a:pt x="50" y="272"/>
                  </a:lnTo>
                  <a:lnTo>
                    <a:pt x="48" y="265"/>
                  </a:lnTo>
                  <a:lnTo>
                    <a:pt x="41" y="230"/>
                  </a:lnTo>
                  <a:lnTo>
                    <a:pt x="39" y="189"/>
                  </a:lnTo>
                  <a:lnTo>
                    <a:pt x="44" y="147"/>
                  </a:lnTo>
                  <a:lnTo>
                    <a:pt x="50" y="104"/>
                  </a:lnTo>
                  <a:lnTo>
                    <a:pt x="57" y="64"/>
                  </a:lnTo>
                  <a:lnTo>
                    <a:pt x="64" y="31"/>
                  </a:lnTo>
                  <a:lnTo>
                    <a:pt x="67" y="9"/>
                  </a:lnTo>
                  <a:lnTo>
                    <a:pt x="64" y="0"/>
                  </a:lnTo>
                  <a:lnTo>
                    <a:pt x="51" y="15"/>
                  </a:lnTo>
                  <a:lnTo>
                    <a:pt x="36" y="41"/>
                  </a:lnTo>
                  <a:lnTo>
                    <a:pt x="23" y="76"/>
                  </a:lnTo>
                  <a:lnTo>
                    <a:pt x="12" y="117"/>
                  </a:lnTo>
                  <a:lnTo>
                    <a:pt x="4" y="160"/>
                  </a:lnTo>
                  <a:lnTo>
                    <a:pt x="0" y="204"/>
                  </a:lnTo>
                  <a:lnTo>
                    <a:pt x="4" y="245"/>
                  </a:lnTo>
                  <a:lnTo>
                    <a:pt x="15" y="2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Freeform 136"/>
            <p:cNvSpPr>
              <a:spLocks/>
            </p:cNvSpPr>
            <p:nvPr/>
          </p:nvSpPr>
          <p:spPr bwMode="auto">
            <a:xfrm>
              <a:off x="777" y="1880"/>
              <a:ext cx="58" cy="131"/>
            </a:xfrm>
            <a:custGeom>
              <a:avLst/>
              <a:gdLst>
                <a:gd name="T0" fmla="*/ 0 w 176"/>
                <a:gd name="T1" fmla="*/ 0 h 413"/>
                <a:gd name="T2" fmla="*/ 0 w 176"/>
                <a:gd name="T3" fmla="*/ 0 h 413"/>
                <a:gd name="T4" fmla="*/ 0 w 176"/>
                <a:gd name="T5" fmla="*/ 0 h 413"/>
                <a:gd name="T6" fmla="*/ 0 w 176"/>
                <a:gd name="T7" fmla="*/ 0 h 413"/>
                <a:gd name="T8" fmla="*/ 0 w 176"/>
                <a:gd name="T9" fmla="*/ 0 h 413"/>
                <a:gd name="T10" fmla="*/ 0 w 176"/>
                <a:gd name="T11" fmla="*/ 0 h 413"/>
                <a:gd name="T12" fmla="*/ 0 w 176"/>
                <a:gd name="T13" fmla="*/ 0 h 413"/>
                <a:gd name="T14" fmla="*/ 0 w 176"/>
                <a:gd name="T15" fmla="*/ 0 h 413"/>
                <a:gd name="T16" fmla="*/ 0 w 176"/>
                <a:gd name="T17" fmla="*/ 0 h 413"/>
                <a:gd name="T18" fmla="*/ 0 w 176"/>
                <a:gd name="T19" fmla="*/ 0 h 413"/>
                <a:gd name="T20" fmla="*/ 0 w 176"/>
                <a:gd name="T21" fmla="*/ 0 h 413"/>
                <a:gd name="T22" fmla="*/ 0 w 176"/>
                <a:gd name="T23" fmla="*/ 0 h 413"/>
                <a:gd name="T24" fmla="*/ 0 w 176"/>
                <a:gd name="T25" fmla="*/ 0 h 413"/>
                <a:gd name="T26" fmla="*/ 0 w 176"/>
                <a:gd name="T27" fmla="*/ 0 h 413"/>
                <a:gd name="T28" fmla="*/ 0 w 176"/>
                <a:gd name="T29" fmla="*/ 0 h 413"/>
                <a:gd name="T30" fmla="*/ 0 w 176"/>
                <a:gd name="T31" fmla="*/ 0 h 413"/>
                <a:gd name="T32" fmla="*/ 0 w 176"/>
                <a:gd name="T33" fmla="*/ 0 h 413"/>
                <a:gd name="T34" fmla="*/ 0 w 176"/>
                <a:gd name="T35" fmla="*/ 0 h 413"/>
                <a:gd name="T36" fmla="*/ 0 w 176"/>
                <a:gd name="T37" fmla="*/ 0 h 413"/>
                <a:gd name="T38" fmla="*/ 0 w 176"/>
                <a:gd name="T39" fmla="*/ 0 h 413"/>
                <a:gd name="T40" fmla="*/ 0 w 176"/>
                <a:gd name="T41" fmla="*/ 0 h 413"/>
                <a:gd name="T42" fmla="*/ 0 w 176"/>
                <a:gd name="T43" fmla="*/ 0 h 413"/>
                <a:gd name="T44" fmla="*/ 0 w 176"/>
                <a:gd name="T45" fmla="*/ 0 h 413"/>
                <a:gd name="T46" fmla="*/ 0 w 176"/>
                <a:gd name="T47" fmla="*/ 0 h 413"/>
                <a:gd name="T48" fmla="*/ 0 w 176"/>
                <a:gd name="T49" fmla="*/ 0 h 413"/>
                <a:gd name="T50" fmla="*/ 0 w 176"/>
                <a:gd name="T51" fmla="*/ 0 h 413"/>
                <a:gd name="T52" fmla="*/ 0 w 176"/>
                <a:gd name="T53" fmla="*/ 0 h 413"/>
                <a:gd name="T54" fmla="*/ 0 w 176"/>
                <a:gd name="T55" fmla="*/ 0 h 413"/>
                <a:gd name="T56" fmla="*/ 0 w 176"/>
                <a:gd name="T57" fmla="*/ 0 h 413"/>
                <a:gd name="T58" fmla="*/ 0 w 176"/>
                <a:gd name="T59" fmla="*/ 0 h 413"/>
                <a:gd name="T60" fmla="*/ 0 w 176"/>
                <a:gd name="T61" fmla="*/ 0 h 413"/>
                <a:gd name="T62" fmla="*/ 0 w 176"/>
                <a:gd name="T63" fmla="*/ 0 h 413"/>
                <a:gd name="T64" fmla="*/ 0 w 176"/>
                <a:gd name="T65" fmla="*/ 0 h 413"/>
                <a:gd name="T66" fmla="*/ 0 w 176"/>
                <a:gd name="T67" fmla="*/ 0 h 4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413"/>
                <a:gd name="T104" fmla="*/ 176 w 176"/>
                <a:gd name="T105" fmla="*/ 413 h 4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413">
                  <a:moveTo>
                    <a:pt x="0" y="6"/>
                  </a:moveTo>
                  <a:lnTo>
                    <a:pt x="17" y="25"/>
                  </a:lnTo>
                  <a:lnTo>
                    <a:pt x="35" y="45"/>
                  </a:lnTo>
                  <a:lnTo>
                    <a:pt x="51" y="65"/>
                  </a:lnTo>
                  <a:lnTo>
                    <a:pt x="67" y="87"/>
                  </a:lnTo>
                  <a:lnTo>
                    <a:pt x="81" y="109"/>
                  </a:lnTo>
                  <a:lnTo>
                    <a:pt x="96" y="131"/>
                  </a:lnTo>
                  <a:lnTo>
                    <a:pt x="108" y="154"/>
                  </a:lnTo>
                  <a:lnTo>
                    <a:pt x="119" y="178"/>
                  </a:lnTo>
                  <a:lnTo>
                    <a:pt x="138" y="231"/>
                  </a:lnTo>
                  <a:lnTo>
                    <a:pt x="149" y="285"/>
                  </a:lnTo>
                  <a:lnTo>
                    <a:pt x="150" y="342"/>
                  </a:lnTo>
                  <a:lnTo>
                    <a:pt x="143" y="400"/>
                  </a:lnTo>
                  <a:lnTo>
                    <a:pt x="143" y="406"/>
                  </a:lnTo>
                  <a:lnTo>
                    <a:pt x="144" y="409"/>
                  </a:lnTo>
                  <a:lnTo>
                    <a:pt x="149" y="412"/>
                  </a:lnTo>
                  <a:lnTo>
                    <a:pt x="153" y="413"/>
                  </a:lnTo>
                  <a:lnTo>
                    <a:pt x="157" y="413"/>
                  </a:lnTo>
                  <a:lnTo>
                    <a:pt x="162" y="412"/>
                  </a:lnTo>
                  <a:lnTo>
                    <a:pt x="165" y="409"/>
                  </a:lnTo>
                  <a:lnTo>
                    <a:pt x="166" y="405"/>
                  </a:lnTo>
                  <a:lnTo>
                    <a:pt x="176" y="346"/>
                  </a:lnTo>
                  <a:lnTo>
                    <a:pt x="176" y="290"/>
                  </a:lnTo>
                  <a:lnTo>
                    <a:pt x="165" y="234"/>
                  </a:lnTo>
                  <a:lnTo>
                    <a:pt x="146" y="182"/>
                  </a:lnTo>
                  <a:lnTo>
                    <a:pt x="119" y="131"/>
                  </a:lnTo>
                  <a:lnTo>
                    <a:pt x="86" y="83"/>
                  </a:lnTo>
                  <a:lnTo>
                    <a:pt x="48" y="39"/>
                  </a:lnTo>
                  <a:lnTo>
                    <a:pt x="7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Freeform 137"/>
            <p:cNvSpPr>
              <a:spLocks/>
            </p:cNvSpPr>
            <p:nvPr/>
          </p:nvSpPr>
          <p:spPr bwMode="auto">
            <a:xfrm>
              <a:off x="830" y="1893"/>
              <a:ext cx="26" cy="52"/>
            </a:xfrm>
            <a:custGeom>
              <a:avLst/>
              <a:gdLst>
                <a:gd name="T0" fmla="*/ 0 w 78"/>
                <a:gd name="T1" fmla="*/ 0 h 165"/>
                <a:gd name="T2" fmla="*/ 0 w 78"/>
                <a:gd name="T3" fmla="*/ 0 h 165"/>
                <a:gd name="T4" fmla="*/ 0 w 78"/>
                <a:gd name="T5" fmla="*/ 0 h 165"/>
                <a:gd name="T6" fmla="*/ 0 w 78"/>
                <a:gd name="T7" fmla="*/ 0 h 165"/>
                <a:gd name="T8" fmla="*/ 0 w 78"/>
                <a:gd name="T9" fmla="*/ 0 h 165"/>
                <a:gd name="T10" fmla="*/ 0 w 78"/>
                <a:gd name="T11" fmla="*/ 0 h 165"/>
                <a:gd name="T12" fmla="*/ 0 w 78"/>
                <a:gd name="T13" fmla="*/ 0 h 165"/>
                <a:gd name="T14" fmla="*/ 0 w 78"/>
                <a:gd name="T15" fmla="*/ 0 h 165"/>
                <a:gd name="T16" fmla="*/ 0 w 78"/>
                <a:gd name="T17" fmla="*/ 0 h 165"/>
                <a:gd name="T18" fmla="*/ 0 w 78"/>
                <a:gd name="T19" fmla="*/ 0 h 165"/>
                <a:gd name="T20" fmla="*/ 0 w 78"/>
                <a:gd name="T21" fmla="*/ 0 h 165"/>
                <a:gd name="T22" fmla="*/ 0 w 78"/>
                <a:gd name="T23" fmla="*/ 0 h 165"/>
                <a:gd name="T24" fmla="*/ 0 w 78"/>
                <a:gd name="T25" fmla="*/ 0 h 165"/>
                <a:gd name="T26" fmla="*/ 0 w 78"/>
                <a:gd name="T27" fmla="*/ 0 h 165"/>
                <a:gd name="T28" fmla="*/ 0 w 78"/>
                <a:gd name="T29" fmla="*/ 0 h 165"/>
                <a:gd name="T30" fmla="*/ 0 w 78"/>
                <a:gd name="T31" fmla="*/ 0 h 165"/>
                <a:gd name="T32" fmla="*/ 0 w 78"/>
                <a:gd name="T33" fmla="*/ 0 h 165"/>
                <a:gd name="T34" fmla="*/ 0 w 78"/>
                <a:gd name="T35" fmla="*/ 0 h 165"/>
                <a:gd name="T36" fmla="*/ 0 w 78"/>
                <a:gd name="T37" fmla="*/ 0 h 165"/>
                <a:gd name="T38" fmla="*/ 0 w 78"/>
                <a:gd name="T39" fmla="*/ 0 h 165"/>
                <a:gd name="T40" fmla="*/ 0 w 78"/>
                <a:gd name="T41" fmla="*/ 0 h 165"/>
                <a:gd name="T42" fmla="*/ 0 w 78"/>
                <a:gd name="T43" fmla="*/ 0 h 165"/>
                <a:gd name="T44" fmla="*/ 0 w 78"/>
                <a:gd name="T45" fmla="*/ 0 h 165"/>
                <a:gd name="T46" fmla="*/ 0 w 78"/>
                <a:gd name="T47" fmla="*/ 0 h 165"/>
                <a:gd name="T48" fmla="*/ 0 w 78"/>
                <a:gd name="T49" fmla="*/ 0 h 16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8"/>
                <a:gd name="T76" fmla="*/ 0 h 165"/>
                <a:gd name="T77" fmla="*/ 78 w 78"/>
                <a:gd name="T78" fmla="*/ 165 h 16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8" h="165">
                  <a:moveTo>
                    <a:pt x="53" y="154"/>
                  </a:moveTo>
                  <a:lnTo>
                    <a:pt x="54" y="159"/>
                  </a:lnTo>
                  <a:lnTo>
                    <a:pt x="57" y="163"/>
                  </a:lnTo>
                  <a:lnTo>
                    <a:pt x="60" y="165"/>
                  </a:lnTo>
                  <a:lnTo>
                    <a:pt x="66" y="165"/>
                  </a:lnTo>
                  <a:lnTo>
                    <a:pt x="70" y="163"/>
                  </a:lnTo>
                  <a:lnTo>
                    <a:pt x="75" y="160"/>
                  </a:lnTo>
                  <a:lnTo>
                    <a:pt x="76" y="157"/>
                  </a:lnTo>
                  <a:lnTo>
                    <a:pt x="78" y="152"/>
                  </a:lnTo>
                  <a:lnTo>
                    <a:pt x="75" y="127"/>
                  </a:lnTo>
                  <a:lnTo>
                    <a:pt x="66" y="101"/>
                  </a:lnTo>
                  <a:lnTo>
                    <a:pt x="56" y="74"/>
                  </a:lnTo>
                  <a:lnTo>
                    <a:pt x="43" y="50"/>
                  </a:lnTo>
                  <a:lnTo>
                    <a:pt x="30" y="28"/>
                  </a:lnTo>
                  <a:lnTo>
                    <a:pt x="1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10"/>
                  </a:lnTo>
                  <a:lnTo>
                    <a:pt x="11" y="25"/>
                  </a:lnTo>
                  <a:lnTo>
                    <a:pt x="19" y="44"/>
                  </a:lnTo>
                  <a:lnTo>
                    <a:pt x="30" y="64"/>
                  </a:lnTo>
                  <a:lnTo>
                    <a:pt x="38" y="86"/>
                  </a:lnTo>
                  <a:lnTo>
                    <a:pt x="47" y="109"/>
                  </a:lnTo>
                  <a:lnTo>
                    <a:pt x="51" y="133"/>
                  </a:lnTo>
                  <a:lnTo>
                    <a:pt x="53" y="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Freeform 138"/>
            <p:cNvSpPr>
              <a:spLocks/>
            </p:cNvSpPr>
            <p:nvPr/>
          </p:nvSpPr>
          <p:spPr bwMode="auto">
            <a:xfrm>
              <a:off x="348" y="2154"/>
              <a:ext cx="431" cy="133"/>
            </a:xfrm>
            <a:custGeom>
              <a:avLst/>
              <a:gdLst>
                <a:gd name="T0" fmla="*/ 0 w 1291"/>
                <a:gd name="T1" fmla="*/ 0 h 419"/>
                <a:gd name="T2" fmla="*/ 0 w 1291"/>
                <a:gd name="T3" fmla="*/ 0 h 419"/>
                <a:gd name="T4" fmla="*/ 0 w 1291"/>
                <a:gd name="T5" fmla="*/ 0 h 419"/>
                <a:gd name="T6" fmla="*/ 0 w 1291"/>
                <a:gd name="T7" fmla="*/ 0 h 419"/>
                <a:gd name="T8" fmla="*/ 0 w 1291"/>
                <a:gd name="T9" fmla="*/ 0 h 419"/>
                <a:gd name="T10" fmla="*/ 0 w 1291"/>
                <a:gd name="T11" fmla="*/ 0 h 419"/>
                <a:gd name="T12" fmla="*/ 0 w 1291"/>
                <a:gd name="T13" fmla="*/ 0 h 419"/>
                <a:gd name="T14" fmla="*/ 0 w 1291"/>
                <a:gd name="T15" fmla="*/ 0 h 419"/>
                <a:gd name="T16" fmla="*/ 0 w 1291"/>
                <a:gd name="T17" fmla="*/ 0 h 419"/>
                <a:gd name="T18" fmla="*/ 0 w 1291"/>
                <a:gd name="T19" fmla="*/ 0 h 419"/>
                <a:gd name="T20" fmla="*/ 0 w 1291"/>
                <a:gd name="T21" fmla="*/ 0 h 419"/>
                <a:gd name="T22" fmla="*/ 0 w 1291"/>
                <a:gd name="T23" fmla="*/ 0 h 419"/>
                <a:gd name="T24" fmla="*/ 0 w 1291"/>
                <a:gd name="T25" fmla="*/ 0 h 419"/>
                <a:gd name="T26" fmla="*/ 0 w 1291"/>
                <a:gd name="T27" fmla="*/ 0 h 419"/>
                <a:gd name="T28" fmla="*/ 0 w 1291"/>
                <a:gd name="T29" fmla="*/ 0 h 419"/>
                <a:gd name="T30" fmla="*/ 0 w 1291"/>
                <a:gd name="T31" fmla="*/ 0 h 419"/>
                <a:gd name="T32" fmla="*/ 0 w 1291"/>
                <a:gd name="T33" fmla="*/ 0 h 419"/>
                <a:gd name="T34" fmla="*/ 0 w 1291"/>
                <a:gd name="T35" fmla="*/ 0 h 419"/>
                <a:gd name="T36" fmla="*/ 0 w 1291"/>
                <a:gd name="T37" fmla="*/ 0 h 419"/>
                <a:gd name="T38" fmla="*/ 0 w 1291"/>
                <a:gd name="T39" fmla="*/ 0 h 419"/>
                <a:gd name="T40" fmla="*/ 0 w 1291"/>
                <a:gd name="T41" fmla="*/ 0 h 419"/>
                <a:gd name="T42" fmla="*/ 0 w 1291"/>
                <a:gd name="T43" fmla="*/ 0 h 419"/>
                <a:gd name="T44" fmla="*/ 0 w 1291"/>
                <a:gd name="T45" fmla="*/ 0 h 419"/>
                <a:gd name="T46" fmla="*/ 0 w 1291"/>
                <a:gd name="T47" fmla="*/ 0 h 419"/>
                <a:gd name="T48" fmla="*/ 0 w 1291"/>
                <a:gd name="T49" fmla="*/ 0 h 419"/>
                <a:gd name="T50" fmla="*/ 0 w 1291"/>
                <a:gd name="T51" fmla="*/ 0 h 419"/>
                <a:gd name="T52" fmla="*/ 0 w 1291"/>
                <a:gd name="T53" fmla="*/ 0 h 419"/>
                <a:gd name="T54" fmla="*/ 0 w 1291"/>
                <a:gd name="T55" fmla="*/ 0 h 419"/>
                <a:gd name="T56" fmla="*/ 0 w 1291"/>
                <a:gd name="T57" fmla="*/ 0 h 419"/>
                <a:gd name="T58" fmla="*/ 0 w 1291"/>
                <a:gd name="T59" fmla="*/ 0 h 419"/>
                <a:gd name="T60" fmla="*/ 0 w 1291"/>
                <a:gd name="T61" fmla="*/ 0 h 419"/>
                <a:gd name="T62" fmla="*/ 0 w 1291"/>
                <a:gd name="T63" fmla="*/ 0 h 419"/>
                <a:gd name="T64" fmla="*/ 0 w 1291"/>
                <a:gd name="T65" fmla="*/ 0 h 419"/>
                <a:gd name="T66" fmla="*/ 0 w 1291"/>
                <a:gd name="T67" fmla="*/ 0 h 419"/>
                <a:gd name="T68" fmla="*/ 0 w 1291"/>
                <a:gd name="T69" fmla="*/ 0 h 419"/>
                <a:gd name="T70" fmla="*/ 0 w 1291"/>
                <a:gd name="T71" fmla="*/ 0 h 419"/>
                <a:gd name="T72" fmla="*/ 0 w 1291"/>
                <a:gd name="T73" fmla="*/ 0 h 419"/>
                <a:gd name="T74" fmla="*/ 0 w 1291"/>
                <a:gd name="T75" fmla="*/ 0 h 419"/>
                <a:gd name="T76" fmla="*/ 0 w 1291"/>
                <a:gd name="T77" fmla="*/ 0 h 419"/>
                <a:gd name="T78" fmla="*/ 0 w 1291"/>
                <a:gd name="T79" fmla="*/ 0 h 4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91"/>
                <a:gd name="T121" fmla="*/ 0 h 419"/>
                <a:gd name="T122" fmla="*/ 1291 w 1291"/>
                <a:gd name="T123" fmla="*/ 419 h 4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91" h="419">
                  <a:moveTo>
                    <a:pt x="1291" y="0"/>
                  </a:moveTo>
                  <a:lnTo>
                    <a:pt x="1273" y="5"/>
                  </a:lnTo>
                  <a:lnTo>
                    <a:pt x="1251" y="11"/>
                  </a:lnTo>
                  <a:lnTo>
                    <a:pt x="1228" y="17"/>
                  </a:lnTo>
                  <a:lnTo>
                    <a:pt x="1203" y="23"/>
                  </a:lnTo>
                  <a:lnTo>
                    <a:pt x="1174" y="29"/>
                  </a:lnTo>
                  <a:lnTo>
                    <a:pt x="1143" y="35"/>
                  </a:lnTo>
                  <a:lnTo>
                    <a:pt x="1111" y="40"/>
                  </a:lnTo>
                  <a:lnTo>
                    <a:pt x="1077" y="46"/>
                  </a:lnTo>
                  <a:lnTo>
                    <a:pt x="1041" y="52"/>
                  </a:lnTo>
                  <a:lnTo>
                    <a:pt x="1003" y="56"/>
                  </a:lnTo>
                  <a:lnTo>
                    <a:pt x="965" y="62"/>
                  </a:lnTo>
                  <a:lnTo>
                    <a:pt x="924" y="68"/>
                  </a:lnTo>
                  <a:lnTo>
                    <a:pt x="883" y="72"/>
                  </a:lnTo>
                  <a:lnTo>
                    <a:pt x="842" y="78"/>
                  </a:lnTo>
                  <a:lnTo>
                    <a:pt x="798" y="83"/>
                  </a:lnTo>
                  <a:lnTo>
                    <a:pt x="756" y="87"/>
                  </a:lnTo>
                  <a:lnTo>
                    <a:pt x="712" y="91"/>
                  </a:lnTo>
                  <a:lnTo>
                    <a:pt x="668" y="96"/>
                  </a:lnTo>
                  <a:lnTo>
                    <a:pt x="625" y="100"/>
                  </a:lnTo>
                  <a:lnTo>
                    <a:pt x="581" y="105"/>
                  </a:lnTo>
                  <a:lnTo>
                    <a:pt x="538" y="107"/>
                  </a:lnTo>
                  <a:lnTo>
                    <a:pt x="496" y="112"/>
                  </a:lnTo>
                  <a:lnTo>
                    <a:pt x="454" y="115"/>
                  </a:lnTo>
                  <a:lnTo>
                    <a:pt x="411" y="118"/>
                  </a:lnTo>
                  <a:lnTo>
                    <a:pt x="372" y="121"/>
                  </a:lnTo>
                  <a:lnTo>
                    <a:pt x="332" y="123"/>
                  </a:lnTo>
                  <a:lnTo>
                    <a:pt x="293" y="126"/>
                  </a:lnTo>
                  <a:lnTo>
                    <a:pt x="257" y="129"/>
                  </a:lnTo>
                  <a:lnTo>
                    <a:pt x="221" y="131"/>
                  </a:lnTo>
                  <a:lnTo>
                    <a:pt x="189" y="132"/>
                  </a:lnTo>
                  <a:lnTo>
                    <a:pt x="157" y="134"/>
                  </a:lnTo>
                  <a:lnTo>
                    <a:pt x="128" y="135"/>
                  </a:lnTo>
                  <a:lnTo>
                    <a:pt x="112" y="158"/>
                  </a:lnTo>
                  <a:lnTo>
                    <a:pt x="89" y="193"/>
                  </a:lnTo>
                  <a:lnTo>
                    <a:pt x="64" y="237"/>
                  </a:lnTo>
                  <a:lnTo>
                    <a:pt x="39" y="284"/>
                  </a:lnTo>
                  <a:lnTo>
                    <a:pt x="17" y="330"/>
                  </a:lnTo>
                  <a:lnTo>
                    <a:pt x="4" y="371"/>
                  </a:lnTo>
                  <a:lnTo>
                    <a:pt x="0" y="402"/>
                  </a:lnTo>
                  <a:lnTo>
                    <a:pt x="8" y="419"/>
                  </a:lnTo>
                  <a:lnTo>
                    <a:pt x="18" y="416"/>
                  </a:lnTo>
                  <a:lnTo>
                    <a:pt x="33" y="412"/>
                  </a:lnTo>
                  <a:lnTo>
                    <a:pt x="51" y="409"/>
                  </a:lnTo>
                  <a:lnTo>
                    <a:pt x="74" y="403"/>
                  </a:lnTo>
                  <a:lnTo>
                    <a:pt x="100" y="399"/>
                  </a:lnTo>
                  <a:lnTo>
                    <a:pt x="129" y="394"/>
                  </a:lnTo>
                  <a:lnTo>
                    <a:pt x="162" y="388"/>
                  </a:lnTo>
                  <a:lnTo>
                    <a:pt x="197" y="383"/>
                  </a:lnTo>
                  <a:lnTo>
                    <a:pt x="235" y="377"/>
                  </a:lnTo>
                  <a:lnTo>
                    <a:pt x="274" y="371"/>
                  </a:lnTo>
                  <a:lnTo>
                    <a:pt x="315" y="365"/>
                  </a:lnTo>
                  <a:lnTo>
                    <a:pt x="359" y="359"/>
                  </a:lnTo>
                  <a:lnTo>
                    <a:pt x="404" y="355"/>
                  </a:lnTo>
                  <a:lnTo>
                    <a:pt x="449" y="349"/>
                  </a:lnTo>
                  <a:lnTo>
                    <a:pt x="496" y="343"/>
                  </a:lnTo>
                  <a:lnTo>
                    <a:pt x="544" y="339"/>
                  </a:lnTo>
                  <a:lnTo>
                    <a:pt x="591" y="335"/>
                  </a:lnTo>
                  <a:lnTo>
                    <a:pt x="639" y="330"/>
                  </a:lnTo>
                  <a:lnTo>
                    <a:pt x="686" y="326"/>
                  </a:lnTo>
                  <a:lnTo>
                    <a:pt x="733" y="323"/>
                  </a:lnTo>
                  <a:lnTo>
                    <a:pt x="779" y="320"/>
                  </a:lnTo>
                  <a:lnTo>
                    <a:pt x="825" y="319"/>
                  </a:lnTo>
                  <a:lnTo>
                    <a:pt x="867" y="317"/>
                  </a:lnTo>
                  <a:lnTo>
                    <a:pt x="909" y="317"/>
                  </a:lnTo>
                  <a:lnTo>
                    <a:pt x="949" y="317"/>
                  </a:lnTo>
                  <a:lnTo>
                    <a:pt x="987" y="317"/>
                  </a:lnTo>
                  <a:lnTo>
                    <a:pt x="1022" y="320"/>
                  </a:lnTo>
                  <a:lnTo>
                    <a:pt x="1055" y="323"/>
                  </a:lnTo>
                  <a:lnTo>
                    <a:pt x="1085" y="326"/>
                  </a:lnTo>
                  <a:lnTo>
                    <a:pt x="1111" y="332"/>
                  </a:lnTo>
                  <a:lnTo>
                    <a:pt x="1133" y="337"/>
                  </a:lnTo>
                  <a:lnTo>
                    <a:pt x="1152" y="345"/>
                  </a:lnTo>
                  <a:lnTo>
                    <a:pt x="1166" y="308"/>
                  </a:lnTo>
                  <a:lnTo>
                    <a:pt x="1182" y="262"/>
                  </a:lnTo>
                  <a:lnTo>
                    <a:pt x="1200" y="211"/>
                  </a:lnTo>
                  <a:lnTo>
                    <a:pt x="1218" y="157"/>
                  </a:lnTo>
                  <a:lnTo>
                    <a:pt x="1235" y="105"/>
                  </a:lnTo>
                  <a:lnTo>
                    <a:pt x="1253" y="58"/>
                  </a:lnTo>
                  <a:lnTo>
                    <a:pt x="1272" y="22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Freeform 139"/>
            <p:cNvSpPr>
              <a:spLocks/>
            </p:cNvSpPr>
            <p:nvPr/>
          </p:nvSpPr>
          <p:spPr bwMode="auto">
            <a:xfrm>
              <a:off x="421" y="2153"/>
              <a:ext cx="382" cy="136"/>
            </a:xfrm>
            <a:custGeom>
              <a:avLst/>
              <a:gdLst>
                <a:gd name="T0" fmla="*/ 0 w 1148"/>
                <a:gd name="T1" fmla="*/ 0 h 431"/>
                <a:gd name="T2" fmla="*/ 0 w 1148"/>
                <a:gd name="T3" fmla="*/ 0 h 431"/>
                <a:gd name="T4" fmla="*/ 0 w 1148"/>
                <a:gd name="T5" fmla="*/ 0 h 431"/>
                <a:gd name="T6" fmla="*/ 0 w 1148"/>
                <a:gd name="T7" fmla="*/ 0 h 431"/>
                <a:gd name="T8" fmla="*/ 0 w 1148"/>
                <a:gd name="T9" fmla="*/ 0 h 431"/>
                <a:gd name="T10" fmla="*/ 0 w 1148"/>
                <a:gd name="T11" fmla="*/ 0 h 431"/>
                <a:gd name="T12" fmla="*/ 0 w 1148"/>
                <a:gd name="T13" fmla="*/ 0 h 431"/>
                <a:gd name="T14" fmla="*/ 0 w 1148"/>
                <a:gd name="T15" fmla="*/ 0 h 431"/>
                <a:gd name="T16" fmla="*/ 0 w 1148"/>
                <a:gd name="T17" fmla="*/ 0 h 431"/>
                <a:gd name="T18" fmla="*/ 0 w 1148"/>
                <a:gd name="T19" fmla="*/ 0 h 431"/>
                <a:gd name="T20" fmla="*/ 0 w 1148"/>
                <a:gd name="T21" fmla="*/ 0 h 431"/>
                <a:gd name="T22" fmla="*/ 0 w 1148"/>
                <a:gd name="T23" fmla="*/ 0 h 431"/>
                <a:gd name="T24" fmla="*/ 0 w 1148"/>
                <a:gd name="T25" fmla="*/ 0 h 431"/>
                <a:gd name="T26" fmla="*/ 0 w 1148"/>
                <a:gd name="T27" fmla="*/ 0 h 431"/>
                <a:gd name="T28" fmla="*/ 0 w 1148"/>
                <a:gd name="T29" fmla="*/ 0 h 431"/>
                <a:gd name="T30" fmla="*/ 0 w 1148"/>
                <a:gd name="T31" fmla="*/ 0 h 431"/>
                <a:gd name="T32" fmla="*/ 0 w 1148"/>
                <a:gd name="T33" fmla="*/ 0 h 431"/>
                <a:gd name="T34" fmla="*/ 0 w 1148"/>
                <a:gd name="T35" fmla="*/ 0 h 431"/>
                <a:gd name="T36" fmla="*/ 0 w 1148"/>
                <a:gd name="T37" fmla="*/ 0 h 431"/>
                <a:gd name="T38" fmla="*/ 0 w 1148"/>
                <a:gd name="T39" fmla="*/ 0 h 431"/>
                <a:gd name="T40" fmla="*/ 0 w 1148"/>
                <a:gd name="T41" fmla="*/ 0 h 431"/>
                <a:gd name="T42" fmla="*/ 0 w 1148"/>
                <a:gd name="T43" fmla="*/ 0 h 431"/>
                <a:gd name="T44" fmla="*/ 0 w 1148"/>
                <a:gd name="T45" fmla="*/ 0 h 431"/>
                <a:gd name="T46" fmla="*/ 0 w 1148"/>
                <a:gd name="T47" fmla="*/ 0 h 431"/>
                <a:gd name="T48" fmla="*/ 0 w 1148"/>
                <a:gd name="T49" fmla="*/ 0 h 431"/>
                <a:gd name="T50" fmla="*/ 0 w 1148"/>
                <a:gd name="T51" fmla="*/ 0 h 431"/>
                <a:gd name="T52" fmla="*/ 0 w 1148"/>
                <a:gd name="T53" fmla="*/ 0 h 431"/>
                <a:gd name="T54" fmla="*/ 0 w 1148"/>
                <a:gd name="T55" fmla="*/ 0 h 431"/>
                <a:gd name="T56" fmla="*/ 0 w 1148"/>
                <a:gd name="T57" fmla="*/ 0 h 431"/>
                <a:gd name="T58" fmla="*/ 0 w 1148"/>
                <a:gd name="T59" fmla="*/ 0 h 431"/>
                <a:gd name="T60" fmla="*/ 0 w 1148"/>
                <a:gd name="T61" fmla="*/ 0 h 431"/>
                <a:gd name="T62" fmla="*/ 0 w 1148"/>
                <a:gd name="T63" fmla="*/ 0 h 431"/>
                <a:gd name="T64" fmla="*/ 0 w 1148"/>
                <a:gd name="T65" fmla="*/ 0 h 431"/>
                <a:gd name="T66" fmla="*/ 0 w 1148"/>
                <a:gd name="T67" fmla="*/ 0 h 431"/>
                <a:gd name="T68" fmla="*/ 0 w 1148"/>
                <a:gd name="T69" fmla="*/ 0 h 4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48"/>
                <a:gd name="T106" fmla="*/ 0 h 431"/>
                <a:gd name="T107" fmla="*/ 1148 w 1148"/>
                <a:gd name="T108" fmla="*/ 431 h 4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8" h="431">
                  <a:moveTo>
                    <a:pt x="1074" y="5"/>
                  </a:moveTo>
                  <a:lnTo>
                    <a:pt x="1079" y="2"/>
                  </a:lnTo>
                  <a:lnTo>
                    <a:pt x="1085" y="0"/>
                  </a:lnTo>
                  <a:lnTo>
                    <a:pt x="1090" y="0"/>
                  </a:lnTo>
                  <a:lnTo>
                    <a:pt x="1095" y="2"/>
                  </a:lnTo>
                  <a:lnTo>
                    <a:pt x="1148" y="101"/>
                  </a:lnTo>
                  <a:lnTo>
                    <a:pt x="1142" y="110"/>
                  </a:lnTo>
                  <a:lnTo>
                    <a:pt x="1128" y="131"/>
                  </a:lnTo>
                  <a:lnTo>
                    <a:pt x="1106" y="166"/>
                  </a:lnTo>
                  <a:lnTo>
                    <a:pt x="1079" y="207"/>
                  </a:lnTo>
                  <a:lnTo>
                    <a:pt x="1053" y="254"/>
                  </a:lnTo>
                  <a:lnTo>
                    <a:pt x="1028" y="300"/>
                  </a:lnTo>
                  <a:lnTo>
                    <a:pt x="1006" y="344"/>
                  </a:lnTo>
                  <a:lnTo>
                    <a:pt x="993" y="382"/>
                  </a:lnTo>
                  <a:lnTo>
                    <a:pt x="983" y="383"/>
                  </a:lnTo>
                  <a:lnTo>
                    <a:pt x="968" y="385"/>
                  </a:lnTo>
                  <a:lnTo>
                    <a:pt x="951" y="388"/>
                  </a:lnTo>
                  <a:lnTo>
                    <a:pt x="929" y="389"/>
                  </a:lnTo>
                  <a:lnTo>
                    <a:pt x="903" y="391"/>
                  </a:lnTo>
                  <a:lnTo>
                    <a:pt x="873" y="393"/>
                  </a:lnTo>
                  <a:lnTo>
                    <a:pt x="843" y="395"/>
                  </a:lnTo>
                  <a:lnTo>
                    <a:pt x="809" y="396"/>
                  </a:lnTo>
                  <a:lnTo>
                    <a:pt x="773" y="398"/>
                  </a:lnTo>
                  <a:lnTo>
                    <a:pt x="733" y="401"/>
                  </a:lnTo>
                  <a:lnTo>
                    <a:pt x="694" y="402"/>
                  </a:lnTo>
                  <a:lnTo>
                    <a:pt x="653" y="404"/>
                  </a:lnTo>
                  <a:lnTo>
                    <a:pt x="611" y="405"/>
                  </a:lnTo>
                  <a:lnTo>
                    <a:pt x="567" y="408"/>
                  </a:lnTo>
                  <a:lnTo>
                    <a:pt x="524" y="409"/>
                  </a:lnTo>
                  <a:lnTo>
                    <a:pt x="481" y="411"/>
                  </a:lnTo>
                  <a:lnTo>
                    <a:pt x="437" y="412"/>
                  </a:lnTo>
                  <a:lnTo>
                    <a:pt x="393" y="414"/>
                  </a:lnTo>
                  <a:lnTo>
                    <a:pt x="351" y="415"/>
                  </a:lnTo>
                  <a:lnTo>
                    <a:pt x="310" y="417"/>
                  </a:lnTo>
                  <a:lnTo>
                    <a:pt x="270" y="420"/>
                  </a:lnTo>
                  <a:lnTo>
                    <a:pt x="231" y="421"/>
                  </a:lnTo>
                  <a:lnTo>
                    <a:pt x="194" y="421"/>
                  </a:lnTo>
                  <a:lnTo>
                    <a:pt x="161" y="423"/>
                  </a:lnTo>
                  <a:lnTo>
                    <a:pt x="129" y="424"/>
                  </a:lnTo>
                  <a:lnTo>
                    <a:pt x="99" y="425"/>
                  </a:lnTo>
                  <a:lnTo>
                    <a:pt x="73" y="427"/>
                  </a:lnTo>
                  <a:lnTo>
                    <a:pt x="51" y="428"/>
                  </a:lnTo>
                  <a:lnTo>
                    <a:pt x="32" y="428"/>
                  </a:lnTo>
                  <a:lnTo>
                    <a:pt x="16" y="430"/>
                  </a:lnTo>
                  <a:lnTo>
                    <a:pt x="6" y="430"/>
                  </a:lnTo>
                  <a:lnTo>
                    <a:pt x="0" y="431"/>
                  </a:lnTo>
                  <a:lnTo>
                    <a:pt x="23" y="423"/>
                  </a:lnTo>
                  <a:lnTo>
                    <a:pt x="59" y="414"/>
                  </a:lnTo>
                  <a:lnTo>
                    <a:pt x="104" y="404"/>
                  </a:lnTo>
                  <a:lnTo>
                    <a:pt x="158" y="395"/>
                  </a:lnTo>
                  <a:lnTo>
                    <a:pt x="219" y="385"/>
                  </a:lnTo>
                  <a:lnTo>
                    <a:pt x="286" y="376"/>
                  </a:lnTo>
                  <a:lnTo>
                    <a:pt x="358" y="369"/>
                  </a:lnTo>
                  <a:lnTo>
                    <a:pt x="432" y="361"/>
                  </a:lnTo>
                  <a:lnTo>
                    <a:pt x="507" y="354"/>
                  </a:lnTo>
                  <a:lnTo>
                    <a:pt x="581" y="350"/>
                  </a:lnTo>
                  <a:lnTo>
                    <a:pt x="654" y="345"/>
                  </a:lnTo>
                  <a:lnTo>
                    <a:pt x="724" y="342"/>
                  </a:lnTo>
                  <a:lnTo>
                    <a:pt x="789" y="341"/>
                  </a:lnTo>
                  <a:lnTo>
                    <a:pt x="846" y="342"/>
                  </a:lnTo>
                  <a:lnTo>
                    <a:pt x="895" y="345"/>
                  </a:lnTo>
                  <a:lnTo>
                    <a:pt x="935" y="350"/>
                  </a:lnTo>
                  <a:lnTo>
                    <a:pt x="949" y="313"/>
                  </a:lnTo>
                  <a:lnTo>
                    <a:pt x="965" y="267"/>
                  </a:lnTo>
                  <a:lnTo>
                    <a:pt x="983" y="216"/>
                  </a:lnTo>
                  <a:lnTo>
                    <a:pt x="1001" y="162"/>
                  </a:lnTo>
                  <a:lnTo>
                    <a:pt x="1018" y="110"/>
                  </a:lnTo>
                  <a:lnTo>
                    <a:pt x="1036" y="63"/>
                  </a:lnTo>
                  <a:lnTo>
                    <a:pt x="1055" y="27"/>
                  </a:lnTo>
                  <a:lnTo>
                    <a:pt x="1074" y="5"/>
                  </a:lnTo>
                  <a:close/>
                </a:path>
              </a:pathLst>
            </a:custGeom>
            <a:solidFill>
              <a:srgbClr val="7F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9" name="Freeform 140"/>
            <p:cNvSpPr>
              <a:spLocks/>
            </p:cNvSpPr>
            <p:nvPr/>
          </p:nvSpPr>
          <p:spPr bwMode="auto">
            <a:xfrm>
              <a:off x="741" y="2156"/>
              <a:ext cx="30" cy="69"/>
            </a:xfrm>
            <a:custGeom>
              <a:avLst/>
              <a:gdLst>
                <a:gd name="T0" fmla="*/ 0 w 90"/>
                <a:gd name="T1" fmla="*/ 0 h 220"/>
                <a:gd name="T2" fmla="*/ 0 w 90"/>
                <a:gd name="T3" fmla="*/ 0 h 220"/>
                <a:gd name="T4" fmla="*/ 0 w 90"/>
                <a:gd name="T5" fmla="*/ 0 h 220"/>
                <a:gd name="T6" fmla="*/ 0 w 90"/>
                <a:gd name="T7" fmla="*/ 0 h 220"/>
                <a:gd name="T8" fmla="*/ 0 w 90"/>
                <a:gd name="T9" fmla="*/ 0 h 220"/>
                <a:gd name="T10" fmla="*/ 0 w 90"/>
                <a:gd name="T11" fmla="*/ 0 h 220"/>
                <a:gd name="T12" fmla="*/ 0 w 90"/>
                <a:gd name="T13" fmla="*/ 0 h 220"/>
                <a:gd name="T14" fmla="*/ 0 w 90"/>
                <a:gd name="T15" fmla="*/ 0 h 220"/>
                <a:gd name="T16" fmla="*/ 0 w 90"/>
                <a:gd name="T17" fmla="*/ 0 h 220"/>
                <a:gd name="T18" fmla="*/ 0 w 90"/>
                <a:gd name="T19" fmla="*/ 0 h 220"/>
                <a:gd name="T20" fmla="*/ 0 w 90"/>
                <a:gd name="T21" fmla="*/ 0 h 220"/>
                <a:gd name="T22" fmla="*/ 0 w 90"/>
                <a:gd name="T23" fmla="*/ 0 h 220"/>
                <a:gd name="T24" fmla="*/ 0 w 90"/>
                <a:gd name="T25" fmla="*/ 0 h 220"/>
                <a:gd name="T26" fmla="*/ 0 w 90"/>
                <a:gd name="T27" fmla="*/ 0 h 220"/>
                <a:gd name="T28" fmla="*/ 0 w 90"/>
                <a:gd name="T29" fmla="*/ 0 h 220"/>
                <a:gd name="T30" fmla="*/ 0 w 90"/>
                <a:gd name="T31" fmla="*/ 0 h 220"/>
                <a:gd name="T32" fmla="*/ 0 w 90"/>
                <a:gd name="T33" fmla="*/ 0 h 220"/>
                <a:gd name="T34" fmla="*/ 0 w 90"/>
                <a:gd name="T35" fmla="*/ 0 h 220"/>
                <a:gd name="T36" fmla="*/ 0 w 90"/>
                <a:gd name="T37" fmla="*/ 0 h 220"/>
                <a:gd name="T38" fmla="*/ 0 w 90"/>
                <a:gd name="T39" fmla="*/ 0 h 220"/>
                <a:gd name="T40" fmla="*/ 0 w 90"/>
                <a:gd name="T41" fmla="*/ 0 h 220"/>
                <a:gd name="T42" fmla="*/ 0 w 90"/>
                <a:gd name="T43" fmla="*/ 0 h 220"/>
                <a:gd name="T44" fmla="*/ 0 w 90"/>
                <a:gd name="T45" fmla="*/ 0 h 220"/>
                <a:gd name="T46" fmla="*/ 0 w 90"/>
                <a:gd name="T47" fmla="*/ 0 h 220"/>
                <a:gd name="T48" fmla="*/ 0 w 90"/>
                <a:gd name="T49" fmla="*/ 0 h 2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20"/>
                <a:gd name="T77" fmla="*/ 90 w 90"/>
                <a:gd name="T78" fmla="*/ 220 h 2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20">
                  <a:moveTo>
                    <a:pt x="0" y="212"/>
                  </a:moveTo>
                  <a:lnTo>
                    <a:pt x="0" y="215"/>
                  </a:lnTo>
                  <a:lnTo>
                    <a:pt x="1" y="217"/>
                  </a:lnTo>
                  <a:lnTo>
                    <a:pt x="4" y="219"/>
                  </a:lnTo>
                  <a:lnTo>
                    <a:pt x="7" y="220"/>
                  </a:lnTo>
                  <a:lnTo>
                    <a:pt x="10" y="220"/>
                  </a:lnTo>
                  <a:lnTo>
                    <a:pt x="13" y="219"/>
                  </a:lnTo>
                  <a:lnTo>
                    <a:pt x="16" y="216"/>
                  </a:lnTo>
                  <a:lnTo>
                    <a:pt x="17" y="213"/>
                  </a:lnTo>
                  <a:lnTo>
                    <a:pt x="24" y="182"/>
                  </a:lnTo>
                  <a:lnTo>
                    <a:pt x="36" y="149"/>
                  </a:lnTo>
                  <a:lnTo>
                    <a:pt x="49" y="114"/>
                  </a:lnTo>
                  <a:lnTo>
                    <a:pt x="62" y="81"/>
                  </a:lnTo>
                  <a:lnTo>
                    <a:pt x="74" y="50"/>
                  </a:lnTo>
                  <a:lnTo>
                    <a:pt x="84" y="25"/>
                  </a:lnTo>
                  <a:lnTo>
                    <a:pt x="90" y="8"/>
                  </a:lnTo>
                  <a:lnTo>
                    <a:pt x="89" y="0"/>
                  </a:lnTo>
                  <a:lnTo>
                    <a:pt x="81" y="11"/>
                  </a:lnTo>
                  <a:lnTo>
                    <a:pt x="71" y="28"/>
                  </a:lnTo>
                  <a:lnTo>
                    <a:pt x="57" y="53"/>
                  </a:lnTo>
                  <a:lnTo>
                    <a:pt x="42" y="82"/>
                  </a:lnTo>
                  <a:lnTo>
                    <a:pt x="29" y="114"/>
                  </a:lnTo>
                  <a:lnTo>
                    <a:pt x="16" y="148"/>
                  </a:lnTo>
                  <a:lnTo>
                    <a:pt x="5" y="181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0" name="Freeform 141"/>
            <p:cNvSpPr>
              <a:spLocks/>
            </p:cNvSpPr>
            <p:nvPr/>
          </p:nvSpPr>
          <p:spPr bwMode="auto">
            <a:xfrm>
              <a:off x="415" y="2208"/>
              <a:ext cx="26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8"/>
                  </a:moveTo>
                  <a:lnTo>
                    <a:pt x="7" y="42"/>
                  </a:lnTo>
                  <a:lnTo>
                    <a:pt x="13" y="45"/>
                  </a:lnTo>
                  <a:lnTo>
                    <a:pt x="20" y="45"/>
                  </a:lnTo>
                  <a:lnTo>
                    <a:pt x="29" y="45"/>
                  </a:lnTo>
                  <a:lnTo>
                    <a:pt x="38" y="44"/>
                  </a:lnTo>
                  <a:lnTo>
                    <a:pt x="47" y="42"/>
                  </a:lnTo>
                  <a:lnTo>
                    <a:pt x="56" y="41"/>
                  </a:lnTo>
                  <a:lnTo>
                    <a:pt x="63" y="41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73" y="6"/>
                  </a:lnTo>
                  <a:lnTo>
                    <a:pt x="69" y="3"/>
                  </a:lnTo>
                  <a:lnTo>
                    <a:pt x="58" y="1"/>
                  </a:lnTo>
                  <a:lnTo>
                    <a:pt x="44" y="0"/>
                  </a:lnTo>
                  <a:lnTo>
                    <a:pt x="20" y="1"/>
                  </a:lnTo>
                  <a:lnTo>
                    <a:pt x="12" y="6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1" name="Freeform 142"/>
            <p:cNvSpPr>
              <a:spLocks/>
            </p:cNvSpPr>
            <p:nvPr/>
          </p:nvSpPr>
          <p:spPr bwMode="auto">
            <a:xfrm>
              <a:off x="449" y="2206"/>
              <a:ext cx="26" cy="15"/>
            </a:xfrm>
            <a:custGeom>
              <a:avLst/>
              <a:gdLst>
                <a:gd name="T0" fmla="*/ 0 w 76"/>
                <a:gd name="T1" fmla="*/ 0 h 44"/>
                <a:gd name="T2" fmla="*/ 0 w 76"/>
                <a:gd name="T3" fmla="*/ 0 h 44"/>
                <a:gd name="T4" fmla="*/ 0 w 76"/>
                <a:gd name="T5" fmla="*/ 0 h 44"/>
                <a:gd name="T6" fmla="*/ 0 w 76"/>
                <a:gd name="T7" fmla="*/ 0 h 44"/>
                <a:gd name="T8" fmla="*/ 0 w 76"/>
                <a:gd name="T9" fmla="*/ 0 h 44"/>
                <a:gd name="T10" fmla="*/ 0 w 76"/>
                <a:gd name="T11" fmla="*/ 0 h 44"/>
                <a:gd name="T12" fmla="*/ 0 w 76"/>
                <a:gd name="T13" fmla="*/ 0 h 44"/>
                <a:gd name="T14" fmla="*/ 0 w 76"/>
                <a:gd name="T15" fmla="*/ 0 h 44"/>
                <a:gd name="T16" fmla="*/ 0 w 76"/>
                <a:gd name="T17" fmla="*/ 0 h 44"/>
                <a:gd name="T18" fmla="*/ 0 w 76"/>
                <a:gd name="T19" fmla="*/ 0 h 44"/>
                <a:gd name="T20" fmla="*/ 0 w 76"/>
                <a:gd name="T21" fmla="*/ 0 h 44"/>
                <a:gd name="T22" fmla="*/ 0 w 76"/>
                <a:gd name="T23" fmla="*/ 0 h 44"/>
                <a:gd name="T24" fmla="*/ 0 w 76"/>
                <a:gd name="T25" fmla="*/ 0 h 44"/>
                <a:gd name="T26" fmla="*/ 0 w 76"/>
                <a:gd name="T27" fmla="*/ 0 h 44"/>
                <a:gd name="T28" fmla="*/ 0 w 76"/>
                <a:gd name="T29" fmla="*/ 0 h 44"/>
                <a:gd name="T30" fmla="*/ 0 w 76"/>
                <a:gd name="T31" fmla="*/ 0 h 44"/>
                <a:gd name="T32" fmla="*/ 0 w 76"/>
                <a:gd name="T33" fmla="*/ 0 h 44"/>
                <a:gd name="T34" fmla="*/ 0 w 76"/>
                <a:gd name="T35" fmla="*/ 0 h 44"/>
                <a:gd name="T36" fmla="*/ 0 w 76"/>
                <a:gd name="T37" fmla="*/ 0 h 44"/>
                <a:gd name="T38" fmla="*/ 0 w 76"/>
                <a:gd name="T39" fmla="*/ 0 h 44"/>
                <a:gd name="T40" fmla="*/ 0 w 76"/>
                <a:gd name="T41" fmla="*/ 0 h 44"/>
                <a:gd name="T42" fmla="*/ 0 w 76"/>
                <a:gd name="T43" fmla="*/ 0 h 44"/>
                <a:gd name="T44" fmla="*/ 0 w 76"/>
                <a:gd name="T45" fmla="*/ 0 h 44"/>
                <a:gd name="T46" fmla="*/ 0 w 76"/>
                <a:gd name="T47" fmla="*/ 0 h 44"/>
                <a:gd name="T48" fmla="*/ 0 w 76"/>
                <a:gd name="T49" fmla="*/ 0 h 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4"/>
                <a:gd name="T77" fmla="*/ 76 w 76"/>
                <a:gd name="T78" fmla="*/ 44 h 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4">
                  <a:moveTo>
                    <a:pt x="3" y="37"/>
                  </a:moveTo>
                  <a:lnTo>
                    <a:pt x="8" y="41"/>
                  </a:lnTo>
                  <a:lnTo>
                    <a:pt x="13" y="44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38" y="42"/>
                  </a:lnTo>
                  <a:lnTo>
                    <a:pt x="47" y="41"/>
                  </a:lnTo>
                  <a:lnTo>
                    <a:pt x="56" y="41"/>
                  </a:lnTo>
                  <a:lnTo>
                    <a:pt x="63" y="41"/>
                  </a:lnTo>
                  <a:lnTo>
                    <a:pt x="67" y="37"/>
                  </a:lnTo>
                  <a:lnTo>
                    <a:pt x="70" y="29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3" y="15"/>
                  </a:lnTo>
                  <a:lnTo>
                    <a:pt x="75" y="12"/>
                  </a:lnTo>
                  <a:lnTo>
                    <a:pt x="76" y="9"/>
                  </a:lnTo>
                  <a:lnTo>
                    <a:pt x="73" y="5"/>
                  </a:lnTo>
                  <a:lnTo>
                    <a:pt x="69" y="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1" y="2"/>
                  </a:lnTo>
                  <a:lnTo>
                    <a:pt x="12" y="6"/>
                  </a:lnTo>
                  <a:lnTo>
                    <a:pt x="5" y="13"/>
                  </a:lnTo>
                  <a:lnTo>
                    <a:pt x="0" y="25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2" name="Freeform 143"/>
            <p:cNvSpPr>
              <a:spLocks/>
            </p:cNvSpPr>
            <p:nvPr/>
          </p:nvSpPr>
          <p:spPr bwMode="auto">
            <a:xfrm>
              <a:off x="481" y="2205"/>
              <a:ext cx="25" cy="15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8"/>
                  </a:moveTo>
                  <a:lnTo>
                    <a:pt x="7" y="43"/>
                  </a:lnTo>
                  <a:lnTo>
                    <a:pt x="14" y="45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39" y="44"/>
                  </a:lnTo>
                  <a:lnTo>
                    <a:pt x="48" y="43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4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6" y="13"/>
                  </a:lnTo>
                  <a:lnTo>
                    <a:pt x="76" y="10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2"/>
                  </a:lnTo>
                  <a:lnTo>
                    <a:pt x="44" y="0"/>
                  </a:lnTo>
                  <a:lnTo>
                    <a:pt x="20" y="2"/>
                  </a:lnTo>
                  <a:lnTo>
                    <a:pt x="11" y="6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3" name="Freeform 144"/>
            <p:cNvSpPr>
              <a:spLocks/>
            </p:cNvSpPr>
            <p:nvPr/>
          </p:nvSpPr>
          <p:spPr bwMode="auto">
            <a:xfrm>
              <a:off x="519" y="2206"/>
              <a:ext cx="25" cy="15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8"/>
                  </a:moveTo>
                  <a:lnTo>
                    <a:pt x="7" y="42"/>
                  </a:lnTo>
                  <a:lnTo>
                    <a:pt x="14" y="45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39" y="43"/>
                  </a:lnTo>
                  <a:lnTo>
                    <a:pt x="48" y="42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38"/>
                  </a:lnTo>
                  <a:lnTo>
                    <a:pt x="70" y="30"/>
                  </a:lnTo>
                  <a:lnTo>
                    <a:pt x="73" y="22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6" y="13"/>
                  </a:lnTo>
                  <a:lnTo>
                    <a:pt x="76" y="10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1"/>
                  </a:lnTo>
                  <a:lnTo>
                    <a:pt x="43" y="0"/>
                  </a:lnTo>
                  <a:lnTo>
                    <a:pt x="20" y="1"/>
                  </a:lnTo>
                  <a:lnTo>
                    <a:pt x="11" y="6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4" name="Freeform 145"/>
            <p:cNvSpPr>
              <a:spLocks/>
            </p:cNvSpPr>
            <p:nvPr/>
          </p:nvSpPr>
          <p:spPr bwMode="auto">
            <a:xfrm>
              <a:off x="561" y="2204"/>
              <a:ext cx="26" cy="15"/>
            </a:xfrm>
            <a:custGeom>
              <a:avLst/>
              <a:gdLst>
                <a:gd name="T0" fmla="*/ 0 w 76"/>
                <a:gd name="T1" fmla="*/ 0 h 46"/>
                <a:gd name="T2" fmla="*/ 0 w 76"/>
                <a:gd name="T3" fmla="*/ 0 h 46"/>
                <a:gd name="T4" fmla="*/ 0 w 76"/>
                <a:gd name="T5" fmla="*/ 0 h 46"/>
                <a:gd name="T6" fmla="*/ 0 w 76"/>
                <a:gd name="T7" fmla="*/ 0 h 46"/>
                <a:gd name="T8" fmla="*/ 0 w 76"/>
                <a:gd name="T9" fmla="*/ 0 h 46"/>
                <a:gd name="T10" fmla="*/ 0 w 76"/>
                <a:gd name="T11" fmla="*/ 0 h 46"/>
                <a:gd name="T12" fmla="*/ 0 w 76"/>
                <a:gd name="T13" fmla="*/ 0 h 46"/>
                <a:gd name="T14" fmla="*/ 0 w 76"/>
                <a:gd name="T15" fmla="*/ 0 h 46"/>
                <a:gd name="T16" fmla="*/ 0 w 76"/>
                <a:gd name="T17" fmla="*/ 0 h 46"/>
                <a:gd name="T18" fmla="*/ 0 w 76"/>
                <a:gd name="T19" fmla="*/ 0 h 46"/>
                <a:gd name="T20" fmla="*/ 0 w 76"/>
                <a:gd name="T21" fmla="*/ 0 h 46"/>
                <a:gd name="T22" fmla="*/ 0 w 76"/>
                <a:gd name="T23" fmla="*/ 0 h 46"/>
                <a:gd name="T24" fmla="*/ 0 w 76"/>
                <a:gd name="T25" fmla="*/ 0 h 46"/>
                <a:gd name="T26" fmla="*/ 0 w 76"/>
                <a:gd name="T27" fmla="*/ 0 h 46"/>
                <a:gd name="T28" fmla="*/ 0 w 76"/>
                <a:gd name="T29" fmla="*/ 0 h 46"/>
                <a:gd name="T30" fmla="*/ 0 w 76"/>
                <a:gd name="T31" fmla="*/ 0 h 46"/>
                <a:gd name="T32" fmla="*/ 0 w 76"/>
                <a:gd name="T33" fmla="*/ 0 h 46"/>
                <a:gd name="T34" fmla="*/ 0 w 76"/>
                <a:gd name="T35" fmla="*/ 0 h 46"/>
                <a:gd name="T36" fmla="*/ 0 w 76"/>
                <a:gd name="T37" fmla="*/ 0 h 46"/>
                <a:gd name="T38" fmla="*/ 0 w 76"/>
                <a:gd name="T39" fmla="*/ 0 h 46"/>
                <a:gd name="T40" fmla="*/ 0 w 76"/>
                <a:gd name="T41" fmla="*/ 0 h 46"/>
                <a:gd name="T42" fmla="*/ 0 w 76"/>
                <a:gd name="T43" fmla="*/ 0 h 46"/>
                <a:gd name="T44" fmla="*/ 0 w 76"/>
                <a:gd name="T45" fmla="*/ 0 h 46"/>
                <a:gd name="T46" fmla="*/ 0 w 76"/>
                <a:gd name="T47" fmla="*/ 0 h 46"/>
                <a:gd name="T48" fmla="*/ 0 w 76"/>
                <a:gd name="T49" fmla="*/ 0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6"/>
                <a:gd name="T77" fmla="*/ 76 w 76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6">
                  <a:moveTo>
                    <a:pt x="3" y="38"/>
                  </a:moveTo>
                  <a:lnTo>
                    <a:pt x="7" y="43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9" y="46"/>
                  </a:lnTo>
                  <a:lnTo>
                    <a:pt x="38" y="44"/>
                  </a:lnTo>
                  <a:lnTo>
                    <a:pt x="47" y="43"/>
                  </a:lnTo>
                  <a:lnTo>
                    <a:pt x="56" y="41"/>
                  </a:lnTo>
                  <a:lnTo>
                    <a:pt x="63" y="41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4"/>
                  </a:lnTo>
                  <a:lnTo>
                    <a:pt x="73" y="18"/>
                  </a:lnTo>
                  <a:lnTo>
                    <a:pt x="73" y="16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73" y="6"/>
                  </a:lnTo>
                  <a:lnTo>
                    <a:pt x="69" y="3"/>
                  </a:lnTo>
                  <a:lnTo>
                    <a:pt x="59" y="2"/>
                  </a:lnTo>
                  <a:lnTo>
                    <a:pt x="44" y="0"/>
                  </a:lnTo>
                  <a:lnTo>
                    <a:pt x="21" y="2"/>
                  </a:lnTo>
                  <a:lnTo>
                    <a:pt x="12" y="6"/>
                  </a:lnTo>
                  <a:lnTo>
                    <a:pt x="5" y="15"/>
                  </a:lnTo>
                  <a:lnTo>
                    <a:pt x="0" y="27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5" name="Freeform 146"/>
            <p:cNvSpPr>
              <a:spLocks/>
            </p:cNvSpPr>
            <p:nvPr/>
          </p:nvSpPr>
          <p:spPr bwMode="auto">
            <a:xfrm>
              <a:off x="594" y="2198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2" y="38"/>
                  </a:moveTo>
                  <a:lnTo>
                    <a:pt x="7" y="42"/>
                  </a:lnTo>
                  <a:lnTo>
                    <a:pt x="14" y="45"/>
                  </a:lnTo>
                  <a:lnTo>
                    <a:pt x="21" y="45"/>
                  </a:lnTo>
                  <a:lnTo>
                    <a:pt x="30" y="45"/>
                  </a:lnTo>
                  <a:lnTo>
                    <a:pt x="39" y="44"/>
                  </a:lnTo>
                  <a:lnTo>
                    <a:pt x="48" y="42"/>
                  </a:lnTo>
                  <a:lnTo>
                    <a:pt x="57" y="42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3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6" y="13"/>
                  </a:lnTo>
                  <a:lnTo>
                    <a:pt x="76" y="10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1"/>
                  </a:lnTo>
                  <a:lnTo>
                    <a:pt x="43" y="0"/>
                  </a:lnTo>
                  <a:lnTo>
                    <a:pt x="20" y="1"/>
                  </a:lnTo>
                  <a:lnTo>
                    <a:pt x="11" y="6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Freeform 147"/>
            <p:cNvSpPr>
              <a:spLocks/>
            </p:cNvSpPr>
            <p:nvPr/>
          </p:nvSpPr>
          <p:spPr bwMode="auto">
            <a:xfrm>
              <a:off x="627" y="2200"/>
              <a:ext cx="25" cy="14"/>
            </a:xfrm>
            <a:custGeom>
              <a:avLst/>
              <a:gdLst>
                <a:gd name="T0" fmla="*/ 0 w 76"/>
                <a:gd name="T1" fmla="*/ 0 h 43"/>
                <a:gd name="T2" fmla="*/ 0 w 76"/>
                <a:gd name="T3" fmla="*/ 0 h 43"/>
                <a:gd name="T4" fmla="*/ 0 w 76"/>
                <a:gd name="T5" fmla="*/ 0 h 43"/>
                <a:gd name="T6" fmla="*/ 0 w 76"/>
                <a:gd name="T7" fmla="*/ 0 h 43"/>
                <a:gd name="T8" fmla="*/ 0 w 76"/>
                <a:gd name="T9" fmla="*/ 0 h 43"/>
                <a:gd name="T10" fmla="*/ 0 w 76"/>
                <a:gd name="T11" fmla="*/ 0 h 43"/>
                <a:gd name="T12" fmla="*/ 0 w 76"/>
                <a:gd name="T13" fmla="*/ 0 h 43"/>
                <a:gd name="T14" fmla="*/ 0 w 76"/>
                <a:gd name="T15" fmla="*/ 0 h 43"/>
                <a:gd name="T16" fmla="*/ 0 w 76"/>
                <a:gd name="T17" fmla="*/ 0 h 43"/>
                <a:gd name="T18" fmla="*/ 0 w 76"/>
                <a:gd name="T19" fmla="*/ 0 h 43"/>
                <a:gd name="T20" fmla="*/ 0 w 76"/>
                <a:gd name="T21" fmla="*/ 0 h 43"/>
                <a:gd name="T22" fmla="*/ 0 w 76"/>
                <a:gd name="T23" fmla="*/ 0 h 43"/>
                <a:gd name="T24" fmla="*/ 0 w 76"/>
                <a:gd name="T25" fmla="*/ 0 h 43"/>
                <a:gd name="T26" fmla="*/ 0 w 76"/>
                <a:gd name="T27" fmla="*/ 0 h 43"/>
                <a:gd name="T28" fmla="*/ 0 w 76"/>
                <a:gd name="T29" fmla="*/ 0 h 43"/>
                <a:gd name="T30" fmla="*/ 0 w 76"/>
                <a:gd name="T31" fmla="*/ 0 h 43"/>
                <a:gd name="T32" fmla="*/ 0 w 76"/>
                <a:gd name="T33" fmla="*/ 0 h 43"/>
                <a:gd name="T34" fmla="*/ 0 w 76"/>
                <a:gd name="T35" fmla="*/ 0 h 43"/>
                <a:gd name="T36" fmla="*/ 0 w 76"/>
                <a:gd name="T37" fmla="*/ 0 h 43"/>
                <a:gd name="T38" fmla="*/ 0 w 76"/>
                <a:gd name="T39" fmla="*/ 0 h 43"/>
                <a:gd name="T40" fmla="*/ 0 w 76"/>
                <a:gd name="T41" fmla="*/ 0 h 43"/>
                <a:gd name="T42" fmla="*/ 0 w 76"/>
                <a:gd name="T43" fmla="*/ 0 h 43"/>
                <a:gd name="T44" fmla="*/ 0 w 76"/>
                <a:gd name="T45" fmla="*/ 0 h 43"/>
                <a:gd name="T46" fmla="*/ 0 w 76"/>
                <a:gd name="T47" fmla="*/ 0 h 43"/>
                <a:gd name="T48" fmla="*/ 0 w 76"/>
                <a:gd name="T49" fmla="*/ 0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3"/>
                <a:gd name="T77" fmla="*/ 76 w 76"/>
                <a:gd name="T78" fmla="*/ 43 h 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3">
                  <a:moveTo>
                    <a:pt x="3" y="36"/>
                  </a:moveTo>
                  <a:lnTo>
                    <a:pt x="8" y="41"/>
                  </a:lnTo>
                  <a:lnTo>
                    <a:pt x="15" y="43"/>
                  </a:lnTo>
                  <a:lnTo>
                    <a:pt x="22" y="43"/>
                  </a:lnTo>
                  <a:lnTo>
                    <a:pt x="31" y="43"/>
                  </a:lnTo>
                  <a:lnTo>
                    <a:pt x="40" y="42"/>
                  </a:lnTo>
                  <a:lnTo>
                    <a:pt x="49" y="41"/>
                  </a:lnTo>
                  <a:lnTo>
                    <a:pt x="57" y="41"/>
                  </a:lnTo>
                  <a:lnTo>
                    <a:pt x="65" y="41"/>
                  </a:lnTo>
                  <a:lnTo>
                    <a:pt x="68" y="36"/>
                  </a:lnTo>
                  <a:lnTo>
                    <a:pt x="70" y="29"/>
                  </a:lnTo>
                  <a:lnTo>
                    <a:pt x="73" y="22"/>
                  </a:lnTo>
                  <a:lnTo>
                    <a:pt x="75" y="17"/>
                  </a:lnTo>
                  <a:lnTo>
                    <a:pt x="75" y="14"/>
                  </a:lnTo>
                  <a:lnTo>
                    <a:pt x="76" y="11"/>
                  </a:lnTo>
                  <a:lnTo>
                    <a:pt x="76" y="9"/>
                  </a:lnTo>
                  <a:lnTo>
                    <a:pt x="75" y="4"/>
                  </a:lnTo>
                  <a:lnTo>
                    <a:pt x="69" y="1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1" y="1"/>
                  </a:lnTo>
                  <a:lnTo>
                    <a:pt x="12" y="6"/>
                  </a:lnTo>
                  <a:lnTo>
                    <a:pt x="5" y="13"/>
                  </a:lnTo>
                  <a:lnTo>
                    <a:pt x="0" y="25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Freeform 148"/>
            <p:cNvSpPr>
              <a:spLocks/>
            </p:cNvSpPr>
            <p:nvPr/>
          </p:nvSpPr>
          <p:spPr bwMode="auto">
            <a:xfrm>
              <a:off x="664" y="2193"/>
              <a:ext cx="24" cy="13"/>
            </a:xfrm>
            <a:custGeom>
              <a:avLst/>
              <a:gdLst>
                <a:gd name="T0" fmla="*/ 0 w 74"/>
                <a:gd name="T1" fmla="*/ 0 h 43"/>
                <a:gd name="T2" fmla="*/ 0 w 74"/>
                <a:gd name="T3" fmla="*/ 0 h 43"/>
                <a:gd name="T4" fmla="*/ 0 w 74"/>
                <a:gd name="T5" fmla="*/ 0 h 43"/>
                <a:gd name="T6" fmla="*/ 0 w 74"/>
                <a:gd name="T7" fmla="*/ 0 h 43"/>
                <a:gd name="T8" fmla="*/ 0 w 74"/>
                <a:gd name="T9" fmla="*/ 0 h 43"/>
                <a:gd name="T10" fmla="*/ 0 w 74"/>
                <a:gd name="T11" fmla="*/ 0 h 43"/>
                <a:gd name="T12" fmla="*/ 0 w 74"/>
                <a:gd name="T13" fmla="*/ 0 h 43"/>
                <a:gd name="T14" fmla="*/ 0 w 74"/>
                <a:gd name="T15" fmla="*/ 0 h 43"/>
                <a:gd name="T16" fmla="*/ 0 w 74"/>
                <a:gd name="T17" fmla="*/ 0 h 43"/>
                <a:gd name="T18" fmla="*/ 0 w 74"/>
                <a:gd name="T19" fmla="*/ 0 h 43"/>
                <a:gd name="T20" fmla="*/ 0 w 74"/>
                <a:gd name="T21" fmla="*/ 0 h 43"/>
                <a:gd name="T22" fmla="*/ 0 w 74"/>
                <a:gd name="T23" fmla="*/ 0 h 43"/>
                <a:gd name="T24" fmla="*/ 0 w 74"/>
                <a:gd name="T25" fmla="*/ 0 h 43"/>
                <a:gd name="T26" fmla="*/ 0 w 74"/>
                <a:gd name="T27" fmla="*/ 0 h 43"/>
                <a:gd name="T28" fmla="*/ 0 w 74"/>
                <a:gd name="T29" fmla="*/ 0 h 43"/>
                <a:gd name="T30" fmla="*/ 0 w 74"/>
                <a:gd name="T31" fmla="*/ 0 h 43"/>
                <a:gd name="T32" fmla="*/ 0 w 74"/>
                <a:gd name="T33" fmla="*/ 0 h 43"/>
                <a:gd name="T34" fmla="*/ 0 w 74"/>
                <a:gd name="T35" fmla="*/ 0 h 43"/>
                <a:gd name="T36" fmla="*/ 0 w 74"/>
                <a:gd name="T37" fmla="*/ 0 h 43"/>
                <a:gd name="T38" fmla="*/ 0 w 74"/>
                <a:gd name="T39" fmla="*/ 0 h 43"/>
                <a:gd name="T40" fmla="*/ 0 w 74"/>
                <a:gd name="T41" fmla="*/ 0 h 43"/>
                <a:gd name="T42" fmla="*/ 0 w 74"/>
                <a:gd name="T43" fmla="*/ 0 h 43"/>
                <a:gd name="T44" fmla="*/ 0 w 74"/>
                <a:gd name="T45" fmla="*/ 0 h 43"/>
                <a:gd name="T46" fmla="*/ 0 w 74"/>
                <a:gd name="T47" fmla="*/ 0 h 43"/>
                <a:gd name="T48" fmla="*/ 0 w 74"/>
                <a:gd name="T49" fmla="*/ 0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43"/>
                <a:gd name="T77" fmla="*/ 74 w 74"/>
                <a:gd name="T78" fmla="*/ 43 h 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43">
                  <a:moveTo>
                    <a:pt x="3" y="36"/>
                  </a:moveTo>
                  <a:lnTo>
                    <a:pt x="7" y="40"/>
                  </a:lnTo>
                  <a:lnTo>
                    <a:pt x="13" y="43"/>
                  </a:lnTo>
                  <a:lnTo>
                    <a:pt x="20" y="43"/>
                  </a:lnTo>
                  <a:lnTo>
                    <a:pt x="29" y="43"/>
                  </a:lnTo>
                  <a:lnTo>
                    <a:pt x="38" y="42"/>
                  </a:lnTo>
                  <a:lnTo>
                    <a:pt x="47" y="40"/>
                  </a:lnTo>
                  <a:lnTo>
                    <a:pt x="55" y="40"/>
                  </a:lnTo>
                  <a:lnTo>
                    <a:pt x="63" y="40"/>
                  </a:lnTo>
                  <a:lnTo>
                    <a:pt x="66" y="36"/>
                  </a:lnTo>
                  <a:lnTo>
                    <a:pt x="69" y="29"/>
                  </a:lnTo>
                  <a:lnTo>
                    <a:pt x="71" y="21"/>
                  </a:lnTo>
                  <a:lnTo>
                    <a:pt x="73" y="17"/>
                  </a:lnTo>
                  <a:lnTo>
                    <a:pt x="73" y="14"/>
                  </a:lnTo>
                  <a:lnTo>
                    <a:pt x="74" y="11"/>
                  </a:lnTo>
                  <a:lnTo>
                    <a:pt x="74" y="8"/>
                  </a:lnTo>
                  <a:lnTo>
                    <a:pt x="73" y="4"/>
                  </a:lnTo>
                  <a:lnTo>
                    <a:pt x="69" y="1"/>
                  </a:lnTo>
                  <a:lnTo>
                    <a:pt x="58" y="0"/>
                  </a:lnTo>
                  <a:lnTo>
                    <a:pt x="42" y="0"/>
                  </a:lnTo>
                  <a:lnTo>
                    <a:pt x="19" y="1"/>
                  </a:lnTo>
                  <a:lnTo>
                    <a:pt x="12" y="5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Freeform 149"/>
            <p:cNvSpPr>
              <a:spLocks/>
            </p:cNvSpPr>
            <p:nvPr/>
          </p:nvSpPr>
          <p:spPr bwMode="auto">
            <a:xfrm>
              <a:off x="705" y="2193"/>
              <a:ext cx="25" cy="14"/>
            </a:xfrm>
            <a:custGeom>
              <a:avLst/>
              <a:gdLst>
                <a:gd name="T0" fmla="*/ 0 w 76"/>
                <a:gd name="T1" fmla="*/ 0 h 44"/>
                <a:gd name="T2" fmla="*/ 0 w 76"/>
                <a:gd name="T3" fmla="*/ 0 h 44"/>
                <a:gd name="T4" fmla="*/ 0 w 76"/>
                <a:gd name="T5" fmla="*/ 0 h 44"/>
                <a:gd name="T6" fmla="*/ 0 w 76"/>
                <a:gd name="T7" fmla="*/ 0 h 44"/>
                <a:gd name="T8" fmla="*/ 0 w 76"/>
                <a:gd name="T9" fmla="*/ 0 h 44"/>
                <a:gd name="T10" fmla="*/ 0 w 76"/>
                <a:gd name="T11" fmla="*/ 0 h 44"/>
                <a:gd name="T12" fmla="*/ 0 w 76"/>
                <a:gd name="T13" fmla="*/ 0 h 44"/>
                <a:gd name="T14" fmla="*/ 0 w 76"/>
                <a:gd name="T15" fmla="*/ 0 h 44"/>
                <a:gd name="T16" fmla="*/ 0 w 76"/>
                <a:gd name="T17" fmla="*/ 0 h 44"/>
                <a:gd name="T18" fmla="*/ 0 w 76"/>
                <a:gd name="T19" fmla="*/ 0 h 44"/>
                <a:gd name="T20" fmla="*/ 0 w 76"/>
                <a:gd name="T21" fmla="*/ 0 h 44"/>
                <a:gd name="T22" fmla="*/ 0 w 76"/>
                <a:gd name="T23" fmla="*/ 0 h 44"/>
                <a:gd name="T24" fmla="*/ 0 w 76"/>
                <a:gd name="T25" fmla="*/ 0 h 44"/>
                <a:gd name="T26" fmla="*/ 0 w 76"/>
                <a:gd name="T27" fmla="*/ 0 h 44"/>
                <a:gd name="T28" fmla="*/ 0 w 76"/>
                <a:gd name="T29" fmla="*/ 0 h 44"/>
                <a:gd name="T30" fmla="*/ 0 w 76"/>
                <a:gd name="T31" fmla="*/ 0 h 44"/>
                <a:gd name="T32" fmla="*/ 0 w 76"/>
                <a:gd name="T33" fmla="*/ 0 h 44"/>
                <a:gd name="T34" fmla="*/ 0 w 76"/>
                <a:gd name="T35" fmla="*/ 0 h 44"/>
                <a:gd name="T36" fmla="*/ 0 w 76"/>
                <a:gd name="T37" fmla="*/ 0 h 44"/>
                <a:gd name="T38" fmla="*/ 0 w 76"/>
                <a:gd name="T39" fmla="*/ 0 h 44"/>
                <a:gd name="T40" fmla="*/ 0 w 76"/>
                <a:gd name="T41" fmla="*/ 0 h 44"/>
                <a:gd name="T42" fmla="*/ 0 w 76"/>
                <a:gd name="T43" fmla="*/ 0 h 44"/>
                <a:gd name="T44" fmla="*/ 0 w 76"/>
                <a:gd name="T45" fmla="*/ 0 h 44"/>
                <a:gd name="T46" fmla="*/ 0 w 76"/>
                <a:gd name="T47" fmla="*/ 0 h 44"/>
                <a:gd name="T48" fmla="*/ 0 w 76"/>
                <a:gd name="T49" fmla="*/ 0 h 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4"/>
                <a:gd name="T77" fmla="*/ 76 w 76"/>
                <a:gd name="T78" fmla="*/ 44 h 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4">
                  <a:moveTo>
                    <a:pt x="2" y="37"/>
                  </a:moveTo>
                  <a:lnTo>
                    <a:pt x="7" y="41"/>
                  </a:lnTo>
                  <a:lnTo>
                    <a:pt x="14" y="44"/>
                  </a:lnTo>
                  <a:lnTo>
                    <a:pt x="21" y="44"/>
                  </a:lnTo>
                  <a:lnTo>
                    <a:pt x="30" y="44"/>
                  </a:lnTo>
                  <a:lnTo>
                    <a:pt x="39" y="43"/>
                  </a:lnTo>
                  <a:lnTo>
                    <a:pt x="48" y="41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37"/>
                  </a:lnTo>
                  <a:lnTo>
                    <a:pt x="70" y="30"/>
                  </a:lnTo>
                  <a:lnTo>
                    <a:pt x="73" y="22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4" y="5"/>
                  </a:lnTo>
                  <a:lnTo>
                    <a:pt x="68" y="2"/>
                  </a:lnTo>
                  <a:lnTo>
                    <a:pt x="58" y="0"/>
                  </a:lnTo>
                  <a:lnTo>
                    <a:pt x="43" y="0"/>
                  </a:lnTo>
                  <a:lnTo>
                    <a:pt x="20" y="2"/>
                  </a:lnTo>
                  <a:lnTo>
                    <a:pt x="11" y="6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2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9" name="Freeform 150"/>
            <p:cNvSpPr>
              <a:spLocks/>
            </p:cNvSpPr>
            <p:nvPr/>
          </p:nvSpPr>
          <p:spPr bwMode="auto">
            <a:xfrm>
              <a:off x="677" y="2219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6"/>
                  </a:moveTo>
                  <a:lnTo>
                    <a:pt x="8" y="40"/>
                  </a:lnTo>
                  <a:lnTo>
                    <a:pt x="15" y="43"/>
                  </a:lnTo>
                  <a:lnTo>
                    <a:pt x="22" y="45"/>
                  </a:lnTo>
                  <a:lnTo>
                    <a:pt x="31" y="43"/>
                  </a:lnTo>
                  <a:lnTo>
                    <a:pt x="40" y="43"/>
                  </a:lnTo>
                  <a:lnTo>
                    <a:pt x="49" y="42"/>
                  </a:lnTo>
                  <a:lnTo>
                    <a:pt x="56" y="40"/>
                  </a:lnTo>
                  <a:lnTo>
                    <a:pt x="63" y="40"/>
                  </a:lnTo>
                  <a:lnTo>
                    <a:pt x="67" y="37"/>
                  </a:lnTo>
                  <a:lnTo>
                    <a:pt x="70" y="30"/>
                  </a:lnTo>
                  <a:lnTo>
                    <a:pt x="73" y="21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73" y="5"/>
                  </a:lnTo>
                  <a:lnTo>
                    <a:pt x="69" y="2"/>
                  </a:lnTo>
                  <a:lnTo>
                    <a:pt x="59" y="1"/>
                  </a:lnTo>
                  <a:lnTo>
                    <a:pt x="44" y="0"/>
                  </a:lnTo>
                  <a:lnTo>
                    <a:pt x="21" y="1"/>
                  </a:lnTo>
                  <a:lnTo>
                    <a:pt x="12" y="5"/>
                  </a:lnTo>
                  <a:lnTo>
                    <a:pt x="5" y="14"/>
                  </a:lnTo>
                  <a:lnTo>
                    <a:pt x="0" y="24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0" name="Freeform 151"/>
            <p:cNvSpPr>
              <a:spLocks/>
            </p:cNvSpPr>
            <p:nvPr/>
          </p:nvSpPr>
          <p:spPr bwMode="auto">
            <a:xfrm>
              <a:off x="637" y="2224"/>
              <a:ext cx="25" cy="15"/>
            </a:xfrm>
            <a:custGeom>
              <a:avLst/>
              <a:gdLst>
                <a:gd name="T0" fmla="*/ 0 w 75"/>
                <a:gd name="T1" fmla="*/ 0 h 45"/>
                <a:gd name="T2" fmla="*/ 0 w 75"/>
                <a:gd name="T3" fmla="*/ 0 h 45"/>
                <a:gd name="T4" fmla="*/ 0 w 75"/>
                <a:gd name="T5" fmla="*/ 0 h 45"/>
                <a:gd name="T6" fmla="*/ 0 w 75"/>
                <a:gd name="T7" fmla="*/ 0 h 45"/>
                <a:gd name="T8" fmla="*/ 0 w 75"/>
                <a:gd name="T9" fmla="*/ 0 h 45"/>
                <a:gd name="T10" fmla="*/ 0 w 75"/>
                <a:gd name="T11" fmla="*/ 0 h 45"/>
                <a:gd name="T12" fmla="*/ 0 w 75"/>
                <a:gd name="T13" fmla="*/ 0 h 45"/>
                <a:gd name="T14" fmla="*/ 0 w 75"/>
                <a:gd name="T15" fmla="*/ 0 h 45"/>
                <a:gd name="T16" fmla="*/ 0 w 75"/>
                <a:gd name="T17" fmla="*/ 0 h 45"/>
                <a:gd name="T18" fmla="*/ 0 w 75"/>
                <a:gd name="T19" fmla="*/ 0 h 45"/>
                <a:gd name="T20" fmla="*/ 0 w 75"/>
                <a:gd name="T21" fmla="*/ 0 h 45"/>
                <a:gd name="T22" fmla="*/ 0 w 75"/>
                <a:gd name="T23" fmla="*/ 0 h 45"/>
                <a:gd name="T24" fmla="*/ 0 w 75"/>
                <a:gd name="T25" fmla="*/ 0 h 45"/>
                <a:gd name="T26" fmla="*/ 0 w 75"/>
                <a:gd name="T27" fmla="*/ 0 h 45"/>
                <a:gd name="T28" fmla="*/ 0 w 75"/>
                <a:gd name="T29" fmla="*/ 0 h 45"/>
                <a:gd name="T30" fmla="*/ 0 w 75"/>
                <a:gd name="T31" fmla="*/ 0 h 45"/>
                <a:gd name="T32" fmla="*/ 0 w 75"/>
                <a:gd name="T33" fmla="*/ 0 h 45"/>
                <a:gd name="T34" fmla="*/ 0 w 75"/>
                <a:gd name="T35" fmla="*/ 0 h 45"/>
                <a:gd name="T36" fmla="*/ 0 w 75"/>
                <a:gd name="T37" fmla="*/ 0 h 45"/>
                <a:gd name="T38" fmla="*/ 0 w 75"/>
                <a:gd name="T39" fmla="*/ 0 h 45"/>
                <a:gd name="T40" fmla="*/ 0 w 75"/>
                <a:gd name="T41" fmla="*/ 0 h 45"/>
                <a:gd name="T42" fmla="*/ 0 w 75"/>
                <a:gd name="T43" fmla="*/ 0 h 45"/>
                <a:gd name="T44" fmla="*/ 0 w 75"/>
                <a:gd name="T45" fmla="*/ 0 h 45"/>
                <a:gd name="T46" fmla="*/ 0 w 75"/>
                <a:gd name="T47" fmla="*/ 0 h 45"/>
                <a:gd name="T48" fmla="*/ 0 w 75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5"/>
                <a:gd name="T76" fmla="*/ 0 h 45"/>
                <a:gd name="T77" fmla="*/ 75 w 75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5" h="45">
                  <a:moveTo>
                    <a:pt x="2" y="36"/>
                  </a:moveTo>
                  <a:lnTo>
                    <a:pt x="7" y="41"/>
                  </a:lnTo>
                  <a:lnTo>
                    <a:pt x="13" y="44"/>
                  </a:lnTo>
                  <a:lnTo>
                    <a:pt x="20" y="45"/>
                  </a:lnTo>
                  <a:lnTo>
                    <a:pt x="29" y="44"/>
                  </a:lnTo>
                  <a:lnTo>
                    <a:pt x="38" y="44"/>
                  </a:lnTo>
                  <a:lnTo>
                    <a:pt x="46" y="42"/>
                  </a:lnTo>
                  <a:lnTo>
                    <a:pt x="55" y="41"/>
                  </a:lnTo>
                  <a:lnTo>
                    <a:pt x="62" y="41"/>
                  </a:lnTo>
                  <a:lnTo>
                    <a:pt x="65" y="38"/>
                  </a:lnTo>
                  <a:lnTo>
                    <a:pt x="68" y="32"/>
                  </a:lnTo>
                  <a:lnTo>
                    <a:pt x="71" y="25"/>
                  </a:lnTo>
                  <a:lnTo>
                    <a:pt x="73" y="17"/>
                  </a:lnTo>
                  <a:lnTo>
                    <a:pt x="74" y="16"/>
                  </a:lnTo>
                  <a:lnTo>
                    <a:pt x="75" y="13"/>
                  </a:lnTo>
                  <a:lnTo>
                    <a:pt x="75" y="10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1"/>
                  </a:lnTo>
                  <a:lnTo>
                    <a:pt x="43" y="0"/>
                  </a:lnTo>
                  <a:lnTo>
                    <a:pt x="20" y="1"/>
                  </a:lnTo>
                  <a:lnTo>
                    <a:pt x="11" y="6"/>
                  </a:lnTo>
                  <a:lnTo>
                    <a:pt x="4" y="15"/>
                  </a:lnTo>
                  <a:lnTo>
                    <a:pt x="0" y="25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1" name="Freeform 152"/>
            <p:cNvSpPr>
              <a:spLocks/>
            </p:cNvSpPr>
            <p:nvPr/>
          </p:nvSpPr>
          <p:spPr bwMode="auto">
            <a:xfrm>
              <a:off x="606" y="2224"/>
              <a:ext cx="25" cy="16"/>
            </a:xfrm>
            <a:custGeom>
              <a:avLst/>
              <a:gdLst>
                <a:gd name="T0" fmla="*/ 0 w 75"/>
                <a:gd name="T1" fmla="*/ 0 h 46"/>
                <a:gd name="T2" fmla="*/ 0 w 75"/>
                <a:gd name="T3" fmla="*/ 0 h 46"/>
                <a:gd name="T4" fmla="*/ 0 w 75"/>
                <a:gd name="T5" fmla="*/ 0 h 46"/>
                <a:gd name="T6" fmla="*/ 0 w 75"/>
                <a:gd name="T7" fmla="*/ 0 h 46"/>
                <a:gd name="T8" fmla="*/ 0 w 75"/>
                <a:gd name="T9" fmla="*/ 0 h 46"/>
                <a:gd name="T10" fmla="*/ 0 w 75"/>
                <a:gd name="T11" fmla="*/ 0 h 46"/>
                <a:gd name="T12" fmla="*/ 0 w 75"/>
                <a:gd name="T13" fmla="*/ 0 h 46"/>
                <a:gd name="T14" fmla="*/ 0 w 75"/>
                <a:gd name="T15" fmla="*/ 0 h 46"/>
                <a:gd name="T16" fmla="*/ 0 w 75"/>
                <a:gd name="T17" fmla="*/ 0 h 46"/>
                <a:gd name="T18" fmla="*/ 0 w 75"/>
                <a:gd name="T19" fmla="*/ 0 h 46"/>
                <a:gd name="T20" fmla="*/ 0 w 75"/>
                <a:gd name="T21" fmla="*/ 0 h 46"/>
                <a:gd name="T22" fmla="*/ 0 w 75"/>
                <a:gd name="T23" fmla="*/ 0 h 46"/>
                <a:gd name="T24" fmla="*/ 0 w 75"/>
                <a:gd name="T25" fmla="*/ 0 h 46"/>
                <a:gd name="T26" fmla="*/ 0 w 75"/>
                <a:gd name="T27" fmla="*/ 0 h 46"/>
                <a:gd name="T28" fmla="*/ 0 w 75"/>
                <a:gd name="T29" fmla="*/ 0 h 46"/>
                <a:gd name="T30" fmla="*/ 0 w 75"/>
                <a:gd name="T31" fmla="*/ 0 h 46"/>
                <a:gd name="T32" fmla="*/ 0 w 75"/>
                <a:gd name="T33" fmla="*/ 0 h 46"/>
                <a:gd name="T34" fmla="*/ 0 w 75"/>
                <a:gd name="T35" fmla="*/ 0 h 46"/>
                <a:gd name="T36" fmla="*/ 0 w 75"/>
                <a:gd name="T37" fmla="*/ 0 h 46"/>
                <a:gd name="T38" fmla="*/ 0 w 75"/>
                <a:gd name="T39" fmla="*/ 0 h 46"/>
                <a:gd name="T40" fmla="*/ 0 w 75"/>
                <a:gd name="T41" fmla="*/ 0 h 46"/>
                <a:gd name="T42" fmla="*/ 0 w 75"/>
                <a:gd name="T43" fmla="*/ 0 h 46"/>
                <a:gd name="T44" fmla="*/ 0 w 75"/>
                <a:gd name="T45" fmla="*/ 0 h 46"/>
                <a:gd name="T46" fmla="*/ 0 w 75"/>
                <a:gd name="T47" fmla="*/ 0 h 46"/>
                <a:gd name="T48" fmla="*/ 0 w 75"/>
                <a:gd name="T49" fmla="*/ 0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5"/>
                <a:gd name="T76" fmla="*/ 0 h 46"/>
                <a:gd name="T77" fmla="*/ 75 w 75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5" h="46">
                  <a:moveTo>
                    <a:pt x="2" y="37"/>
                  </a:moveTo>
                  <a:lnTo>
                    <a:pt x="7" y="43"/>
                  </a:lnTo>
                  <a:lnTo>
                    <a:pt x="14" y="44"/>
                  </a:lnTo>
                  <a:lnTo>
                    <a:pt x="21" y="46"/>
                  </a:lnTo>
                  <a:lnTo>
                    <a:pt x="30" y="46"/>
                  </a:lnTo>
                  <a:lnTo>
                    <a:pt x="39" y="44"/>
                  </a:lnTo>
                  <a:lnTo>
                    <a:pt x="48" y="43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2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2"/>
                  </a:lnTo>
                  <a:lnTo>
                    <a:pt x="43" y="0"/>
                  </a:lnTo>
                  <a:lnTo>
                    <a:pt x="20" y="2"/>
                  </a:lnTo>
                  <a:lnTo>
                    <a:pt x="11" y="6"/>
                  </a:lnTo>
                  <a:lnTo>
                    <a:pt x="4" y="15"/>
                  </a:lnTo>
                  <a:lnTo>
                    <a:pt x="0" y="25"/>
                  </a:lnTo>
                  <a:lnTo>
                    <a:pt x="2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2" name="Freeform 153"/>
            <p:cNvSpPr>
              <a:spLocks/>
            </p:cNvSpPr>
            <p:nvPr/>
          </p:nvSpPr>
          <p:spPr bwMode="auto">
            <a:xfrm>
              <a:off x="557" y="2230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6"/>
                  </a:moveTo>
                  <a:lnTo>
                    <a:pt x="7" y="41"/>
                  </a:lnTo>
                  <a:lnTo>
                    <a:pt x="13" y="44"/>
                  </a:lnTo>
                  <a:lnTo>
                    <a:pt x="20" y="45"/>
                  </a:lnTo>
                  <a:lnTo>
                    <a:pt x="29" y="44"/>
                  </a:lnTo>
                  <a:lnTo>
                    <a:pt x="38" y="44"/>
                  </a:lnTo>
                  <a:lnTo>
                    <a:pt x="46" y="42"/>
                  </a:lnTo>
                  <a:lnTo>
                    <a:pt x="55" y="41"/>
                  </a:lnTo>
                  <a:lnTo>
                    <a:pt x="62" y="41"/>
                  </a:lnTo>
                  <a:lnTo>
                    <a:pt x="67" y="38"/>
                  </a:lnTo>
                  <a:lnTo>
                    <a:pt x="70" y="30"/>
                  </a:lnTo>
                  <a:lnTo>
                    <a:pt x="73" y="22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4" y="13"/>
                  </a:lnTo>
                  <a:lnTo>
                    <a:pt x="76" y="9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58" y="0"/>
                  </a:lnTo>
                  <a:lnTo>
                    <a:pt x="43" y="0"/>
                  </a:lnTo>
                  <a:lnTo>
                    <a:pt x="20" y="1"/>
                  </a:lnTo>
                  <a:lnTo>
                    <a:pt x="11" y="6"/>
                  </a:lnTo>
                  <a:lnTo>
                    <a:pt x="4" y="13"/>
                  </a:lnTo>
                  <a:lnTo>
                    <a:pt x="0" y="25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3" name="Freeform 154"/>
            <p:cNvSpPr>
              <a:spLocks/>
            </p:cNvSpPr>
            <p:nvPr/>
          </p:nvSpPr>
          <p:spPr bwMode="auto">
            <a:xfrm>
              <a:off x="519" y="2234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7"/>
                  </a:moveTo>
                  <a:lnTo>
                    <a:pt x="7" y="42"/>
                  </a:lnTo>
                  <a:lnTo>
                    <a:pt x="13" y="45"/>
                  </a:lnTo>
                  <a:lnTo>
                    <a:pt x="20" y="45"/>
                  </a:lnTo>
                  <a:lnTo>
                    <a:pt x="29" y="45"/>
                  </a:lnTo>
                  <a:lnTo>
                    <a:pt x="38" y="43"/>
                  </a:lnTo>
                  <a:lnTo>
                    <a:pt x="46" y="42"/>
                  </a:lnTo>
                  <a:lnTo>
                    <a:pt x="55" y="40"/>
                  </a:lnTo>
                  <a:lnTo>
                    <a:pt x="62" y="40"/>
                  </a:lnTo>
                  <a:lnTo>
                    <a:pt x="67" y="37"/>
                  </a:lnTo>
                  <a:lnTo>
                    <a:pt x="70" y="30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4" y="13"/>
                  </a:lnTo>
                  <a:lnTo>
                    <a:pt x="76" y="10"/>
                  </a:lnTo>
                  <a:lnTo>
                    <a:pt x="73" y="5"/>
                  </a:lnTo>
                  <a:lnTo>
                    <a:pt x="68" y="2"/>
                  </a:lnTo>
                  <a:lnTo>
                    <a:pt x="58" y="1"/>
                  </a:lnTo>
                  <a:lnTo>
                    <a:pt x="43" y="0"/>
                  </a:lnTo>
                  <a:lnTo>
                    <a:pt x="20" y="1"/>
                  </a:lnTo>
                  <a:lnTo>
                    <a:pt x="11" y="5"/>
                  </a:lnTo>
                  <a:lnTo>
                    <a:pt x="4" y="14"/>
                  </a:lnTo>
                  <a:lnTo>
                    <a:pt x="0" y="26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4" name="Freeform 155"/>
            <p:cNvSpPr>
              <a:spLocks/>
            </p:cNvSpPr>
            <p:nvPr/>
          </p:nvSpPr>
          <p:spPr bwMode="auto">
            <a:xfrm>
              <a:off x="479" y="2233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6"/>
                  </a:moveTo>
                  <a:lnTo>
                    <a:pt x="7" y="40"/>
                  </a:lnTo>
                  <a:lnTo>
                    <a:pt x="15" y="43"/>
                  </a:lnTo>
                  <a:lnTo>
                    <a:pt x="22" y="45"/>
                  </a:lnTo>
                  <a:lnTo>
                    <a:pt x="31" y="43"/>
                  </a:lnTo>
                  <a:lnTo>
                    <a:pt x="39" y="43"/>
                  </a:lnTo>
                  <a:lnTo>
                    <a:pt x="48" y="42"/>
                  </a:lnTo>
                  <a:lnTo>
                    <a:pt x="57" y="40"/>
                  </a:lnTo>
                  <a:lnTo>
                    <a:pt x="64" y="40"/>
                  </a:lnTo>
                  <a:lnTo>
                    <a:pt x="67" y="38"/>
                  </a:lnTo>
                  <a:lnTo>
                    <a:pt x="70" y="30"/>
                  </a:lnTo>
                  <a:lnTo>
                    <a:pt x="73" y="21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6" y="13"/>
                  </a:lnTo>
                  <a:lnTo>
                    <a:pt x="76" y="10"/>
                  </a:lnTo>
                  <a:lnTo>
                    <a:pt x="74" y="5"/>
                  </a:lnTo>
                  <a:lnTo>
                    <a:pt x="69" y="3"/>
                  </a:lnTo>
                  <a:lnTo>
                    <a:pt x="58" y="1"/>
                  </a:lnTo>
                  <a:lnTo>
                    <a:pt x="44" y="0"/>
                  </a:lnTo>
                  <a:lnTo>
                    <a:pt x="20" y="1"/>
                  </a:lnTo>
                  <a:lnTo>
                    <a:pt x="12" y="5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5" name="Freeform 156"/>
            <p:cNvSpPr>
              <a:spLocks/>
            </p:cNvSpPr>
            <p:nvPr/>
          </p:nvSpPr>
          <p:spPr bwMode="auto">
            <a:xfrm>
              <a:off x="444" y="2233"/>
              <a:ext cx="25" cy="13"/>
            </a:xfrm>
            <a:custGeom>
              <a:avLst/>
              <a:gdLst>
                <a:gd name="T0" fmla="*/ 0 w 76"/>
                <a:gd name="T1" fmla="*/ 0 h 44"/>
                <a:gd name="T2" fmla="*/ 0 w 76"/>
                <a:gd name="T3" fmla="*/ 0 h 44"/>
                <a:gd name="T4" fmla="*/ 0 w 76"/>
                <a:gd name="T5" fmla="*/ 0 h 44"/>
                <a:gd name="T6" fmla="*/ 0 w 76"/>
                <a:gd name="T7" fmla="*/ 0 h 44"/>
                <a:gd name="T8" fmla="*/ 0 w 76"/>
                <a:gd name="T9" fmla="*/ 0 h 44"/>
                <a:gd name="T10" fmla="*/ 0 w 76"/>
                <a:gd name="T11" fmla="*/ 0 h 44"/>
                <a:gd name="T12" fmla="*/ 0 w 76"/>
                <a:gd name="T13" fmla="*/ 0 h 44"/>
                <a:gd name="T14" fmla="*/ 0 w 76"/>
                <a:gd name="T15" fmla="*/ 0 h 44"/>
                <a:gd name="T16" fmla="*/ 0 w 76"/>
                <a:gd name="T17" fmla="*/ 0 h 44"/>
                <a:gd name="T18" fmla="*/ 0 w 76"/>
                <a:gd name="T19" fmla="*/ 0 h 44"/>
                <a:gd name="T20" fmla="*/ 0 w 76"/>
                <a:gd name="T21" fmla="*/ 0 h 44"/>
                <a:gd name="T22" fmla="*/ 0 w 76"/>
                <a:gd name="T23" fmla="*/ 0 h 44"/>
                <a:gd name="T24" fmla="*/ 0 w 76"/>
                <a:gd name="T25" fmla="*/ 0 h 44"/>
                <a:gd name="T26" fmla="*/ 0 w 76"/>
                <a:gd name="T27" fmla="*/ 0 h 44"/>
                <a:gd name="T28" fmla="*/ 0 w 76"/>
                <a:gd name="T29" fmla="*/ 0 h 44"/>
                <a:gd name="T30" fmla="*/ 0 w 76"/>
                <a:gd name="T31" fmla="*/ 0 h 44"/>
                <a:gd name="T32" fmla="*/ 0 w 76"/>
                <a:gd name="T33" fmla="*/ 0 h 44"/>
                <a:gd name="T34" fmla="*/ 0 w 76"/>
                <a:gd name="T35" fmla="*/ 0 h 44"/>
                <a:gd name="T36" fmla="*/ 0 w 76"/>
                <a:gd name="T37" fmla="*/ 0 h 44"/>
                <a:gd name="T38" fmla="*/ 0 w 76"/>
                <a:gd name="T39" fmla="*/ 0 h 44"/>
                <a:gd name="T40" fmla="*/ 0 w 76"/>
                <a:gd name="T41" fmla="*/ 0 h 44"/>
                <a:gd name="T42" fmla="*/ 0 w 76"/>
                <a:gd name="T43" fmla="*/ 0 h 44"/>
                <a:gd name="T44" fmla="*/ 0 w 76"/>
                <a:gd name="T45" fmla="*/ 0 h 44"/>
                <a:gd name="T46" fmla="*/ 0 w 76"/>
                <a:gd name="T47" fmla="*/ 0 h 44"/>
                <a:gd name="T48" fmla="*/ 0 w 76"/>
                <a:gd name="T49" fmla="*/ 0 h 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4"/>
                <a:gd name="T77" fmla="*/ 76 w 76"/>
                <a:gd name="T78" fmla="*/ 44 h 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4">
                  <a:moveTo>
                    <a:pt x="3" y="37"/>
                  </a:moveTo>
                  <a:lnTo>
                    <a:pt x="7" y="41"/>
                  </a:lnTo>
                  <a:lnTo>
                    <a:pt x="14" y="44"/>
                  </a:lnTo>
                  <a:lnTo>
                    <a:pt x="22" y="44"/>
                  </a:lnTo>
                  <a:lnTo>
                    <a:pt x="30" y="44"/>
                  </a:lnTo>
                  <a:lnTo>
                    <a:pt x="39" y="42"/>
                  </a:lnTo>
                  <a:lnTo>
                    <a:pt x="48" y="41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37"/>
                  </a:lnTo>
                  <a:lnTo>
                    <a:pt x="70" y="29"/>
                  </a:lnTo>
                  <a:lnTo>
                    <a:pt x="73" y="22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6" y="13"/>
                  </a:lnTo>
                  <a:lnTo>
                    <a:pt x="76" y="9"/>
                  </a:lnTo>
                  <a:lnTo>
                    <a:pt x="74" y="6"/>
                  </a:lnTo>
                  <a:lnTo>
                    <a:pt x="68" y="3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20" y="2"/>
                  </a:lnTo>
                  <a:lnTo>
                    <a:pt x="11" y="6"/>
                  </a:lnTo>
                  <a:lnTo>
                    <a:pt x="4" y="13"/>
                  </a:lnTo>
                  <a:lnTo>
                    <a:pt x="0" y="25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6" name="Freeform 157"/>
            <p:cNvSpPr>
              <a:spLocks/>
            </p:cNvSpPr>
            <p:nvPr/>
          </p:nvSpPr>
          <p:spPr bwMode="auto">
            <a:xfrm>
              <a:off x="409" y="2238"/>
              <a:ext cx="25" cy="14"/>
            </a:xfrm>
            <a:custGeom>
              <a:avLst/>
              <a:gdLst>
                <a:gd name="T0" fmla="*/ 0 w 76"/>
                <a:gd name="T1" fmla="*/ 0 h 45"/>
                <a:gd name="T2" fmla="*/ 0 w 76"/>
                <a:gd name="T3" fmla="*/ 0 h 45"/>
                <a:gd name="T4" fmla="*/ 0 w 76"/>
                <a:gd name="T5" fmla="*/ 0 h 45"/>
                <a:gd name="T6" fmla="*/ 0 w 76"/>
                <a:gd name="T7" fmla="*/ 0 h 45"/>
                <a:gd name="T8" fmla="*/ 0 w 76"/>
                <a:gd name="T9" fmla="*/ 0 h 45"/>
                <a:gd name="T10" fmla="*/ 0 w 76"/>
                <a:gd name="T11" fmla="*/ 0 h 45"/>
                <a:gd name="T12" fmla="*/ 0 w 76"/>
                <a:gd name="T13" fmla="*/ 0 h 45"/>
                <a:gd name="T14" fmla="*/ 0 w 76"/>
                <a:gd name="T15" fmla="*/ 0 h 45"/>
                <a:gd name="T16" fmla="*/ 0 w 76"/>
                <a:gd name="T17" fmla="*/ 0 h 45"/>
                <a:gd name="T18" fmla="*/ 0 w 76"/>
                <a:gd name="T19" fmla="*/ 0 h 45"/>
                <a:gd name="T20" fmla="*/ 0 w 76"/>
                <a:gd name="T21" fmla="*/ 0 h 45"/>
                <a:gd name="T22" fmla="*/ 0 w 76"/>
                <a:gd name="T23" fmla="*/ 0 h 45"/>
                <a:gd name="T24" fmla="*/ 0 w 76"/>
                <a:gd name="T25" fmla="*/ 0 h 45"/>
                <a:gd name="T26" fmla="*/ 0 w 76"/>
                <a:gd name="T27" fmla="*/ 0 h 45"/>
                <a:gd name="T28" fmla="*/ 0 w 76"/>
                <a:gd name="T29" fmla="*/ 0 h 45"/>
                <a:gd name="T30" fmla="*/ 0 w 76"/>
                <a:gd name="T31" fmla="*/ 0 h 45"/>
                <a:gd name="T32" fmla="*/ 0 w 76"/>
                <a:gd name="T33" fmla="*/ 0 h 45"/>
                <a:gd name="T34" fmla="*/ 0 w 76"/>
                <a:gd name="T35" fmla="*/ 0 h 45"/>
                <a:gd name="T36" fmla="*/ 0 w 76"/>
                <a:gd name="T37" fmla="*/ 0 h 45"/>
                <a:gd name="T38" fmla="*/ 0 w 76"/>
                <a:gd name="T39" fmla="*/ 0 h 45"/>
                <a:gd name="T40" fmla="*/ 0 w 76"/>
                <a:gd name="T41" fmla="*/ 0 h 45"/>
                <a:gd name="T42" fmla="*/ 0 w 76"/>
                <a:gd name="T43" fmla="*/ 0 h 45"/>
                <a:gd name="T44" fmla="*/ 0 w 76"/>
                <a:gd name="T45" fmla="*/ 0 h 45"/>
                <a:gd name="T46" fmla="*/ 0 w 76"/>
                <a:gd name="T47" fmla="*/ 0 h 45"/>
                <a:gd name="T48" fmla="*/ 0 w 76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45"/>
                <a:gd name="T77" fmla="*/ 76 w 76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45">
                  <a:moveTo>
                    <a:pt x="3" y="37"/>
                  </a:moveTo>
                  <a:lnTo>
                    <a:pt x="7" y="41"/>
                  </a:lnTo>
                  <a:lnTo>
                    <a:pt x="13" y="44"/>
                  </a:lnTo>
                  <a:lnTo>
                    <a:pt x="21" y="45"/>
                  </a:lnTo>
                  <a:lnTo>
                    <a:pt x="29" y="44"/>
                  </a:lnTo>
                  <a:lnTo>
                    <a:pt x="38" y="44"/>
                  </a:lnTo>
                  <a:lnTo>
                    <a:pt x="47" y="42"/>
                  </a:lnTo>
                  <a:lnTo>
                    <a:pt x="56" y="41"/>
                  </a:lnTo>
                  <a:lnTo>
                    <a:pt x="63" y="41"/>
                  </a:lnTo>
                  <a:lnTo>
                    <a:pt x="67" y="38"/>
                  </a:lnTo>
                  <a:lnTo>
                    <a:pt x="70" y="31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3" y="16"/>
                  </a:lnTo>
                  <a:lnTo>
                    <a:pt x="75" y="13"/>
                  </a:lnTo>
                  <a:lnTo>
                    <a:pt x="76" y="9"/>
                  </a:lnTo>
                  <a:lnTo>
                    <a:pt x="73" y="6"/>
                  </a:lnTo>
                  <a:lnTo>
                    <a:pt x="69" y="3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21" y="2"/>
                  </a:lnTo>
                  <a:lnTo>
                    <a:pt x="12" y="6"/>
                  </a:lnTo>
                  <a:lnTo>
                    <a:pt x="4" y="13"/>
                  </a:lnTo>
                  <a:lnTo>
                    <a:pt x="0" y="25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7" name="Freeform 158"/>
            <p:cNvSpPr>
              <a:spLocks/>
            </p:cNvSpPr>
            <p:nvPr/>
          </p:nvSpPr>
          <p:spPr bwMode="auto">
            <a:xfrm>
              <a:off x="351" y="2255"/>
              <a:ext cx="381" cy="35"/>
            </a:xfrm>
            <a:custGeom>
              <a:avLst/>
              <a:gdLst>
                <a:gd name="T0" fmla="*/ 0 w 1144"/>
                <a:gd name="T1" fmla="*/ 0 h 112"/>
                <a:gd name="T2" fmla="*/ 0 w 1144"/>
                <a:gd name="T3" fmla="*/ 0 h 112"/>
                <a:gd name="T4" fmla="*/ 0 w 1144"/>
                <a:gd name="T5" fmla="*/ 0 h 112"/>
                <a:gd name="T6" fmla="*/ 0 w 1144"/>
                <a:gd name="T7" fmla="*/ 0 h 112"/>
                <a:gd name="T8" fmla="*/ 0 w 1144"/>
                <a:gd name="T9" fmla="*/ 0 h 112"/>
                <a:gd name="T10" fmla="*/ 0 w 1144"/>
                <a:gd name="T11" fmla="*/ 0 h 112"/>
                <a:gd name="T12" fmla="*/ 0 w 1144"/>
                <a:gd name="T13" fmla="*/ 0 h 112"/>
                <a:gd name="T14" fmla="*/ 0 w 1144"/>
                <a:gd name="T15" fmla="*/ 0 h 112"/>
                <a:gd name="T16" fmla="*/ 0 w 1144"/>
                <a:gd name="T17" fmla="*/ 0 h 112"/>
                <a:gd name="T18" fmla="*/ 0 w 1144"/>
                <a:gd name="T19" fmla="*/ 0 h 112"/>
                <a:gd name="T20" fmla="*/ 0 w 1144"/>
                <a:gd name="T21" fmla="*/ 0 h 112"/>
                <a:gd name="T22" fmla="*/ 0 w 1144"/>
                <a:gd name="T23" fmla="*/ 0 h 112"/>
                <a:gd name="T24" fmla="*/ 0 w 1144"/>
                <a:gd name="T25" fmla="*/ 0 h 112"/>
                <a:gd name="T26" fmla="*/ 0 w 1144"/>
                <a:gd name="T27" fmla="*/ 0 h 112"/>
                <a:gd name="T28" fmla="*/ 0 w 1144"/>
                <a:gd name="T29" fmla="*/ 0 h 112"/>
                <a:gd name="T30" fmla="*/ 0 w 1144"/>
                <a:gd name="T31" fmla="*/ 0 h 112"/>
                <a:gd name="T32" fmla="*/ 0 w 1144"/>
                <a:gd name="T33" fmla="*/ 0 h 112"/>
                <a:gd name="T34" fmla="*/ 0 w 1144"/>
                <a:gd name="T35" fmla="*/ 0 h 112"/>
                <a:gd name="T36" fmla="*/ 0 w 1144"/>
                <a:gd name="T37" fmla="*/ 0 h 112"/>
                <a:gd name="T38" fmla="*/ 0 w 1144"/>
                <a:gd name="T39" fmla="*/ 0 h 112"/>
                <a:gd name="T40" fmla="*/ 0 w 1144"/>
                <a:gd name="T41" fmla="*/ 0 h 112"/>
                <a:gd name="T42" fmla="*/ 0 w 1144"/>
                <a:gd name="T43" fmla="*/ 0 h 112"/>
                <a:gd name="T44" fmla="*/ 0 w 1144"/>
                <a:gd name="T45" fmla="*/ 0 h 112"/>
                <a:gd name="T46" fmla="*/ 0 w 1144"/>
                <a:gd name="T47" fmla="*/ 0 h 112"/>
                <a:gd name="T48" fmla="*/ 0 w 1144"/>
                <a:gd name="T49" fmla="*/ 0 h 112"/>
                <a:gd name="T50" fmla="*/ 0 w 1144"/>
                <a:gd name="T51" fmla="*/ 0 h 112"/>
                <a:gd name="T52" fmla="*/ 0 w 1144"/>
                <a:gd name="T53" fmla="*/ 0 h 112"/>
                <a:gd name="T54" fmla="*/ 0 w 1144"/>
                <a:gd name="T55" fmla="*/ 0 h 112"/>
                <a:gd name="T56" fmla="*/ 0 w 1144"/>
                <a:gd name="T57" fmla="*/ 0 h 112"/>
                <a:gd name="T58" fmla="*/ 0 w 1144"/>
                <a:gd name="T59" fmla="*/ 0 h 112"/>
                <a:gd name="T60" fmla="*/ 0 w 1144"/>
                <a:gd name="T61" fmla="*/ 0 h 112"/>
                <a:gd name="T62" fmla="*/ 0 w 1144"/>
                <a:gd name="T63" fmla="*/ 0 h 112"/>
                <a:gd name="T64" fmla="*/ 0 w 1144"/>
                <a:gd name="T65" fmla="*/ 0 h 112"/>
                <a:gd name="T66" fmla="*/ 0 w 1144"/>
                <a:gd name="T67" fmla="*/ 0 h 112"/>
                <a:gd name="T68" fmla="*/ 0 w 1144"/>
                <a:gd name="T69" fmla="*/ 0 h 112"/>
                <a:gd name="T70" fmla="*/ 0 w 1144"/>
                <a:gd name="T71" fmla="*/ 0 h 112"/>
                <a:gd name="T72" fmla="*/ 0 w 1144"/>
                <a:gd name="T73" fmla="*/ 0 h 112"/>
                <a:gd name="T74" fmla="*/ 0 w 1144"/>
                <a:gd name="T75" fmla="*/ 0 h 112"/>
                <a:gd name="T76" fmla="*/ 0 w 1144"/>
                <a:gd name="T77" fmla="*/ 0 h 112"/>
                <a:gd name="T78" fmla="*/ 0 w 1144"/>
                <a:gd name="T79" fmla="*/ 0 h 112"/>
                <a:gd name="T80" fmla="*/ 0 w 1144"/>
                <a:gd name="T81" fmla="*/ 0 h 112"/>
                <a:gd name="T82" fmla="*/ 0 w 1144"/>
                <a:gd name="T83" fmla="*/ 0 h 112"/>
                <a:gd name="T84" fmla="*/ 0 w 1144"/>
                <a:gd name="T85" fmla="*/ 0 h 112"/>
                <a:gd name="T86" fmla="*/ 0 w 1144"/>
                <a:gd name="T87" fmla="*/ 0 h 112"/>
                <a:gd name="T88" fmla="*/ 0 w 1144"/>
                <a:gd name="T89" fmla="*/ 0 h 112"/>
                <a:gd name="T90" fmla="*/ 0 w 1144"/>
                <a:gd name="T91" fmla="*/ 0 h 112"/>
                <a:gd name="T92" fmla="*/ 0 w 1144"/>
                <a:gd name="T93" fmla="*/ 0 h 112"/>
                <a:gd name="T94" fmla="*/ 0 w 1144"/>
                <a:gd name="T95" fmla="*/ 0 h 112"/>
                <a:gd name="T96" fmla="*/ 0 w 1144"/>
                <a:gd name="T97" fmla="*/ 0 h 112"/>
                <a:gd name="T98" fmla="*/ 0 w 1144"/>
                <a:gd name="T99" fmla="*/ 0 h 112"/>
                <a:gd name="T100" fmla="*/ 0 w 1144"/>
                <a:gd name="T101" fmla="*/ 0 h 112"/>
                <a:gd name="T102" fmla="*/ 0 w 1144"/>
                <a:gd name="T103" fmla="*/ 0 h 112"/>
                <a:gd name="T104" fmla="*/ 0 w 1144"/>
                <a:gd name="T105" fmla="*/ 0 h 112"/>
                <a:gd name="T106" fmla="*/ 0 w 1144"/>
                <a:gd name="T107" fmla="*/ 0 h 112"/>
                <a:gd name="T108" fmla="*/ 0 w 1144"/>
                <a:gd name="T109" fmla="*/ 0 h 112"/>
                <a:gd name="T110" fmla="*/ 0 w 1144"/>
                <a:gd name="T111" fmla="*/ 0 h 112"/>
                <a:gd name="T112" fmla="*/ 0 w 1144"/>
                <a:gd name="T113" fmla="*/ 0 h 1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4"/>
                <a:gd name="T172" fmla="*/ 0 h 112"/>
                <a:gd name="T173" fmla="*/ 1144 w 1144"/>
                <a:gd name="T174" fmla="*/ 112 h 1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4" h="112">
                  <a:moveTo>
                    <a:pt x="209" y="109"/>
                  </a:moveTo>
                  <a:lnTo>
                    <a:pt x="232" y="101"/>
                  </a:lnTo>
                  <a:lnTo>
                    <a:pt x="268" y="92"/>
                  </a:lnTo>
                  <a:lnTo>
                    <a:pt x="313" y="82"/>
                  </a:lnTo>
                  <a:lnTo>
                    <a:pt x="367" y="73"/>
                  </a:lnTo>
                  <a:lnTo>
                    <a:pt x="428" y="63"/>
                  </a:lnTo>
                  <a:lnTo>
                    <a:pt x="495" y="54"/>
                  </a:lnTo>
                  <a:lnTo>
                    <a:pt x="567" y="47"/>
                  </a:lnTo>
                  <a:lnTo>
                    <a:pt x="641" y="39"/>
                  </a:lnTo>
                  <a:lnTo>
                    <a:pt x="716" y="32"/>
                  </a:lnTo>
                  <a:lnTo>
                    <a:pt x="790" y="28"/>
                  </a:lnTo>
                  <a:lnTo>
                    <a:pt x="863" y="23"/>
                  </a:lnTo>
                  <a:lnTo>
                    <a:pt x="933" y="20"/>
                  </a:lnTo>
                  <a:lnTo>
                    <a:pt x="998" y="19"/>
                  </a:lnTo>
                  <a:lnTo>
                    <a:pt x="1055" y="20"/>
                  </a:lnTo>
                  <a:lnTo>
                    <a:pt x="1104" y="23"/>
                  </a:lnTo>
                  <a:lnTo>
                    <a:pt x="1144" y="28"/>
                  </a:lnTo>
                  <a:lnTo>
                    <a:pt x="1125" y="20"/>
                  </a:lnTo>
                  <a:lnTo>
                    <a:pt x="1103" y="15"/>
                  </a:lnTo>
                  <a:lnTo>
                    <a:pt x="1077" y="9"/>
                  </a:lnTo>
                  <a:lnTo>
                    <a:pt x="1047" y="6"/>
                  </a:lnTo>
                  <a:lnTo>
                    <a:pt x="1014" y="3"/>
                  </a:lnTo>
                  <a:lnTo>
                    <a:pt x="979" y="0"/>
                  </a:lnTo>
                  <a:lnTo>
                    <a:pt x="941" y="0"/>
                  </a:lnTo>
                  <a:lnTo>
                    <a:pt x="901" y="0"/>
                  </a:lnTo>
                  <a:lnTo>
                    <a:pt x="859" y="0"/>
                  </a:lnTo>
                  <a:lnTo>
                    <a:pt x="817" y="2"/>
                  </a:lnTo>
                  <a:lnTo>
                    <a:pt x="771" y="3"/>
                  </a:lnTo>
                  <a:lnTo>
                    <a:pt x="725" y="6"/>
                  </a:lnTo>
                  <a:lnTo>
                    <a:pt x="678" y="9"/>
                  </a:lnTo>
                  <a:lnTo>
                    <a:pt x="631" y="13"/>
                  </a:lnTo>
                  <a:lnTo>
                    <a:pt x="583" y="18"/>
                  </a:lnTo>
                  <a:lnTo>
                    <a:pt x="536" y="22"/>
                  </a:lnTo>
                  <a:lnTo>
                    <a:pt x="488" y="26"/>
                  </a:lnTo>
                  <a:lnTo>
                    <a:pt x="441" y="32"/>
                  </a:lnTo>
                  <a:lnTo>
                    <a:pt x="396" y="38"/>
                  </a:lnTo>
                  <a:lnTo>
                    <a:pt x="351" y="42"/>
                  </a:lnTo>
                  <a:lnTo>
                    <a:pt x="307" y="48"/>
                  </a:lnTo>
                  <a:lnTo>
                    <a:pt x="266" y="54"/>
                  </a:lnTo>
                  <a:lnTo>
                    <a:pt x="227" y="60"/>
                  </a:lnTo>
                  <a:lnTo>
                    <a:pt x="189" y="66"/>
                  </a:lnTo>
                  <a:lnTo>
                    <a:pt x="154" y="71"/>
                  </a:lnTo>
                  <a:lnTo>
                    <a:pt x="121" y="77"/>
                  </a:lnTo>
                  <a:lnTo>
                    <a:pt x="92" y="82"/>
                  </a:lnTo>
                  <a:lnTo>
                    <a:pt x="66" y="86"/>
                  </a:lnTo>
                  <a:lnTo>
                    <a:pt x="43" y="92"/>
                  </a:lnTo>
                  <a:lnTo>
                    <a:pt x="25" y="95"/>
                  </a:lnTo>
                  <a:lnTo>
                    <a:pt x="10" y="99"/>
                  </a:lnTo>
                  <a:lnTo>
                    <a:pt x="0" y="102"/>
                  </a:lnTo>
                  <a:lnTo>
                    <a:pt x="59" y="98"/>
                  </a:lnTo>
                  <a:lnTo>
                    <a:pt x="103" y="98"/>
                  </a:lnTo>
                  <a:lnTo>
                    <a:pt x="135" y="99"/>
                  </a:lnTo>
                  <a:lnTo>
                    <a:pt x="158" y="103"/>
                  </a:lnTo>
                  <a:lnTo>
                    <a:pt x="174" y="108"/>
                  </a:lnTo>
                  <a:lnTo>
                    <a:pt x="186" y="111"/>
                  </a:lnTo>
                  <a:lnTo>
                    <a:pt x="197" y="112"/>
                  </a:lnTo>
                  <a:lnTo>
                    <a:pt x="209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8" name="Freeform 159"/>
            <p:cNvSpPr>
              <a:spLocks/>
            </p:cNvSpPr>
            <p:nvPr/>
          </p:nvSpPr>
          <p:spPr bwMode="auto">
            <a:xfrm>
              <a:off x="361" y="2201"/>
              <a:ext cx="25" cy="46"/>
            </a:xfrm>
            <a:custGeom>
              <a:avLst/>
              <a:gdLst>
                <a:gd name="T0" fmla="*/ 0 w 76"/>
                <a:gd name="T1" fmla="*/ 0 h 149"/>
                <a:gd name="T2" fmla="*/ 0 w 76"/>
                <a:gd name="T3" fmla="*/ 0 h 149"/>
                <a:gd name="T4" fmla="*/ 0 w 76"/>
                <a:gd name="T5" fmla="*/ 0 h 149"/>
                <a:gd name="T6" fmla="*/ 0 w 76"/>
                <a:gd name="T7" fmla="*/ 0 h 149"/>
                <a:gd name="T8" fmla="*/ 0 w 76"/>
                <a:gd name="T9" fmla="*/ 0 h 149"/>
                <a:gd name="T10" fmla="*/ 0 w 76"/>
                <a:gd name="T11" fmla="*/ 0 h 149"/>
                <a:gd name="T12" fmla="*/ 0 w 76"/>
                <a:gd name="T13" fmla="*/ 0 h 149"/>
                <a:gd name="T14" fmla="*/ 0 w 76"/>
                <a:gd name="T15" fmla="*/ 0 h 149"/>
                <a:gd name="T16" fmla="*/ 0 w 76"/>
                <a:gd name="T17" fmla="*/ 0 h 149"/>
                <a:gd name="T18" fmla="*/ 0 w 76"/>
                <a:gd name="T19" fmla="*/ 0 h 149"/>
                <a:gd name="T20" fmla="*/ 0 w 76"/>
                <a:gd name="T21" fmla="*/ 0 h 149"/>
                <a:gd name="T22" fmla="*/ 0 w 76"/>
                <a:gd name="T23" fmla="*/ 0 h 149"/>
                <a:gd name="T24" fmla="*/ 0 w 76"/>
                <a:gd name="T25" fmla="*/ 0 h 149"/>
                <a:gd name="T26" fmla="*/ 0 w 76"/>
                <a:gd name="T27" fmla="*/ 0 h 149"/>
                <a:gd name="T28" fmla="*/ 0 w 76"/>
                <a:gd name="T29" fmla="*/ 0 h 149"/>
                <a:gd name="T30" fmla="*/ 0 w 76"/>
                <a:gd name="T31" fmla="*/ 0 h 149"/>
                <a:gd name="T32" fmla="*/ 0 w 76"/>
                <a:gd name="T33" fmla="*/ 0 h 149"/>
                <a:gd name="T34" fmla="*/ 0 w 76"/>
                <a:gd name="T35" fmla="*/ 0 h 149"/>
                <a:gd name="T36" fmla="*/ 0 w 76"/>
                <a:gd name="T37" fmla="*/ 0 h 149"/>
                <a:gd name="T38" fmla="*/ 0 w 76"/>
                <a:gd name="T39" fmla="*/ 0 h 149"/>
                <a:gd name="T40" fmla="*/ 0 w 76"/>
                <a:gd name="T41" fmla="*/ 0 h 149"/>
                <a:gd name="T42" fmla="*/ 0 w 76"/>
                <a:gd name="T43" fmla="*/ 0 h 149"/>
                <a:gd name="T44" fmla="*/ 0 w 76"/>
                <a:gd name="T45" fmla="*/ 0 h 149"/>
                <a:gd name="T46" fmla="*/ 0 w 76"/>
                <a:gd name="T47" fmla="*/ 0 h 149"/>
                <a:gd name="T48" fmla="*/ 0 w 76"/>
                <a:gd name="T49" fmla="*/ 0 h 1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149"/>
                <a:gd name="T77" fmla="*/ 76 w 76"/>
                <a:gd name="T78" fmla="*/ 149 h 1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149">
                  <a:moveTo>
                    <a:pt x="0" y="139"/>
                  </a:moveTo>
                  <a:lnTo>
                    <a:pt x="0" y="143"/>
                  </a:lnTo>
                  <a:lnTo>
                    <a:pt x="2" y="146"/>
                  </a:lnTo>
                  <a:lnTo>
                    <a:pt x="5" y="147"/>
                  </a:lnTo>
                  <a:lnTo>
                    <a:pt x="8" y="149"/>
                  </a:lnTo>
                  <a:lnTo>
                    <a:pt x="11" y="149"/>
                  </a:lnTo>
                  <a:lnTo>
                    <a:pt x="14" y="147"/>
                  </a:lnTo>
                  <a:lnTo>
                    <a:pt x="17" y="144"/>
                  </a:lnTo>
                  <a:lnTo>
                    <a:pt x="18" y="142"/>
                  </a:lnTo>
                  <a:lnTo>
                    <a:pt x="24" y="121"/>
                  </a:lnTo>
                  <a:lnTo>
                    <a:pt x="34" y="99"/>
                  </a:lnTo>
                  <a:lnTo>
                    <a:pt x="44" y="76"/>
                  </a:lnTo>
                  <a:lnTo>
                    <a:pt x="56" y="53"/>
                  </a:lnTo>
                  <a:lnTo>
                    <a:pt x="65" y="34"/>
                  </a:lnTo>
                  <a:lnTo>
                    <a:pt x="72" y="16"/>
                  </a:lnTo>
                  <a:lnTo>
                    <a:pt x="76" y="5"/>
                  </a:lnTo>
                  <a:lnTo>
                    <a:pt x="74" y="0"/>
                  </a:lnTo>
                  <a:lnTo>
                    <a:pt x="66" y="8"/>
                  </a:lnTo>
                  <a:lnTo>
                    <a:pt x="57" y="19"/>
                  </a:lnTo>
                  <a:lnTo>
                    <a:pt x="46" y="35"/>
                  </a:lnTo>
                  <a:lnTo>
                    <a:pt x="34" y="54"/>
                  </a:lnTo>
                  <a:lnTo>
                    <a:pt x="22" y="75"/>
                  </a:lnTo>
                  <a:lnTo>
                    <a:pt x="14" y="96"/>
                  </a:lnTo>
                  <a:lnTo>
                    <a:pt x="5" y="118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9" name="Freeform 160"/>
            <p:cNvSpPr>
              <a:spLocks/>
            </p:cNvSpPr>
            <p:nvPr/>
          </p:nvSpPr>
          <p:spPr bwMode="auto">
            <a:xfrm>
              <a:off x="394" y="2253"/>
              <a:ext cx="351" cy="28"/>
            </a:xfrm>
            <a:custGeom>
              <a:avLst/>
              <a:gdLst>
                <a:gd name="T0" fmla="*/ 0 w 1054"/>
                <a:gd name="T1" fmla="*/ 0 h 90"/>
                <a:gd name="T2" fmla="*/ 0 w 1054"/>
                <a:gd name="T3" fmla="*/ 0 h 90"/>
                <a:gd name="T4" fmla="*/ 0 w 1054"/>
                <a:gd name="T5" fmla="*/ 0 h 90"/>
                <a:gd name="T6" fmla="*/ 0 w 1054"/>
                <a:gd name="T7" fmla="*/ 0 h 90"/>
                <a:gd name="T8" fmla="*/ 0 w 1054"/>
                <a:gd name="T9" fmla="*/ 0 h 90"/>
                <a:gd name="T10" fmla="*/ 0 w 1054"/>
                <a:gd name="T11" fmla="*/ 0 h 90"/>
                <a:gd name="T12" fmla="*/ 0 w 1054"/>
                <a:gd name="T13" fmla="*/ 0 h 90"/>
                <a:gd name="T14" fmla="*/ 0 w 1054"/>
                <a:gd name="T15" fmla="*/ 0 h 90"/>
                <a:gd name="T16" fmla="*/ 0 w 1054"/>
                <a:gd name="T17" fmla="*/ 0 h 90"/>
                <a:gd name="T18" fmla="*/ 0 w 1054"/>
                <a:gd name="T19" fmla="*/ 0 h 90"/>
                <a:gd name="T20" fmla="*/ 0 w 1054"/>
                <a:gd name="T21" fmla="*/ 0 h 90"/>
                <a:gd name="T22" fmla="*/ 0 w 1054"/>
                <a:gd name="T23" fmla="*/ 0 h 90"/>
                <a:gd name="T24" fmla="*/ 0 w 1054"/>
                <a:gd name="T25" fmla="*/ 0 h 90"/>
                <a:gd name="T26" fmla="*/ 0 w 1054"/>
                <a:gd name="T27" fmla="*/ 0 h 90"/>
                <a:gd name="T28" fmla="*/ 0 w 1054"/>
                <a:gd name="T29" fmla="*/ 0 h 90"/>
                <a:gd name="T30" fmla="*/ 0 w 1054"/>
                <a:gd name="T31" fmla="*/ 0 h 90"/>
                <a:gd name="T32" fmla="*/ 0 w 1054"/>
                <a:gd name="T33" fmla="*/ 0 h 90"/>
                <a:gd name="T34" fmla="*/ 0 w 1054"/>
                <a:gd name="T35" fmla="*/ 0 h 90"/>
                <a:gd name="T36" fmla="*/ 0 w 1054"/>
                <a:gd name="T37" fmla="*/ 0 h 90"/>
                <a:gd name="T38" fmla="*/ 0 w 1054"/>
                <a:gd name="T39" fmla="*/ 0 h 90"/>
                <a:gd name="T40" fmla="*/ 0 w 1054"/>
                <a:gd name="T41" fmla="*/ 0 h 90"/>
                <a:gd name="T42" fmla="*/ 0 w 1054"/>
                <a:gd name="T43" fmla="*/ 0 h 90"/>
                <a:gd name="T44" fmla="*/ 0 w 1054"/>
                <a:gd name="T45" fmla="*/ 0 h 90"/>
                <a:gd name="T46" fmla="*/ 0 w 1054"/>
                <a:gd name="T47" fmla="*/ 0 h 90"/>
                <a:gd name="T48" fmla="*/ 0 w 1054"/>
                <a:gd name="T49" fmla="*/ 0 h 90"/>
                <a:gd name="T50" fmla="*/ 0 w 1054"/>
                <a:gd name="T51" fmla="*/ 0 h 90"/>
                <a:gd name="T52" fmla="*/ 0 w 1054"/>
                <a:gd name="T53" fmla="*/ 0 h 90"/>
                <a:gd name="T54" fmla="*/ 0 w 1054"/>
                <a:gd name="T55" fmla="*/ 0 h 90"/>
                <a:gd name="T56" fmla="*/ 0 w 1054"/>
                <a:gd name="T57" fmla="*/ 0 h 90"/>
                <a:gd name="T58" fmla="*/ 0 w 1054"/>
                <a:gd name="T59" fmla="*/ 0 h 90"/>
                <a:gd name="T60" fmla="*/ 0 w 1054"/>
                <a:gd name="T61" fmla="*/ 0 h 90"/>
                <a:gd name="T62" fmla="*/ 0 w 1054"/>
                <a:gd name="T63" fmla="*/ 0 h 90"/>
                <a:gd name="T64" fmla="*/ 0 w 1054"/>
                <a:gd name="T65" fmla="*/ 0 h 90"/>
                <a:gd name="T66" fmla="*/ 0 w 1054"/>
                <a:gd name="T67" fmla="*/ 0 h 90"/>
                <a:gd name="T68" fmla="*/ 0 w 1054"/>
                <a:gd name="T69" fmla="*/ 0 h 90"/>
                <a:gd name="T70" fmla="*/ 0 w 1054"/>
                <a:gd name="T71" fmla="*/ 0 h 90"/>
                <a:gd name="T72" fmla="*/ 0 w 1054"/>
                <a:gd name="T73" fmla="*/ 0 h 90"/>
                <a:gd name="T74" fmla="*/ 0 w 1054"/>
                <a:gd name="T75" fmla="*/ 0 h 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54"/>
                <a:gd name="T115" fmla="*/ 0 h 90"/>
                <a:gd name="T116" fmla="*/ 1054 w 1054"/>
                <a:gd name="T117" fmla="*/ 90 h 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54" h="90">
                  <a:moveTo>
                    <a:pt x="470" y="48"/>
                  </a:moveTo>
                  <a:lnTo>
                    <a:pt x="507" y="46"/>
                  </a:lnTo>
                  <a:lnTo>
                    <a:pt x="542" y="45"/>
                  </a:lnTo>
                  <a:lnTo>
                    <a:pt x="578" y="43"/>
                  </a:lnTo>
                  <a:lnTo>
                    <a:pt x="613" y="42"/>
                  </a:lnTo>
                  <a:lnTo>
                    <a:pt x="650" y="41"/>
                  </a:lnTo>
                  <a:lnTo>
                    <a:pt x="685" y="39"/>
                  </a:lnTo>
                  <a:lnTo>
                    <a:pt x="721" y="38"/>
                  </a:lnTo>
                  <a:lnTo>
                    <a:pt x="756" y="36"/>
                  </a:lnTo>
                  <a:lnTo>
                    <a:pt x="791" y="35"/>
                  </a:lnTo>
                  <a:lnTo>
                    <a:pt x="828" y="35"/>
                  </a:lnTo>
                  <a:lnTo>
                    <a:pt x="863" y="35"/>
                  </a:lnTo>
                  <a:lnTo>
                    <a:pt x="899" y="35"/>
                  </a:lnTo>
                  <a:lnTo>
                    <a:pt x="934" y="36"/>
                  </a:lnTo>
                  <a:lnTo>
                    <a:pt x="971" y="39"/>
                  </a:lnTo>
                  <a:lnTo>
                    <a:pt x="1006" y="42"/>
                  </a:lnTo>
                  <a:lnTo>
                    <a:pt x="1043" y="46"/>
                  </a:lnTo>
                  <a:lnTo>
                    <a:pt x="1047" y="46"/>
                  </a:lnTo>
                  <a:lnTo>
                    <a:pt x="1051" y="43"/>
                  </a:lnTo>
                  <a:lnTo>
                    <a:pt x="1053" y="42"/>
                  </a:lnTo>
                  <a:lnTo>
                    <a:pt x="1054" y="38"/>
                  </a:lnTo>
                  <a:lnTo>
                    <a:pt x="1053" y="33"/>
                  </a:lnTo>
                  <a:lnTo>
                    <a:pt x="1050" y="27"/>
                  </a:lnTo>
                  <a:lnTo>
                    <a:pt x="1045" y="23"/>
                  </a:lnTo>
                  <a:lnTo>
                    <a:pt x="1044" y="22"/>
                  </a:lnTo>
                  <a:lnTo>
                    <a:pt x="1009" y="14"/>
                  </a:lnTo>
                  <a:lnTo>
                    <a:pt x="972" y="10"/>
                  </a:lnTo>
                  <a:lnTo>
                    <a:pt x="937" y="6"/>
                  </a:lnTo>
                  <a:lnTo>
                    <a:pt x="901" y="3"/>
                  </a:lnTo>
                  <a:lnTo>
                    <a:pt x="866" y="1"/>
                  </a:lnTo>
                  <a:lnTo>
                    <a:pt x="829" y="0"/>
                  </a:lnTo>
                  <a:lnTo>
                    <a:pt x="793" y="0"/>
                  </a:lnTo>
                  <a:lnTo>
                    <a:pt x="758" y="1"/>
                  </a:lnTo>
                  <a:lnTo>
                    <a:pt x="721" y="3"/>
                  </a:lnTo>
                  <a:lnTo>
                    <a:pt x="685" y="4"/>
                  </a:lnTo>
                  <a:lnTo>
                    <a:pt x="650" y="7"/>
                  </a:lnTo>
                  <a:lnTo>
                    <a:pt x="613" y="9"/>
                  </a:lnTo>
                  <a:lnTo>
                    <a:pt x="577" y="11"/>
                  </a:lnTo>
                  <a:lnTo>
                    <a:pt x="540" y="14"/>
                  </a:lnTo>
                  <a:lnTo>
                    <a:pt x="505" y="17"/>
                  </a:lnTo>
                  <a:lnTo>
                    <a:pt x="469" y="19"/>
                  </a:lnTo>
                  <a:lnTo>
                    <a:pt x="439" y="20"/>
                  </a:lnTo>
                  <a:lnTo>
                    <a:pt x="410" y="20"/>
                  </a:lnTo>
                  <a:lnTo>
                    <a:pt x="381" y="22"/>
                  </a:lnTo>
                  <a:lnTo>
                    <a:pt x="352" y="23"/>
                  </a:lnTo>
                  <a:lnTo>
                    <a:pt x="321" y="25"/>
                  </a:lnTo>
                  <a:lnTo>
                    <a:pt x="292" y="26"/>
                  </a:lnTo>
                  <a:lnTo>
                    <a:pt x="263" y="29"/>
                  </a:lnTo>
                  <a:lnTo>
                    <a:pt x="233" y="32"/>
                  </a:lnTo>
                  <a:lnTo>
                    <a:pt x="204" y="35"/>
                  </a:lnTo>
                  <a:lnTo>
                    <a:pt x="175" y="38"/>
                  </a:lnTo>
                  <a:lnTo>
                    <a:pt x="146" y="42"/>
                  </a:lnTo>
                  <a:lnTo>
                    <a:pt x="117" y="48"/>
                  </a:lnTo>
                  <a:lnTo>
                    <a:pt x="89" y="52"/>
                  </a:lnTo>
                  <a:lnTo>
                    <a:pt x="60" y="59"/>
                  </a:lnTo>
                  <a:lnTo>
                    <a:pt x="30" y="67"/>
                  </a:lnTo>
                  <a:lnTo>
                    <a:pt x="3" y="76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9" y="90"/>
                  </a:lnTo>
                  <a:lnTo>
                    <a:pt x="11" y="90"/>
                  </a:lnTo>
                  <a:lnTo>
                    <a:pt x="14" y="90"/>
                  </a:lnTo>
                  <a:lnTo>
                    <a:pt x="25" y="89"/>
                  </a:lnTo>
                  <a:lnTo>
                    <a:pt x="41" y="86"/>
                  </a:lnTo>
                  <a:lnTo>
                    <a:pt x="61" y="84"/>
                  </a:lnTo>
                  <a:lnTo>
                    <a:pt x="87" y="81"/>
                  </a:lnTo>
                  <a:lnTo>
                    <a:pt x="117" y="77"/>
                  </a:lnTo>
                  <a:lnTo>
                    <a:pt x="149" y="74"/>
                  </a:lnTo>
                  <a:lnTo>
                    <a:pt x="184" y="70"/>
                  </a:lnTo>
                  <a:lnTo>
                    <a:pt x="220" y="67"/>
                  </a:lnTo>
                  <a:lnTo>
                    <a:pt x="258" y="62"/>
                  </a:lnTo>
                  <a:lnTo>
                    <a:pt x="296" y="59"/>
                  </a:lnTo>
                  <a:lnTo>
                    <a:pt x="334" y="55"/>
                  </a:lnTo>
                  <a:lnTo>
                    <a:pt x="371" y="52"/>
                  </a:lnTo>
                  <a:lnTo>
                    <a:pt x="406" y="51"/>
                  </a:lnTo>
                  <a:lnTo>
                    <a:pt x="439" y="49"/>
                  </a:lnTo>
                  <a:lnTo>
                    <a:pt x="47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0" name="Freeform 161"/>
            <p:cNvSpPr>
              <a:spLocks/>
            </p:cNvSpPr>
            <p:nvPr/>
          </p:nvSpPr>
          <p:spPr bwMode="auto">
            <a:xfrm>
              <a:off x="743" y="2165"/>
              <a:ext cx="30" cy="70"/>
            </a:xfrm>
            <a:custGeom>
              <a:avLst/>
              <a:gdLst>
                <a:gd name="T0" fmla="*/ 0 w 89"/>
                <a:gd name="T1" fmla="*/ 0 h 219"/>
                <a:gd name="T2" fmla="*/ 0 w 89"/>
                <a:gd name="T3" fmla="*/ 0 h 219"/>
                <a:gd name="T4" fmla="*/ 0 w 89"/>
                <a:gd name="T5" fmla="*/ 0 h 219"/>
                <a:gd name="T6" fmla="*/ 0 w 89"/>
                <a:gd name="T7" fmla="*/ 0 h 219"/>
                <a:gd name="T8" fmla="*/ 0 w 89"/>
                <a:gd name="T9" fmla="*/ 0 h 219"/>
                <a:gd name="T10" fmla="*/ 0 w 89"/>
                <a:gd name="T11" fmla="*/ 0 h 219"/>
                <a:gd name="T12" fmla="*/ 0 w 89"/>
                <a:gd name="T13" fmla="*/ 0 h 219"/>
                <a:gd name="T14" fmla="*/ 0 w 89"/>
                <a:gd name="T15" fmla="*/ 0 h 219"/>
                <a:gd name="T16" fmla="*/ 0 w 89"/>
                <a:gd name="T17" fmla="*/ 0 h 219"/>
                <a:gd name="T18" fmla="*/ 0 w 89"/>
                <a:gd name="T19" fmla="*/ 0 h 219"/>
                <a:gd name="T20" fmla="*/ 0 w 89"/>
                <a:gd name="T21" fmla="*/ 0 h 219"/>
                <a:gd name="T22" fmla="*/ 0 w 89"/>
                <a:gd name="T23" fmla="*/ 0 h 219"/>
                <a:gd name="T24" fmla="*/ 0 w 89"/>
                <a:gd name="T25" fmla="*/ 0 h 219"/>
                <a:gd name="T26" fmla="*/ 0 w 89"/>
                <a:gd name="T27" fmla="*/ 0 h 219"/>
                <a:gd name="T28" fmla="*/ 0 w 89"/>
                <a:gd name="T29" fmla="*/ 0 h 219"/>
                <a:gd name="T30" fmla="*/ 0 w 89"/>
                <a:gd name="T31" fmla="*/ 0 h 219"/>
                <a:gd name="T32" fmla="*/ 0 w 89"/>
                <a:gd name="T33" fmla="*/ 0 h 219"/>
                <a:gd name="T34" fmla="*/ 0 w 89"/>
                <a:gd name="T35" fmla="*/ 0 h 219"/>
                <a:gd name="T36" fmla="*/ 0 w 89"/>
                <a:gd name="T37" fmla="*/ 0 h 219"/>
                <a:gd name="T38" fmla="*/ 0 w 89"/>
                <a:gd name="T39" fmla="*/ 0 h 219"/>
                <a:gd name="T40" fmla="*/ 0 w 89"/>
                <a:gd name="T41" fmla="*/ 0 h 219"/>
                <a:gd name="T42" fmla="*/ 0 w 89"/>
                <a:gd name="T43" fmla="*/ 0 h 219"/>
                <a:gd name="T44" fmla="*/ 0 w 89"/>
                <a:gd name="T45" fmla="*/ 0 h 219"/>
                <a:gd name="T46" fmla="*/ 0 w 89"/>
                <a:gd name="T47" fmla="*/ 0 h 219"/>
                <a:gd name="T48" fmla="*/ 0 w 89"/>
                <a:gd name="T49" fmla="*/ 0 h 2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219"/>
                <a:gd name="T77" fmla="*/ 89 w 89"/>
                <a:gd name="T78" fmla="*/ 219 h 2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219">
                  <a:moveTo>
                    <a:pt x="0" y="211"/>
                  </a:moveTo>
                  <a:lnTo>
                    <a:pt x="0" y="214"/>
                  </a:lnTo>
                  <a:lnTo>
                    <a:pt x="2" y="217"/>
                  </a:lnTo>
                  <a:lnTo>
                    <a:pt x="5" y="218"/>
                  </a:lnTo>
                  <a:lnTo>
                    <a:pt x="8" y="219"/>
                  </a:lnTo>
                  <a:lnTo>
                    <a:pt x="11" y="219"/>
                  </a:lnTo>
                  <a:lnTo>
                    <a:pt x="14" y="218"/>
                  </a:lnTo>
                  <a:lnTo>
                    <a:pt x="15" y="215"/>
                  </a:lnTo>
                  <a:lnTo>
                    <a:pt x="16" y="212"/>
                  </a:lnTo>
                  <a:lnTo>
                    <a:pt x="24" y="183"/>
                  </a:lnTo>
                  <a:lnTo>
                    <a:pt x="34" y="151"/>
                  </a:lnTo>
                  <a:lnTo>
                    <a:pt x="46" y="118"/>
                  </a:lnTo>
                  <a:lnTo>
                    <a:pt x="59" y="86"/>
                  </a:lnTo>
                  <a:lnTo>
                    <a:pt x="70" y="56"/>
                  </a:lnTo>
                  <a:lnTo>
                    <a:pt x="81" y="30"/>
                  </a:lnTo>
                  <a:lnTo>
                    <a:pt x="87" y="11"/>
                  </a:lnTo>
                  <a:lnTo>
                    <a:pt x="89" y="0"/>
                  </a:lnTo>
                  <a:lnTo>
                    <a:pt x="72" y="14"/>
                  </a:lnTo>
                  <a:lnTo>
                    <a:pt x="56" y="35"/>
                  </a:lnTo>
                  <a:lnTo>
                    <a:pt x="43" y="59"/>
                  </a:lnTo>
                  <a:lnTo>
                    <a:pt x="30" y="87"/>
                  </a:lnTo>
                  <a:lnTo>
                    <a:pt x="19" y="119"/>
                  </a:lnTo>
                  <a:lnTo>
                    <a:pt x="11" y="150"/>
                  </a:lnTo>
                  <a:lnTo>
                    <a:pt x="5" y="182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1" name="Freeform 162"/>
            <p:cNvSpPr>
              <a:spLocks/>
            </p:cNvSpPr>
            <p:nvPr/>
          </p:nvSpPr>
          <p:spPr bwMode="auto">
            <a:xfrm>
              <a:off x="403" y="2271"/>
              <a:ext cx="328" cy="24"/>
            </a:xfrm>
            <a:custGeom>
              <a:avLst/>
              <a:gdLst>
                <a:gd name="T0" fmla="*/ 0 w 984"/>
                <a:gd name="T1" fmla="*/ 0 h 74"/>
                <a:gd name="T2" fmla="*/ 0 w 984"/>
                <a:gd name="T3" fmla="*/ 0 h 74"/>
                <a:gd name="T4" fmla="*/ 0 w 984"/>
                <a:gd name="T5" fmla="*/ 0 h 74"/>
                <a:gd name="T6" fmla="*/ 0 w 984"/>
                <a:gd name="T7" fmla="*/ 0 h 74"/>
                <a:gd name="T8" fmla="*/ 0 w 984"/>
                <a:gd name="T9" fmla="*/ 0 h 74"/>
                <a:gd name="T10" fmla="*/ 0 w 984"/>
                <a:gd name="T11" fmla="*/ 0 h 74"/>
                <a:gd name="T12" fmla="*/ 0 w 984"/>
                <a:gd name="T13" fmla="*/ 0 h 74"/>
                <a:gd name="T14" fmla="*/ 0 w 984"/>
                <a:gd name="T15" fmla="*/ 0 h 74"/>
                <a:gd name="T16" fmla="*/ 0 w 984"/>
                <a:gd name="T17" fmla="*/ 0 h 74"/>
                <a:gd name="T18" fmla="*/ 0 w 984"/>
                <a:gd name="T19" fmla="*/ 0 h 74"/>
                <a:gd name="T20" fmla="*/ 0 w 984"/>
                <a:gd name="T21" fmla="*/ 0 h 74"/>
                <a:gd name="T22" fmla="*/ 0 w 984"/>
                <a:gd name="T23" fmla="*/ 0 h 74"/>
                <a:gd name="T24" fmla="*/ 0 w 984"/>
                <a:gd name="T25" fmla="*/ 0 h 74"/>
                <a:gd name="T26" fmla="*/ 0 w 984"/>
                <a:gd name="T27" fmla="*/ 0 h 74"/>
                <a:gd name="T28" fmla="*/ 0 w 984"/>
                <a:gd name="T29" fmla="*/ 0 h 74"/>
                <a:gd name="T30" fmla="*/ 0 w 984"/>
                <a:gd name="T31" fmla="*/ 0 h 74"/>
                <a:gd name="T32" fmla="*/ 0 w 984"/>
                <a:gd name="T33" fmla="*/ 0 h 74"/>
                <a:gd name="T34" fmla="*/ 0 w 984"/>
                <a:gd name="T35" fmla="*/ 0 h 74"/>
                <a:gd name="T36" fmla="*/ 0 w 984"/>
                <a:gd name="T37" fmla="*/ 0 h 74"/>
                <a:gd name="T38" fmla="*/ 0 w 984"/>
                <a:gd name="T39" fmla="*/ 0 h 74"/>
                <a:gd name="T40" fmla="*/ 0 w 984"/>
                <a:gd name="T41" fmla="*/ 0 h 74"/>
                <a:gd name="T42" fmla="*/ 0 w 984"/>
                <a:gd name="T43" fmla="*/ 0 h 74"/>
                <a:gd name="T44" fmla="*/ 0 w 984"/>
                <a:gd name="T45" fmla="*/ 0 h 74"/>
                <a:gd name="T46" fmla="*/ 0 w 984"/>
                <a:gd name="T47" fmla="*/ 0 h 74"/>
                <a:gd name="T48" fmla="*/ 0 w 984"/>
                <a:gd name="T49" fmla="*/ 0 h 74"/>
                <a:gd name="T50" fmla="*/ 0 w 984"/>
                <a:gd name="T51" fmla="*/ 0 h 74"/>
                <a:gd name="T52" fmla="*/ 0 w 984"/>
                <a:gd name="T53" fmla="*/ 0 h 74"/>
                <a:gd name="T54" fmla="*/ 0 w 984"/>
                <a:gd name="T55" fmla="*/ 0 h 74"/>
                <a:gd name="T56" fmla="*/ 0 w 984"/>
                <a:gd name="T57" fmla="*/ 0 h 74"/>
                <a:gd name="T58" fmla="*/ 0 w 984"/>
                <a:gd name="T59" fmla="*/ 0 h 74"/>
                <a:gd name="T60" fmla="*/ 0 w 984"/>
                <a:gd name="T61" fmla="*/ 0 h 74"/>
                <a:gd name="T62" fmla="*/ 0 w 984"/>
                <a:gd name="T63" fmla="*/ 0 h 74"/>
                <a:gd name="T64" fmla="*/ 0 w 984"/>
                <a:gd name="T65" fmla="*/ 0 h 74"/>
                <a:gd name="T66" fmla="*/ 0 w 984"/>
                <a:gd name="T67" fmla="*/ 0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84"/>
                <a:gd name="T103" fmla="*/ 0 h 74"/>
                <a:gd name="T104" fmla="*/ 984 w 984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84" h="74">
                  <a:moveTo>
                    <a:pt x="974" y="26"/>
                  </a:moveTo>
                  <a:lnTo>
                    <a:pt x="983" y="19"/>
                  </a:lnTo>
                  <a:lnTo>
                    <a:pt x="984" y="12"/>
                  </a:lnTo>
                  <a:lnTo>
                    <a:pt x="979" y="6"/>
                  </a:lnTo>
                  <a:lnTo>
                    <a:pt x="967" y="3"/>
                  </a:lnTo>
                  <a:lnTo>
                    <a:pt x="938" y="3"/>
                  </a:lnTo>
                  <a:lnTo>
                    <a:pt x="908" y="4"/>
                  </a:lnTo>
                  <a:lnTo>
                    <a:pt x="878" y="3"/>
                  </a:lnTo>
                  <a:lnTo>
                    <a:pt x="847" y="3"/>
                  </a:lnTo>
                  <a:lnTo>
                    <a:pt x="816" y="3"/>
                  </a:lnTo>
                  <a:lnTo>
                    <a:pt x="784" y="1"/>
                  </a:lnTo>
                  <a:lnTo>
                    <a:pt x="754" y="1"/>
                  </a:lnTo>
                  <a:lnTo>
                    <a:pt x="722" y="0"/>
                  </a:lnTo>
                  <a:lnTo>
                    <a:pt x="689" y="0"/>
                  </a:lnTo>
                  <a:lnTo>
                    <a:pt x="659" y="0"/>
                  </a:lnTo>
                  <a:lnTo>
                    <a:pt x="627" y="0"/>
                  </a:lnTo>
                  <a:lnTo>
                    <a:pt x="596" y="0"/>
                  </a:lnTo>
                  <a:lnTo>
                    <a:pt x="565" y="1"/>
                  </a:lnTo>
                  <a:lnTo>
                    <a:pt x="535" y="3"/>
                  </a:lnTo>
                  <a:lnTo>
                    <a:pt x="505" y="4"/>
                  </a:lnTo>
                  <a:lnTo>
                    <a:pt x="476" y="7"/>
                  </a:lnTo>
                  <a:lnTo>
                    <a:pt x="444" y="10"/>
                  </a:lnTo>
                  <a:lnTo>
                    <a:pt x="410" y="13"/>
                  </a:lnTo>
                  <a:lnTo>
                    <a:pt x="374" y="16"/>
                  </a:lnTo>
                  <a:lnTo>
                    <a:pt x="336" y="19"/>
                  </a:lnTo>
                  <a:lnTo>
                    <a:pt x="298" y="20"/>
                  </a:lnTo>
                  <a:lnTo>
                    <a:pt x="259" y="23"/>
                  </a:lnTo>
                  <a:lnTo>
                    <a:pt x="221" y="26"/>
                  </a:lnTo>
                  <a:lnTo>
                    <a:pt x="183" y="29"/>
                  </a:lnTo>
                  <a:lnTo>
                    <a:pt x="148" y="34"/>
                  </a:lnTo>
                  <a:lnTo>
                    <a:pt x="114" y="36"/>
                  </a:lnTo>
                  <a:lnTo>
                    <a:pt x="83" y="41"/>
                  </a:lnTo>
                  <a:lnTo>
                    <a:pt x="57" y="45"/>
                  </a:lnTo>
                  <a:lnTo>
                    <a:pt x="35" y="51"/>
                  </a:lnTo>
                  <a:lnTo>
                    <a:pt x="18" y="57"/>
                  </a:lnTo>
                  <a:lnTo>
                    <a:pt x="6" y="64"/>
                  </a:lnTo>
                  <a:lnTo>
                    <a:pt x="0" y="71"/>
                  </a:lnTo>
                  <a:lnTo>
                    <a:pt x="4" y="73"/>
                  </a:lnTo>
                  <a:lnTo>
                    <a:pt x="13" y="73"/>
                  </a:lnTo>
                  <a:lnTo>
                    <a:pt x="28" y="74"/>
                  </a:lnTo>
                  <a:lnTo>
                    <a:pt x="45" y="74"/>
                  </a:lnTo>
                  <a:lnTo>
                    <a:pt x="69" y="74"/>
                  </a:lnTo>
                  <a:lnTo>
                    <a:pt x="94" y="74"/>
                  </a:lnTo>
                  <a:lnTo>
                    <a:pt x="123" y="73"/>
                  </a:lnTo>
                  <a:lnTo>
                    <a:pt x="155" y="73"/>
                  </a:lnTo>
                  <a:lnTo>
                    <a:pt x="190" y="71"/>
                  </a:lnTo>
                  <a:lnTo>
                    <a:pt x="226" y="70"/>
                  </a:lnTo>
                  <a:lnTo>
                    <a:pt x="266" y="70"/>
                  </a:lnTo>
                  <a:lnTo>
                    <a:pt x="307" y="67"/>
                  </a:lnTo>
                  <a:lnTo>
                    <a:pt x="348" y="66"/>
                  </a:lnTo>
                  <a:lnTo>
                    <a:pt x="391" y="64"/>
                  </a:lnTo>
                  <a:lnTo>
                    <a:pt x="435" y="63"/>
                  </a:lnTo>
                  <a:lnTo>
                    <a:pt x="479" y="60"/>
                  </a:lnTo>
                  <a:lnTo>
                    <a:pt x="523" y="58"/>
                  </a:lnTo>
                  <a:lnTo>
                    <a:pt x="567" y="55"/>
                  </a:lnTo>
                  <a:lnTo>
                    <a:pt x="611" y="54"/>
                  </a:lnTo>
                  <a:lnTo>
                    <a:pt x="653" y="51"/>
                  </a:lnTo>
                  <a:lnTo>
                    <a:pt x="694" y="50"/>
                  </a:lnTo>
                  <a:lnTo>
                    <a:pt x="733" y="47"/>
                  </a:lnTo>
                  <a:lnTo>
                    <a:pt x="771" y="44"/>
                  </a:lnTo>
                  <a:lnTo>
                    <a:pt x="808" y="42"/>
                  </a:lnTo>
                  <a:lnTo>
                    <a:pt x="840" y="39"/>
                  </a:lnTo>
                  <a:lnTo>
                    <a:pt x="871" y="38"/>
                  </a:lnTo>
                  <a:lnTo>
                    <a:pt x="897" y="35"/>
                  </a:lnTo>
                  <a:lnTo>
                    <a:pt x="922" y="34"/>
                  </a:lnTo>
                  <a:lnTo>
                    <a:pt x="941" y="32"/>
                  </a:lnTo>
                  <a:lnTo>
                    <a:pt x="957" y="29"/>
                  </a:lnTo>
                  <a:lnTo>
                    <a:pt x="968" y="28"/>
                  </a:lnTo>
                  <a:lnTo>
                    <a:pt x="974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2" name="Freeform 163"/>
            <p:cNvSpPr>
              <a:spLocks/>
            </p:cNvSpPr>
            <p:nvPr/>
          </p:nvSpPr>
          <p:spPr bwMode="auto">
            <a:xfrm>
              <a:off x="412" y="2213"/>
              <a:ext cx="23" cy="14"/>
            </a:xfrm>
            <a:custGeom>
              <a:avLst/>
              <a:gdLst>
                <a:gd name="T0" fmla="*/ 0 w 68"/>
                <a:gd name="T1" fmla="*/ 0 h 44"/>
                <a:gd name="T2" fmla="*/ 0 w 68"/>
                <a:gd name="T3" fmla="*/ 0 h 44"/>
                <a:gd name="T4" fmla="*/ 0 w 68"/>
                <a:gd name="T5" fmla="*/ 0 h 44"/>
                <a:gd name="T6" fmla="*/ 0 w 68"/>
                <a:gd name="T7" fmla="*/ 0 h 44"/>
                <a:gd name="T8" fmla="*/ 0 w 68"/>
                <a:gd name="T9" fmla="*/ 0 h 44"/>
                <a:gd name="T10" fmla="*/ 0 w 68"/>
                <a:gd name="T11" fmla="*/ 0 h 44"/>
                <a:gd name="T12" fmla="*/ 0 w 68"/>
                <a:gd name="T13" fmla="*/ 0 h 44"/>
                <a:gd name="T14" fmla="*/ 0 w 68"/>
                <a:gd name="T15" fmla="*/ 0 h 44"/>
                <a:gd name="T16" fmla="*/ 0 w 68"/>
                <a:gd name="T17" fmla="*/ 0 h 44"/>
                <a:gd name="T18" fmla="*/ 0 w 68"/>
                <a:gd name="T19" fmla="*/ 0 h 44"/>
                <a:gd name="T20" fmla="*/ 0 w 68"/>
                <a:gd name="T21" fmla="*/ 0 h 44"/>
                <a:gd name="T22" fmla="*/ 0 w 68"/>
                <a:gd name="T23" fmla="*/ 0 h 44"/>
                <a:gd name="T24" fmla="*/ 0 w 68"/>
                <a:gd name="T25" fmla="*/ 0 h 44"/>
                <a:gd name="T26" fmla="*/ 0 w 68"/>
                <a:gd name="T27" fmla="*/ 0 h 44"/>
                <a:gd name="T28" fmla="*/ 0 w 68"/>
                <a:gd name="T29" fmla="*/ 0 h 44"/>
                <a:gd name="T30" fmla="*/ 0 w 68"/>
                <a:gd name="T31" fmla="*/ 0 h 44"/>
                <a:gd name="T32" fmla="*/ 0 w 68"/>
                <a:gd name="T33" fmla="*/ 0 h 44"/>
                <a:gd name="T34" fmla="*/ 0 w 68"/>
                <a:gd name="T35" fmla="*/ 0 h 44"/>
                <a:gd name="T36" fmla="*/ 0 w 68"/>
                <a:gd name="T37" fmla="*/ 0 h 44"/>
                <a:gd name="T38" fmla="*/ 0 w 68"/>
                <a:gd name="T39" fmla="*/ 0 h 44"/>
                <a:gd name="T40" fmla="*/ 0 w 68"/>
                <a:gd name="T41" fmla="*/ 0 h 44"/>
                <a:gd name="T42" fmla="*/ 0 w 68"/>
                <a:gd name="T43" fmla="*/ 0 h 44"/>
                <a:gd name="T44" fmla="*/ 0 w 68"/>
                <a:gd name="T45" fmla="*/ 0 h 44"/>
                <a:gd name="T46" fmla="*/ 0 w 68"/>
                <a:gd name="T47" fmla="*/ 0 h 44"/>
                <a:gd name="T48" fmla="*/ 0 w 68"/>
                <a:gd name="T49" fmla="*/ 0 h 44"/>
                <a:gd name="T50" fmla="*/ 0 w 68"/>
                <a:gd name="T51" fmla="*/ 0 h 44"/>
                <a:gd name="T52" fmla="*/ 0 w 68"/>
                <a:gd name="T53" fmla="*/ 0 h 44"/>
                <a:gd name="T54" fmla="*/ 0 w 68"/>
                <a:gd name="T55" fmla="*/ 0 h 44"/>
                <a:gd name="T56" fmla="*/ 0 w 68"/>
                <a:gd name="T57" fmla="*/ 0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8"/>
                <a:gd name="T88" fmla="*/ 0 h 44"/>
                <a:gd name="T89" fmla="*/ 68 w 68"/>
                <a:gd name="T90" fmla="*/ 44 h 4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8" h="44">
                  <a:moveTo>
                    <a:pt x="3" y="35"/>
                  </a:moveTo>
                  <a:lnTo>
                    <a:pt x="7" y="39"/>
                  </a:lnTo>
                  <a:lnTo>
                    <a:pt x="14" y="42"/>
                  </a:lnTo>
                  <a:lnTo>
                    <a:pt x="22" y="44"/>
                  </a:lnTo>
                  <a:lnTo>
                    <a:pt x="30" y="42"/>
                  </a:lnTo>
                  <a:lnTo>
                    <a:pt x="39" y="42"/>
                  </a:lnTo>
                  <a:lnTo>
                    <a:pt x="48" y="41"/>
                  </a:lnTo>
                  <a:lnTo>
                    <a:pt x="57" y="39"/>
                  </a:lnTo>
                  <a:lnTo>
                    <a:pt x="64" y="39"/>
                  </a:lnTo>
                  <a:lnTo>
                    <a:pt x="66" y="39"/>
                  </a:lnTo>
                  <a:lnTo>
                    <a:pt x="68" y="38"/>
                  </a:lnTo>
                  <a:lnTo>
                    <a:pt x="68" y="35"/>
                  </a:lnTo>
                  <a:lnTo>
                    <a:pt x="68" y="32"/>
                  </a:lnTo>
                  <a:lnTo>
                    <a:pt x="68" y="31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1" y="28"/>
                  </a:lnTo>
                  <a:lnTo>
                    <a:pt x="42" y="29"/>
                  </a:lnTo>
                  <a:lnTo>
                    <a:pt x="29" y="26"/>
                  </a:lnTo>
                  <a:lnTo>
                    <a:pt x="22" y="22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3" y="9"/>
                  </a:lnTo>
                  <a:lnTo>
                    <a:pt x="0" y="22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3" name="Freeform 164"/>
            <p:cNvSpPr>
              <a:spLocks/>
            </p:cNvSpPr>
            <p:nvPr/>
          </p:nvSpPr>
          <p:spPr bwMode="auto">
            <a:xfrm>
              <a:off x="447" y="2210"/>
              <a:ext cx="17" cy="14"/>
            </a:xfrm>
            <a:custGeom>
              <a:avLst/>
              <a:gdLst>
                <a:gd name="T0" fmla="*/ 0 w 52"/>
                <a:gd name="T1" fmla="*/ 0 h 44"/>
                <a:gd name="T2" fmla="*/ 0 w 52"/>
                <a:gd name="T3" fmla="*/ 0 h 44"/>
                <a:gd name="T4" fmla="*/ 0 w 52"/>
                <a:gd name="T5" fmla="*/ 0 h 44"/>
                <a:gd name="T6" fmla="*/ 0 w 52"/>
                <a:gd name="T7" fmla="*/ 0 h 44"/>
                <a:gd name="T8" fmla="*/ 0 w 52"/>
                <a:gd name="T9" fmla="*/ 0 h 44"/>
                <a:gd name="T10" fmla="*/ 0 w 52"/>
                <a:gd name="T11" fmla="*/ 0 h 44"/>
                <a:gd name="T12" fmla="*/ 0 w 52"/>
                <a:gd name="T13" fmla="*/ 0 h 44"/>
                <a:gd name="T14" fmla="*/ 0 w 52"/>
                <a:gd name="T15" fmla="*/ 0 h 44"/>
                <a:gd name="T16" fmla="*/ 0 w 52"/>
                <a:gd name="T17" fmla="*/ 0 h 44"/>
                <a:gd name="T18" fmla="*/ 0 w 52"/>
                <a:gd name="T19" fmla="*/ 0 h 44"/>
                <a:gd name="T20" fmla="*/ 0 w 52"/>
                <a:gd name="T21" fmla="*/ 0 h 44"/>
                <a:gd name="T22" fmla="*/ 0 w 52"/>
                <a:gd name="T23" fmla="*/ 0 h 44"/>
                <a:gd name="T24" fmla="*/ 0 w 52"/>
                <a:gd name="T25" fmla="*/ 0 h 44"/>
                <a:gd name="T26" fmla="*/ 0 w 52"/>
                <a:gd name="T27" fmla="*/ 0 h 44"/>
                <a:gd name="T28" fmla="*/ 0 w 52"/>
                <a:gd name="T29" fmla="*/ 0 h 44"/>
                <a:gd name="T30" fmla="*/ 0 w 52"/>
                <a:gd name="T31" fmla="*/ 0 h 44"/>
                <a:gd name="T32" fmla="*/ 0 w 52"/>
                <a:gd name="T33" fmla="*/ 0 h 44"/>
                <a:gd name="T34" fmla="*/ 0 w 52"/>
                <a:gd name="T35" fmla="*/ 0 h 44"/>
                <a:gd name="T36" fmla="*/ 0 w 52"/>
                <a:gd name="T37" fmla="*/ 0 h 44"/>
                <a:gd name="T38" fmla="*/ 0 w 52"/>
                <a:gd name="T39" fmla="*/ 0 h 44"/>
                <a:gd name="T40" fmla="*/ 0 w 52"/>
                <a:gd name="T41" fmla="*/ 0 h 44"/>
                <a:gd name="T42" fmla="*/ 0 w 52"/>
                <a:gd name="T43" fmla="*/ 0 h 44"/>
                <a:gd name="T44" fmla="*/ 0 w 52"/>
                <a:gd name="T45" fmla="*/ 0 h 44"/>
                <a:gd name="T46" fmla="*/ 0 w 52"/>
                <a:gd name="T47" fmla="*/ 0 h 44"/>
                <a:gd name="T48" fmla="*/ 0 w 52"/>
                <a:gd name="T49" fmla="*/ 0 h 44"/>
                <a:gd name="T50" fmla="*/ 0 w 52"/>
                <a:gd name="T51" fmla="*/ 0 h 44"/>
                <a:gd name="T52" fmla="*/ 0 w 52"/>
                <a:gd name="T53" fmla="*/ 0 h 44"/>
                <a:gd name="T54" fmla="*/ 0 w 52"/>
                <a:gd name="T55" fmla="*/ 0 h 44"/>
                <a:gd name="T56" fmla="*/ 0 w 52"/>
                <a:gd name="T57" fmla="*/ 0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44"/>
                <a:gd name="T89" fmla="*/ 52 w 52"/>
                <a:gd name="T90" fmla="*/ 44 h 4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44">
                  <a:moveTo>
                    <a:pt x="2" y="35"/>
                  </a:moveTo>
                  <a:lnTo>
                    <a:pt x="5" y="41"/>
                  </a:lnTo>
                  <a:lnTo>
                    <a:pt x="11" y="42"/>
                  </a:lnTo>
                  <a:lnTo>
                    <a:pt x="17" y="44"/>
                  </a:lnTo>
                  <a:lnTo>
                    <a:pt x="23" y="44"/>
                  </a:lnTo>
                  <a:lnTo>
                    <a:pt x="30" y="42"/>
                  </a:lnTo>
                  <a:lnTo>
                    <a:pt x="36" y="41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49" y="41"/>
                  </a:lnTo>
                  <a:lnTo>
                    <a:pt x="51" y="39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29"/>
                  </a:lnTo>
                  <a:lnTo>
                    <a:pt x="48" y="29"/>
                  </a:lnTo>
                  <a:lnTo>
                    <a:pt x="46" y="29"/>
                  </a:lnTo>
                  <a:lnTo>
                    <a:pt x="32" y="30"/>
                  </a:lnTo>
                  <a:lnTo>
                    <a:pt x="21" y="29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1" y="22"/>
                  </a:lnTo>
                  <a:lnTo>
                    <a:pt x="10" y="14"/>
                  </a:lnTo>
                  <a:lnTo>
                    <a:pt x="11" y="7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9"/>
                  </a:lnTo>
                  <a:lnTo>
                    <a:pt x="0" y="22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4" name="Freeform 165"/>
            <p:cNvSpPr>
              <a:spLocks/>
            </p:cNvSpPr>
            <p:nvPr/>
          </p:nvSpPr>
          <p:spPr bwMode="auto">
            <a:xfrm>
              <a:off x="478" y="2208"/>
              <a:ext cx="22" cy="15"/>
            </a:xfrm>
            <a:custGeom>
              <a:avLst/>
              <a:gdLst>
                <a:gd name="T0" fmla="*/ 0 w 67"/>
                <a:gd name="T1" fmla="*/ 0 h 46"/>
                <a:gd name="T2" fmla="*/ 0 w 67"/>
                <a:gd name="T3" fmla="*/ 0 h 46"/>
                <a:gd name="T4" fmla="*/ 0 w 67"/>
                <a:gd name="T5" fmla="*/ 0 h 46"/>
                <a:gd name="T6" fmla="*/ 0 w 67"/>
                <a:gd name="T7" fmla="*/ 0 h 46"/>
                <a:gd name="T8" fmla="*/ 0 w 67"/>
                <a:gd name="T9" fmla="*/ 0 h 46"/>
                <a:gd name="T10" fmla="*/ 0 w 67"/>
                <a:gd name="T11" fmla="*/ 0 h 46"/>
                <a:gd name="T12" fmla="*/ 0 w 67"/>
                <a:gd name="T13" fmla="*/ 0 h 46"/>
                <a:gd name="T14" fmla="*/ 0 w 67"/>
                <a:gd name="T15" fmla="*/ 0 h 46"/>
                <a:gd name="T16" fmla="*/ 0 w 67"/>
                <a:gd name="T17" fmla="*/ 0 h 46"/>
                <a:gd name="T18" fmla="*/ 0 w 67"/>
                <a:gd name="T19" fmla="*/ 0 h 46"/>
                <a:gd name="T20" fmla="*/ 0 w 67"/>
                <a:gd name="T21" fmla="*/ 0 h 46"/>
                <a:gd name="T22" fmla="*/ 0 w 67"/>
                <a:gd name="T23" fmla="*/ 0 h 46"/>
                <a:gd name="T24" fmla="*/ 0 w 67"/>
                <a:gd name="T25" fmla="*/ 0 h 46"/>
                <a:gd name="T26" fmla="*/ 0 w 67"/>
                <a:gd name="T27" fmla="*/ 0 h 46"/>
                <a:gd name="T28" fmla="*/ 0 w 67"/>
                <a:gd name="T29" fmla="*/ 0 h 46"/>
                <a:gd name="T30" fmla="*/ 0 w 67"/>
                <a:gd name="T31" fmla="*/ 0 h 46"/>
                <a:gd name="T32" fmla="*/ 0 w 67"/>
                <a:gd name="T33" fmla="*/ 0 h 46"/>
                <a:gd name="T34" fmla="*/ 0 w 67"/>
                <a:gd name="T35" fmla="*/ 0 h 46"/>
                <a:gd name="T36" fmla="*/ 0 w 67"/>
                <a:gd name="T37" fmla="*/ 0 h 46"/>
                <a:gd name="T38" fmla="*/ 0 w 67"/>
                <a:gd name="T39" fmla="*/ 0 h 46"/>
                <a:gd name="T40" fmla="*/ 0 w 67"/>
                <a:gd name="T41" fmla="*/ 0 h 46"/>
                <a:gd name="T42" fmla="*/ 0 w 67"/>
                <a:gd name="T43" fmla="*/ 0 h 46"/>
                <a:gd name="T44" fmla="*/ 0 w 67"/>
                <a:gd name="T45" fmla="*/ 0 h 46"/>
                <a:gd name="T46" fmla="*/ 0 w 67"/>
                <a:gd name="T47" fmla="*/ 0 h 46"/>
                <a:gd name="T48" fmla="*/ 0 w 67"/>
                <a:gd name="T49" fmla="*/ 0 h 46"/>
                <a:gd name="T50" fmla="*/ 0 w 67"/>
                <a:gd name="T51" fmla="*/ 0 h 46"/>
                <a:gd name="T52" fmla="*/ 0 w 67"/>
                <a:gd name="T53" fmla="*/ 0 h 46"/>
                <a:gd name="T54" fmla="*/ 0 w 67"/>
                <a:gd name="T55" fmla="*/ 0 h 46"/>
                <a:gd name="T56" fmla="*/ 0 w 67"/>
                <a:gd name="T57" fmla="*/ 0 h 46"/>
                <a:gd name="T58" fmla="*/ 0 w 67"/>
                <a:gd name="T59" fmla="*/ 0 h 46"/>
                <a:gd name="T60" fmla="*/ 0 w 67"/>
                <a:gd name="T61" fmla="*/ 0 h 46"/>
                <a:gd name="T62" fmla="*/ 0 w 67"/>
                <a:gd name="T63" fmla="*/ 0 h 46"/>
                <a:gd name="T64" fmla="*/ 0 w 67"/>
                <a:gd name="T65" fmla="*/ 0 h 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46"/>
                <a:gd name="T101" fmla="*/ 67 w 67"/>
                <a:gd name="T102" fmla="*/ 46 h 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46">
                  <a:moveTo>
                    <a:pt x="4" y="38"/>
                  </a:moveTo>
                  <a:lnTo>
                    <a:pt x="9" y="43"/>
                  </a:lnTo>
                  <a:lnTo>
                    <a:pt x="15" y="46"/>
                  </a:lnTo>
                  <a:lnTo>
                    <a:pt x="22" y="46"/>
                  </a:lnTo>
                  <a:lnTo>
                    <a:pt x="31" y="46"/>
                  </a:lnTo>
                  <a:lnTo>
                    <a:pt x="38" y="44"/>
                  </a:lnTo>
                  <a:lnTo>
                    <a:pt x="47" y="43"/>
                  </a:lnTo>
                  <a:lnTo>
                    <a:pt x="54" y="43"/>
                  </a:lnTo>
                  <a:lnTo>
                    <a:pt x="61" y="43"/>
                  </a:lnTo>
                  <a:lnTo>
                    <a:pt x="64" y="41"/>
                  </a:lnTo>
                  <a:lnTo>
                    <a:pt x="66" y="40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4" y="31"/>
                  </a:lnTo>
                  <a:lnTo>
                    <a:pt x="63" y="30"/>
                  </a:lnTo>
                  <a:lnTo>
                    <a:pt x="60" y="30"/>
                  </a:lnTo>
                  <a:lnTo>
                    <a:pt x="50" y="33"/>
                  </a:lnTo>
                  <a:lnTo>
                    <a:pt x="41" y="34"/>
                  </a:lnTo>
                  <a:lnTo>
                    <a:pt x="32" y="34"/>
                  </a:lnTo>
                  <a:lnTo>
                    <a:pt x="26" y="33"/>
                  </a:lnTo>
                  <a:lnTo>
                    <a:pt x="20" y="33"/>
                  </a:lnTo>
                  <a:lnTo>
                    <a:pt x="16" y="31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13" y="18"/>
                  </a:lnTo>
                  <a:lnTo>
                    <a:pt x="15" y="9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3" y="9"/>
                  </a:lnTo>
                  <a:lnTo>
                    <a:pt x="0" y="24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5" name="Freeform 166"/>
            <p:cNvSpPr>
              <a:spLocks/>
            </p:cNvSpPr>
            <p:nvPr/>
          </p:nvSpPr>
          <p:spPr bwMode="auto">
            <a:xfrm>
              <a:off x="516" y="2209"/>
              <a:ext cx="23" cy="14"/>
            </a:xfrm>
            <a:custGeom>
              <a:avLst/>
              <a:gdLst>
                <a:gd name="T0" fmla="*/ 0 w 69"/>
                <a:gd name="T1" fmla="*/ 0 h 45"/>
                <a:gd name="T2" fmla="*/ 0 w 69"/>
                <a:gd name="T3" fmla="*/ 0 h 45"/>
                <a:gd name="T4" fmla="*/ 0 w 69"/>
                <a:gd name="T5" fmla="*/ 0 h 45"/>
                <a:gd name="T6" fmla="*/ 0 w 69"/>
                <a:gd name="T7" fmla="*/ 0 h 45"/>
                <a:gd name="T8" fmla="*/ 0 w 69"/>
                <a:gd name="T9" fmla="*/ 0 h 45"/>
                <a:gd name="T10" fmla="*/ 0 w 69"/>
                <a:gd name="T11" fmla="*/ 0 h 45"/>
                <a:gd name="T12" fmla="*/ 0 w 69"/>
                <a:gd name="T13" fmla="*/ 0 h 45"/>
                <a:gd name="T14" fmla="*/ 0 w 69"/>
                <a:gd name="T15" fmla="*/ 0 h 45"/>
                <a:gd name="T16" fmla="*/ 0 w 69"/>
                <a:gd name="T17" fmla="*/ 0 h 45"/>
                <a:gd name="T18" fmla="*/ 0 w 69"/>
                <a:gd name="T19" fmla="*/ 0 h 45"/>
                <a:gd name="T20" fmla="*/ 0 w 69"/>
                <a:gd name="T21" fmla="*/ 0 h 45"/>
                <a:gd name="T22" fmla="*/ 0 w 69"/>
                <a:gd name="T23" fmla="*/ 0 h 45"/>
                <a:gd name="T24" fmla="*/ 0 w 69"/>
                <a:gd name="T25" fmla="*/ 0 h 45"/>
                <a:gd name="T26" fmla="*/ 0 w 69"/>
                <a:gd name="T27" fmla="*/ 0 h 45"/>
                <a:gd name="T28" fmla="*/ 0 w 69"/>
                <a:gd name="T29" fmla="*/ 0 h 45"/>
                <a:gd name="T30" fmla="*/ 0 w 69"/>
                <a:gd name="T31" fmla="*/ 0 h 45"/>
                <a:gd name="T32" fmla="*/ 0 w 69"/>
                <a:gd name="T33" fmla="*/ 0 h 45"/>
                <a:gd name="T34" fmla="*/ 0 w 69"/>
                <a:gd name="T35" fmla="*/ 0 h 45"/>
                <a:gd name="T36" fmla="*/ 0 w 69"/>
                <a:gd name="T37" fmla="*/ 0 h 45"/>
                <a:gd name="T38" fmla="*/ 0 w 69"/>
                <a:gd name="T39" fmla="*/ 0 h 45"/>
                <a:gd name="T40" fmla="*/ 0 w 69"/>
                <a:gd name="T41" fmla="*/ 0 h 45"/>
                <a:gd name="T42" fmla="*/ 0 w 69"/>
                <a:gd name="T43" fmla="*/ 0 h 45"/>
                <a:gd name="T44" fmla="*/ 0 w 69"/>
                <a:gd name="T45" fmla="*/ 0 h 45"/>
                <a:gd name="T46" fmla="*/ 0 w 69"/>
                <a:gd name="T47" fmla="*/ 0 h 45"/>
                <a:gd name="T48" fmla="*/ 0 w 69"/>
                <a:gd name="T49" fmla="*/ 0 h 45"/>
                <a:gd name="T50" fmla="*/ 0 w 69"/>
                <a:gd name="T51" fmla="*/ 0 h 45"/>
                <a:gd name="T52" fmla="*/ 0 w 69"/>
                <a:gd name="T53" fmla="*/ 0 h 45"/>
                <a:gd name="T54" fmla="*/ 0 w 69"/>
                <a:gd name="T55" fmla="*/ 0 h 45"/>
                <a:gd name="T56" fmla="*/ 0 w 69"/>
                <a:gd name="T57" fmla="*/ 0 h 45"/>
                <a:gd name="T58" fmla="*/ 0 w 69"/>
                <a:gd name="T59" fmla="*/ 0 h 45"/>
                <a:gd name="T60" fmla="*/ 0 w 69"/>
                <a:gd name="T61" fmla="*/ 0 h 45"/>
                <a:gd name="T62" fmla="*/ 0 w 69"/>
                <a:gd name="T63" fmla="*/ 0 h 45"/>
                <a:gd name="T64" fmla="*/ 0 w 69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45"/>
                <a:gd name="T101" fmla="*/ 69 w 69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45">
                  <a:moveTo>
                    <a:pt x="3" y="38"/>
                  </a:moveTo>
                  <a:lnTo>
                    <a:pt x="8" y="42"/>
                  </a:lnTo>
                  <a:lnTo>
                    <a:pt x="15" y="45"/>
                  </a:lnTo>
                  <a:lnTo>
                    <a:pt x="22" y="45"/>
                  </a:lnTo>
                  <a:lnTo>
                    <a:pt x="31" y="45"/>
                  </a:lnTo>
                  <a:lnTo>
                    <a:pt x="40" y="44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5" y="42"/>
                  </a:lnTo>
                  <a:lnTo>
                    <a:pt x="66" y="41"/>
                  </a:lnTo>
                  <a:lnTo>
                    <a:pt x="69" y="39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69" y="32"/>
                  </a:lnTo>
                  <a:lnTo>
                    <a:pt x="68" y="29"/>
                  </a:lnTo>
                  <a:lnTo>
                    <a:pt x="65" y="29"/>
                  </a:lnTo>
                  <a:lnTo>
                    <a:pt x="62" y="29"/>
                  </a:lnTo>
                  <a:lnTo>
                    <a:pt x="51" y="31"/>
                  </a:lnTo>
                  <a:lnTo>
                    <a:pt x="41" y="32"/>
                  </a:lnTo>
                  <a:lnTo>
                    <a:pt x="34" y="32"/>
                  </a:lnTo>
                  <a:lnTo>
                    <a:pt x="28" y="31"/>
                  </a:lnTo>
                  <a:lnTo>
                    <a:pt x="22" y="31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15" y="25"/>
                  </a:lnTo>
                  <a:lnTo>
                    <a:pt x="14" y="16"/>
                  </a:lnTo>
                  <a:lnTo>
                    <a:pt x="15" y="7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3" y="9"/>
                  </a:lnTo>
                  <a:lnTo>
                    <a:pt x="0" y="23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6" name="Freeform 167"/>
            <p:cNvSpPr>
              <a:spLocks/>
            </p:cNvSpPr>
            <p:nvPr/>
          </p:nvSpPr>
          <p:spPr bwMode="auto">
            <a:xfrm>
              <a:off x="557" y="2207"/>
              <a:ext cx="22" cy="14"/>
            </a:xfrm>
            <a:custGeom>
              <a:avLst/>
              <a:gdLst>
                <a:gd name="T0" fmla="*/ 0 w 67"/>
                <a:gd name="T1" fmla="*/ 0 h 45"/>
                <a:gd name="T2" fmla="*/ 0 w 67"/>
                <a:gd name="T3" fmla="*/ 0 h 45"/>
                <a:gd name="T4" fmla="*/ 0 w 67"/>
                <a:gd name="T5" fmla="*/ 0 h 45"/>
                <a:gd name="T6" fmla="*/ 0 w 67"/>
                <a:gd name="T7" fmla="*/ 0 h 45"/>
                <a:gd name="T8" fmla="*/ 0 w 67"/>
                <a:gd name="T9" fmla="*/ 0 h 45"/>
                <a:gd name="T10" fmla="*/ 0 w 67"/>
                <a:gd name="T11" fmla="*/ 0 h 45"/>
                <a:gd name="T12" fmla="*/ 0 w 67"/>
                <a:gd name="T13" fmla="*/ 0 h 45"/>
                <a:gd name="T14" fmla="*/ 0 w 67"/>
                <a:gd name="T15" fmla="*/ 0 h 45"/>
                <a:gd name="T16" fmla="*/ 0 w 67"/>
                <a:gd name="T17" fmla="*/ 0 h 45"/>
                <a:gd name="T18" fmla="*/ 0 w 67"/>
                <a:gd name="T19" fmla="*/ 0 h 45"/>
                <a:gd name="T20" fmla="*/ 0 w 67"/>
                <a:gd name="T21" fmla="*/ 0 h 45"/>
                <a:gd name="T22" fmla="*/ 0 w 67"/>
                <a:gd name="T23" fmla="*/ 0 h 45"/>
                <a:gd name="T24" fmla="*/ 0 w 67"/>
                <a:gd name="T25" fmla="*/ 0 h 45"/>
                <a:gd name="T26" fmla="*/ 0 w 67"/>
                <a:gd name="T27" fmla="*/ 0 h 45"/>
                <a:gd name="T28" fmla="*/ 0 w 67"/>
                <a:gd name="T29" fmla="*/ 0 h 45"/>
                <a:gd name="T30" fmla="*/ 0 w 67"/>
                <a:gd name="T31" fmla="*/ 0 h 45"/>
                <a:gd name="T32" fmla="*/ 0 w 67"/>
                <a:gd name="T33" fmla="*/ 0 h 45"/>
                <a:gd name="T34" fmla="*/ 0 w 67"/>
                <a:gd name="T35" fmla="*/ 0 h 45"/>
                <a:gd name="T36" fmla="*/ 0 w 67"/>
                <a:gd name="T37" fmla="*/ 0 h 45"/>
                <a:gd name="T38" fmla="*/ 0 w 67"/>
                <a:gd name="T39" fmla="*/ 0 h 45"/>
                <a:gd name="T40" fmla="*/ 0 w 67"/>
                <a:gd name="T41" fmla="*/ 0 h 45"/>
                <a:gd name="T42" fmla="*/ 0 w 67"/>
                <a:gd name="T43" fmla="*/ 0 h 45"/>
                <a:gd name="T44" fmla="*/ 0 w 67"/>
                <a:gd name="T45" fmla="*/ 0 h 45"/>
                <a:gd name="T46" fmla="*/ 0 w 67"/>
                <a:gd name="T47" fmla="*/ 0 h 45"/>
                <a:gd name="T48" fmla="*/ 0 w 67"/>
                <a:gd name="T49" fmla="*/ 0 h 45"/>
                <a:gd name="T50" fmla="*/ 0 w 67"/>
                <a:gd name="T51" fmla="*/ 0 h 45"/>
                <a:gd name="T52" fmla="*/ 0 w 67"/>
                <a:gd name="T53" fmla="*/ 0 h 45"/>
                <a:gd name="T54" fmla="*/ 0 w 67"/>
                <a:gd name="T55" fmla="*/ 0 h 45"/>
                <a:gd name="T56" fmla="*/ 0 w 67"/>
                <a:gd name="T57" fmla="*/ 0 h 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7"/>
                <a:gd name="T88" fmla="*/ 0 h 45"/>
                <a:gd name="T89" fmla="*/ 67 w 67"/>
                <a:gd name="T90" fmla="*/ 45 h 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7" h="45">
                  <a:moveTo>
                    <a:pt x="4" y="38"/>
                  </a:moveTo>
                  <a:lnTo>
                    <a:pt x="9" y="42"/>
                  </a:lnTo>
                  <a:lnTo>
                    <a:pt x="15" y="45"/>
                  </a:lnTo>
                  <a:lnTo>
                    <a:pt x="22" y="45"/>
                  </a:lnTo>
                  <a:lnTo>
                    <a:pt x="31" y="45"/>
                  </a:lnTo>
                  <a:lnTo>
                    <a:pt x="39" y="44"/>
                  </a:lnTo>
                  <a:lnTo>
                    <a:pt x="48" y="42"/>
                  </a:lnTo>
                  <a:lnTo>
                    <a:pt x="56" y="42"/>
                  </a:lnTo>
                  <a:lnTo>
                    <a:pt x="63" y="42"/>
                  </a:lnTo>
                  <a:lnTo>
                    <a:pt x="64" y="41"/>
                  </a:lnTo>
                  <a:lnTo>
                    <a:pt x="66" y="39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4" y="31"/>
                  </a:lnTo>
                  <a:lnTo>
                    <a:pt x="63" y="29"/>
                  </a:lnTo>
                  <a:lnTo>
                    <a:pt x="60" y="29"/>
                  </a:lnTo>
                  <a:lnTo>
                    <a:pt x="41" y="34"/>
                  </a:lnTo>
                  <a:lnTo>
                    <a:pt x="29" y="32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19" y="26"/>
                  </a:lnTo>
                  <a:lnTo>
                    <a:pt x="16" y="18"/>
                  </a:lnTo>
                  <a:lnTo>
                    <a:pt x="16" y="9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3" y="9"/>
                  </a:lnTo>
                  <a:lnTo>
                    <a:pt x="0" y="23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7" name="Freeform 168"/>
            <p:cNvSpPr>
              <a:spLocks/>
            </p:cNvSpPr>
            <p:nvPr/>
          </p:nvSpPr>
          <p:spPr bwMode="auto">
            <a:xfrm>
              <a:off x="592" y="2202"/>
              <a:ext cx="23" cy="13"/>
            </a:xfrm>
            <a:custGeom>
              <a:avLst/>
              <a:gdLst>
                <a:gd name="T0" fmla="*/ 0 w 70"/>
                <a:gd name="T1" fmla="*/ 0 h 42"/>
                <a:gd name="T2" fmla="*/ 0 w 70"/>
                <a:gd name="T3" fmla="*/ 0 h 42"/>
                <a:gd name="T4" fmla="*/ 0 w 70"/>
                <a:gd name="T5" fmla="*/ 0 h 42"/>
                <a:gd name="T6" fmla="*/ 0 w 70"/>
                <a:gd name="T7" fmla="*/ 0 h 42"/>
                <a:gd name="T8" fmla="*/ 0 w 70"/>
                <a:gd name="T9" fmla="*/ 0 h 42"/>
                <a:gd name="T10" fmla="*/ 0 w 70"/>
                <a:gd name="T11" fmla="*/ 0 h 42"/>
                <a:gd name="T12" fmla="*/ 0 w 70"/>
                <a:gd name="T13" fmla="*/ 0 h 42"/>
                <a:gd name="T14" fmla="*/ 0 w 70"/>
                <a:gd name="T15" fmla="*/ 0 h 42"/>
                <a:gd name="T16" fmla="*/ 0 w 70"/>
                <a:gd name="T17" fmla="*/ 0 h 42"/>
                <a:gd name="T18" fmla="*/ 0 w 70"/>
                <a:gd name="T19" fmla="*/ 0 h 42"/>
                <a:gd name="T20" fmla="*/ 0 w 70"/>
                <a:gd name="T21" fmla="*/ 0 h 42"/>
                <a:gd name="T22" fmla="*/ 0 w 70"/>
                <a:gd name="T23" fmla="*/ 0 h 42"/>
                <a:gd name="T24" fmla="*/ 0 w 70"/>
                <a:gd name="T25" fmla="*/ 0 h 42"/>
                <a:gd name="T26" fmla="*/ 0 w 70"/>
                <a:gd name="T27" fmla="*/ 0 h 42"/>
                <a:gd name="T28" fmla="*/ 0 w 70"/>
                <a:gd name="T29" fmla="*/ 0 h 42"/>
                <a:gd name="T30" fmla="*/ 0 w 70"/>
                <a:gd name="T31" fmla="*/ 0 h 42"/>
                <a:gd name="T32" fmla="*/ 0 w 70"/>
                <a:gd name="T33" fmla="*/ 0 h 42"/>
                <a:gd name="T34" fmla="*/ 0 w 70"/>
                <a:gd name="T35" fmla="*/ 0 h 42"/>
                <a:gd name="T36" fmla="*/ 0 w 70"/>
                <a:gd name="T37" fmla="*/ 0 h 42"/>
                <a:gd name="T38" fmla="*/ 0 w 70"/>
                <a:gd name="T39" fmla="*/ 0 h 42"/>
                <a:gd name="T40" fmla="*/ 0 w 70"/>
                <a:gd name="T41" fmla="*/ 0 h 42"/>
                <a:gd name="T42" fmla="*/ 0 w 70"/>
                <a:gd name="T43" fmla="*/ 0 h 42"/>
                <a:gd name="T44" fmla="*/ 0 w 70"/>
                <a:gd name="T45" fmla="*/ 0 h 42"/>
                <a:gd name="T46" fmla="*/ 0 w 70"/>
                <a:gd name="T47" fmla="*/ 0 h 42"/>
                <a:gd name="T48" fmla="*/ 0 w 70"/>
                <a:gd name="T49" fmla="*/ 0 h 42"/>
                <a:gd name="T50" fmla="*/ 0 w 70"/>
                <a:gd name="T51" fmla="*/ 0 h 42"/>
                <a:gd name="T52" fmla="*/ 0 w 70"/>
                <a:gd name="T53" fmla="*/ 0 h 42"/>
                <a:gd name="T54" fmla="*/ 0 w 70"/>
                <a:gd name="T55" fmla="*/ 0 h 42"/>
                <a:gd name="T56" fmla="*/ 0 w 70"/>
                <a:gd name="T57" fmla="*/ 0 h 42"/>
                <a:gd name="T58" fmla="*/ 0 w 70"/>
                <a:gd name="T59" fmla="*/ 0 h 42"/>
                <a:gd name="T60" fmla="*/ 0 w 70"/>
                <a:gd name="T61" fmla="*/ 0 h 42"/>
                <a:gd name="T62" fmla="*/ 0 w 70"/>
                <a:gd name="T63" fmla="*/ 0 h 42"/>
                <a:gd name="T64" fmla="*/ 0 w 70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42"/>
                <a:gd name="T101" fmla="*/ 70 w 70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42">
                  <a:moveTo>
                    <a:pt x="4" y="35"/>
                  </a:moveTo>
                  <a:lnTo>
                    <a:pt x="8" y="39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30" y="42"/>
                  </a:lnTo>
                  <a:lnTo>
                    <a:pt x="39" y="41"/>
                  </a:lnTo>
                  <a:lnTo>
                    <a:pt x="48" y="39"/>
                  </a:lnTo>
                  <a:lnTo>
                    <a:pt x="57" y="39"/>
                  </a:lnTo>
                  <a:lnTo>
                    <a:pt x="64" y="39"/>
                  </a:lnTo>
                  <a:lnTo>
                    <a:pt x="67" y="38"/>
                  </a:lnTo>
                  <a:lnTo>
                    <a:pt x="70" y="37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67" y="28"/>
                  </a:lnTo>
                  <a:lnTo>
                    <a:pt x="65" y="26"/>
                  </a:lnTo>
                  <a:lnTo>
                    <a:pt x="63" y="26"/>
                  </a:lnTo>
                  <a:lnTo>
                    <a:pt x="51" y="29"/>
                  </a:lnTo>
                  <a:lnTo>
                    <a:pt x="42" y="31"/>
                  </a:lnTo>
                  <a:lnTo>
                    <a:pt x="32" y="31"/>
                  </a:lnTo>
                  <a:lnTo>
                    <a:pt x="25" y="29"/>
                  </a:lnTo>
                  <a:lnTo>
                    <a:pt x="19" y="29"/>
                  </a:lnTo>
                  <a:lnTo>
                    <a:pt x="14" y="28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23"/>
                  </a:lnTo>
                  <a:lnTo>
                    <a:pt x="11" y="15"/>
                  </a:lnTo>
                  <a:lnTo>
                    <a:pt x="14" y="6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3" y="9"/>
                  </a:lnTo>
                  <a:lnTo>
                    <a:pt x="0" y="22"/>
                  </a:lnTo>
                  <a:lnTo>
                    <a:pt x="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8" name="Freeform 169"/>
            <p:cNvSpPr>
              <a:spLocks/>
            </p:cNvSpPr>
            <p:nvPr/>
          </p:nvSpPr>
          <p:spPr bwMode="auto">
            <a:xfrm>
              <a:off x="625" y="2203"/>
              <a:ext cx="24" cy="15"/>
            </a:xfrm>
            <a:custGeom>
              <a:avLst/>
              <a:gdLst>
                <a:gd name="T0" fmla="*/ 0 w 70"/>
                <a:gd name="T1" fmla="*/ 0 h 44"/>
                <a:gd name="T2" fmla="*/ 0 w 70"/>
                <a:gd name="T3" fmla="*/ 0 h 44"/>
                <a:gd name="T4" fmla="*/ 0 w 70"/>
                <a:gd name="T5" fmla="*/ 0 h 44"/>
                <a:gd name="T6" fmla="*/ 0 w 70"/>
                <a:gd name="T7" fmla="*/ 0 h 44"/>
                <a:gd name="T8" fmla="*/ 0 w 70"/>
                <a:gd name="T9" fmla="*/ 0 h 44"/>
                <a:gd name="T10" fmla="*/ 0 w 70"/>
                <a:gd name="T11" fmla="*/ 0 h 44"/>
                <a:gd name="T12" fmla="*/ 0 w 70"/>
                <a:gd name="T13" fmla="*/ 0 h 44"/>
                <a:gd name="T14" fmla="*/ 0 w 70"/>
                <a:gd name="T15" fmla="*/ 0 h 44"/>
                <a:gd name="T16" fmla="*/ 0 w 70"/>
                <a:gd name="T17" fmla="*/ 0 h 44"/>
                <a:gd name="T18" fmla="*/ 0 w 70"/>
                <a:gd name="T19" fmla="*/ 0 h 44"/>
                <a:gd name="T20" fmla="*/ 0 w 70"/>
                <a:gd name="T21" fmla="*/ 0 h 44"/>
                <a:gd name="T22" fmla="*/ 0 w 70"/>
                <a:gd name="T23" fmla="*/ 0 h 44"/>
                <a:gd name="T24" fmla="*/ 0 w 70"/>
                <a:gd name="T25" fmla="*/ 0 h 44"/>
                <a:gd name="T26" fmla="*/ 0 w 70"/>
                <a:gd name="T27" fmla="*/ 0 h 44"/>
                <a:gd name="T28" fmla="*/ 0 w 70"/>
                <a:gd name="T29" fmla="*/ 0 h 44"/>
                <a:gd name="T30" fmla="*/ 0 w 70"/>
                <a:gd name="T31" fmla="*/ 0 h 44"/>
                <a:gd name="T32" fmla="*/ 0 w 70"/>
                <a:gd name="T33" fmla="*/ 0 h 44"/>
                <a:gd name="T34" fmla="*/ 0 w 70"/>
                <a:gd name="T35" fmla="*/ 0 h 44"/>
                <a:gd name="T36" fmla="*/ 0 w 70"/>
                <a:gd name="T37" fmla="*/ 0 h 44"/>
                <a:gd name="T38" fmla="*/ 0 w 70"/>
                <a:gd name="T39" fmla="*/ 0 h 44"/>
                <a:gd name="T40" fmla="*/ 0 w 70"/>
                <a:gd name="T41" fmla="*/ 0 h 44"/>
                <a:gd name="T42" fmla="*/ 0 w 70"/>
                <a:gd name="T43" fmla="*/ 0 h 44"/>
                <a:gd name="T44" fmla="*/ 0 w 70"/>
                <a:gd name="T45" fmla="*/ 0 h 44"/>
                <a:gd name="T46" fmla="*/ 0 w 70"/>
                <a:gd name="T47" fmla="*/ 0 h 44"/>
                <a:gd name="T48" fmla="*/ 0 w 70"/>
                <a:gd name="T49" fmla="*/ 0 h 44"/>
                <a:gd name="T50" fmla="*/ 0 w 70"/>
                <a:gd name="T51" fmla="*/ 0 h 44"/>
                <a:gd name="T52" fmla="*/ 0 w 70"/>
                <a:gd name="T53" fmla="*/ 0 h 44"/>
                <a:gd name="T54" fmla="*/ 0 w 70"/>
                <a:gd name="T55" fmla="*/ 0 h 44"/>
                <a:gd name="T56" fmla="*/ 0 w 70"/>
                <a:gd name="T57" fmla="*/ 0 h 44"/>
                <a:gd name="T58" fmla="*/ 0 w 70"/>
                <a:gd name="T59" fmla="*/ 0 h 44"/>
                <a:gd name="T60" fmla="*/ 0 w 70"/>
                <a:gd name="T61" fmla="*/ 0 h 44"/>
                <a:gd name="T62" fmla="*/ 0 w 70"/>
                <a:gd name="T63" fmla="*/ 0 h 44"/>
                <a:gd name="T64" fmla="*/ 0 w 70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44"/>
                <a:gd name="T101" fmla="*/ 70 w 70"/>
                <a:gd name="T102" fmla="*/ 44 h 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44">
                  <a:moveTo>
                    <a:pt x="4" y="35"/>
                  </a:moveTo>
                  <a:lnTo>
                    <a:pt x="8" y="40"/>
                  </a:lnTo>
                  <a:lnTo>
                    <a:pt x="14" y="43"/>
                  </a:lnTo>
                  <a:lnTo>
                    <a:pt x="21" y="44"/>
                  </a:lnTo>
                  <a:lnTo>
                    <a:pt x="30" y="43"/>
                  </a:lnTo>
                  <a:lnTo>
                    <a:pt x="39" y="43"/>
                  </a:lnTo>
                  <a:lnTo>
                    <a:pt x="48" y="41"/>
                  </a:lnTo>
                  <a:lnTo>
                    <a:pt x="56" y="40"/>
                  </a:lnTo>
                  <a:lnTo>
                    <a:pt x="64" y="40"/>
                  </a:lnTo>
                  <a:lnTo>
                    <a:pt x="67" y="40"/>
                  </a:lnTo>
                  <a:lnTo>
                    <a:pt x="70" y="38"/>
                  </a:lnTo>
                  <a:lnTo>
                    <a:pt x="70" y="35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2" y="28"/>
                  </a:lnTo>
                  <a:lnTo>
                    <a:pt x="51" y="30"/>
                  </a:lnTo>
                  <a:lnTo>
                    <a:pt x="42" y="31"/>
                  </a:lnTo>
                  <a:lnTo>
                    <a:pt x="32" y="31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4" y="28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4"/>
                  </a:lnTo>
                  <a:lnTo>
                    <a:pt x="11" y="16"/>
                  </a:lnTo>
                  <a:lnTo>
                    <a:pt x="14" y="8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22"/>
                  </a:lnTo>
                  <a:lnTo>
                    <a:pt x="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9" name="Freeform 170"/>
            <p:cNvSpPr>
              <a:spLocks/>
            </p:cNvSpPr>
            <p:nvPr/>
          </p:nvSpPr>
          <p:spPr bwMode="auto">
            <a:xfrm>
              <a:off x="661" y="2192"/>
              <a:ext cx="29" cy="20"/>
            </a:xfrm>
            <a:custGeom>
              <a:avLst/>
              <a:gdLst>
                <a:gd name="T0" fmla="*/ 0 w 86"/>
                <a:gd name="T1" fmla="*/ 0 h 64"/>
                <a:gd name="T2" fmla="*/ 0 w 86"/>
                <a:gd name="T3" fmla="*/ 0 h 64"/>
                <a:gd name="T4" fmla="*/ 0 w 86"/>
                <a:gd name="T5" fmla="*/ 0 h 64"/>
                <a:gd name="T6" fmla="*/ 0 w 86"/>
                <a:gd name="T7" fmla="*/ 0 h 64"/>
                <a:gd name="T8" fmla="*/ 0 w 86"/>
                <a:gd name="T9" fmla="*/ 0 h 64"/>
                <a:gd name="T10" fmla="*/ 0 w 86"/>
                <a:gd name="T11" fmla="*/ 0 h 64"/>
                <a:gd name="T12" fmla="*/ 0 w 86"/>
                <a:gd name="T13" fmla="*/ 0 h 64"/>
                <a:gd name="T14" fmla="*/ 0 w 86"/>
                <a:gd name="T15" fmla="*/ 0 h 64"/>
                <a:gd name="T16" fmla="*/ 0 w 86"/>
                <a:gd name="T17" fmla="*/ 0 h 64"/>
                <a:gd name="T18" fmla="*/ 0 w 86"/>
                <a:gd name="T19" fmla="*/ 0 h 64"/>
                <a:gd name="T20" fmla="*/ 0 w 86"/>
                <a:gd name="T21" fmla="*/ 0 h 64"/>
                <a:gd name="T22" fmla="*/ 0 w 86"/>
                <a:gd name="T23" fmla="*/ 0 h 64"/>
                <a:gd name="T24" fmla="*/ 0 w 86"/>
                <a:gd name="T25" fmla="*/ 0 h 64"/>
                <a:gd name="T26" fmla="*/ 0 w 86"/>
                <a:gd name="T27" fmla="*/ 0 h 64"/>
                <a:gd name="T28" fmla="*/ 0 w 86"/>
                <a:gd name="T29" fmla="*/ 0 h 64"/>
                <a:gd name="T30" fmla="*/ 0 w 86"/>
                <a:gd name="T31" fmla="*/ 0 h 64"/>
                <a:gd name="T32" fmla="*/ 0 w 86"/>
                <a:gd name="T33" fmla="*/ 0 h 64"/>
                <a:gd name="T34" fmla="*/ 0 w 86"/>
                <a:gd name="T35" fmla="*/ 0 h 64"/>
                <a:gd name="T36" fmla="*/ 0 w 86"/>
                <a:gd name="T37" fmla="*/ 0 h 64"/>
                <a:gd name="T38" fmla="*/ 0 w 86"/>
                <a:gd name="T39" fmla="*/ 0 h 64"/>
                <a:gd name="T40" fmla="*/ 0 w 86"/>
                <a:gd name="T41" fmla="*/ 0 h 64"/>
                <a:gd name="T42" fmla="*/ 0 w 86"/>
                <a:gd name="T43" fmla="*/ 0 h 64"/>
                <a:gd name="T44" fmla="*/ 0 w 86"/>
                <a:gd name="T45" fmla="*/ 0 h 64"/>
                <a:gd name="T46" fmla="*/ 0 w 86"/>
                <a:gd name="T47" fmla="*/ 0 h 64"/>
                <a:gd name="T48" fmla="*/ 0 w 86"/>
                <a:gd name="T49" fmla="*/ 0 h 64"/>
                <a:gd name="T50" fmla="*/ 0 w 86"/>
                <a:gd name="T51" fmla="*/ 0 h 64"/>
                <a:gd name="T52" fmla="*/ 0 w 86"/>
                <a:gd name="T53" fmla="*/ 0 h 64"/>
                <a:gd name="T54" fmla="*/ 0 w 86"/>
                <a:gd name="T55" fmla="*/ 0 h 64"/>
                <a:gd name="T56" fmla="*/ 0 w 86"/>
                <a:gd name="T57" fmla="*/ 0 h 64"/>
                <a:gd name="T58" fmla="*/ 0 w 86"/>
                <a:gd name="T59" fmla="*/ 0 h 64"/>
                <a:gd name="T60" fmla="*/ 0 w 86"/>
                <a:gd name="T61" fmla="*/ 0 h 64"/>
                <a:gd name="T62" fmla="*/ 0 w 86"/>
                <a:gd name="T63" fmla="*/ 0 h 64"/>
                <a:gd name="T64" fmla="*/ 0 w 86"/>
                <a:gd name="T65" fmla="*/ 0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64"/>
                <a:gd name="T101" fmla="*/ 86 w 86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64">
                  <a:moveTo>
                    <a:pt x="4" y="52"/>
                  </a:moveTo>
                  <a:lnTo>
                    <a:pt x="10" y="60"/>
                  </a:lnTo>
                  <a:lnTo>
                    <a:pt x="19" y="63"/>
                  </a:lnTo>
                  <a:lnTo>
                    <a:pt x="27" y="64"/>
                  </a:lnTo>
                  <a:lnTo>
                    <a:pt x="38" y="63"/>
                  </a:lnTo>
                  <a:lnTo>
                    <a:pt x="49" y="61"/>
                  </a:lnTo>
                  <a:lnTo>
                    <a:pt x="59" y="60"/>
                  </a:lnTo>
                  <a:lnTo>
                    <a:pt x="71" y="60"/>
                  </a:lnTo>
                  <a:lnTo>
                    <a:pt x="80" y="60"/>
                  </a:lnTo>
                  <a:lnTo>
                    <a:pt x="83" y="58"/>
                  </a:lnTo>
                  <a:lnTo>
                    <a:pt x="86" y="55"/>
                  </a:lnTo>
                  <a:lnTo>
                    <a:pt x="86" y="52"/>
                  </a:lnTo>
                  <a:lnTo>
                    <a:pt x="86" y="50"/>
                  </a:lnTo>
                  <a:lnTo>
                    <a:pt x="84" y="45"/>
                  </a:lnTo>
                  <a:lnTo>
                    <a:pt x="83" y="42"/>
                  </a:lnTo>
                  <a:lnTo>
                    <a:pt x="80" y="41"/>
                  </a:lnTo>
                  <a:lnTo>
                    <a:pt x="77" y="41"/>
                  </a:lnTo>
                  <a:lnTo>
                    <a:pt x="64" y="44"/>
                  </a:lnTo>
                  <a:lnTo>
                    <a:pt x="51" y="45"/>
                  </a:lnTo>
                  <a:lnTo>
                    <a:pt x="39" y="45"/>
                  </a:lnTo>
                  <a:lnTo>
                    <a:pt x="30" y="44"/>
                  </a:lnTo>
                  <a:lnTo>
                    <a:pt x="21" y="42"/>
                  </a:lnTo>
                  <a:lnTo>
                    <a:pt x="16" y="39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13" y="23"/>
                  </a:lnTo>
                  <a:lnTo>
                    <a:pt x="17" y="10"/>
                  </a:lnTo>
                  <a:lnTo>
                    <a:pt x="26" y="2"/>
                  </a:lnTo>
                  <a:lnTo>
                    <a:pt x="13" y="0"/>
                  </a:lnTo>
                  <a:lnTo>
                    <a:pt x="2" y="13"/>
                  </a:lnTo>
                  <a:lnTo>
                    <a:pt x="0" y="34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0" name="Freeform 171"/>
            <p:cNvSpPr>
              <a:spLocks/>
            </p:cNvSpPr>
            <p:nvPr/>
          </p:nvSpPr>
          <p:spPr bwMode="auto">
            <a:xfrm>
              <a:off x="703" y="2196"/>
              <a:ext cx="22" cy="14"/>
            </a:xfrm>
            <a:custGeom>
              <a:avLst/>
              <a:gdLst>
                <a:gd name="T0" fmla="*/ 0 w 67"/>
                <a:gd name="T1" fmla="*/ 0 h 45"/>
                <a:gd name="T2" fmla="*/ 0 w 67"/>
                <a:gd name="T3" fmla="*/ 0 h 45"/>
                <a:gd name="T4" fmla="*/ 0 w 67"/>
                <a:gd name="T5" fmla="*/ 0 h 45"/>
                <a:gd name="T6" fmla="*/ 0 w 67"/>
                <a:gd name="T7" fmla="*/ 0 h 45"/>
                <a:gd name="T8" fmla="*/ 0 w 67"/>
                <a:gd name="T9" fmla="*/ 0 h 45"/>
                <a:gd name="T10" fmla="*/ 0 w 67"/>
                <a:gd name="T11" fmla="*/ 0 h 45"/>
                <a:gd name="T12" fmla="*/ 0 w 67"/>
                <a:gd name="T13" fmla="*/ 0 h 45"/>
                <a:gd name="T14" fmla="*/ 0 w 67"/>
                <a:gd name="T15" fmla="*/ 0 h 45"/>
                <a:gd name="T16" fmla="*/ 0 w 67"/>
                <a:gd name="T17" fmla="*/ 0 h 45"/>
                <a:gd name="T18" fmla="*/ 0 w 67"/>
                <a:gd name="T19" fmla="*/ 0 h 45"/>
                <a:gd name="T20" fmla="*/ 0 w 67"/>
                <a:gd name="T21" fmla="*/ 0 h 45"/>
                <a:gd name="T22" fmla="*/ 0 w 67"/>
                <a:gd name="T23" fmla="*/ 0 h 45"/>
                <a:gd name="T24" fmla="*/ 0 w 67"/>
                <a:gd name="T25" fmla="*/ 0 h 45"/>
                <a:gd name="T26" fmla="*/ 0 w 67"/>
                <a:gd name="T27" fmla="*/ 0 h 45"/>
                <a:gd name="T28" fmla="*/ 0 w 67"/>
                <a:gd name="T29" fmla="*/ 0 h 45"/>
                <a:gd name="T30" fmla="*/ 0 w 67"/>
                <a:gd name="T31" fmla="*/ 0 h 45"/>
                <a:gd name="T32" fmla="*/ 0 w 67"/>
                <a:gd name="T33" fmla="*/ 0 h 45"/>
                <a:gd name="T34" fmla="*/ 0 w 67"/>
                <a:gd name="T35" fmla="*/ 0 h 45"/>
                <a:gd name="T36" fmla="*/ 0 w 67"/>
                <a:gd name="T37" fmla="*/ 0 h 45"/>
                <a:gd name="T38" fmla="*/ 0 w 67"/>
                <a:gd name="T39" fmla="*/ 0 h 45"/>
                <a:gd name="T40" fmla="*/ 0 w 67"/>
                <a:gd name="T41" fmla="*/ 0 h 45"/>
                <a:gd name="T42" fmla="*/ 0 w 67"/>
                <a:gd name="T43" fmla="*/ 0 h 45"/>
                <a:gd name="T44" fmla="*/ 0 w 67"/>
                <a:gd name="T45" fmla="*/ 0 h 45"/>
                <a:gd name="T46" fmla="*/ 0 w 67"/>
                <a:gd name="T47" fmla="*/ 0 h 45"/>
                <a:gd name="T48" fmla="*/ 0 w 67"/>
                <a:gd name="T49" fmla="*/ 0 h 45"/>
                <a:gd name="T50" fmla="*/ 0 w 67"/>
                <a:gd name="T51" fmla="*/ 0 h 45"/>
                <a:gd name="T52" fmla="*/ 0 w 67"/>
                <a:gd name="T53" fmla="*/ 0 h 45"/>
                <a:gd name="T54" fmla="*/ 0 w 67"/>
                <a:gd name="T55" fmla="*/ 0 h 45"/>
                <a:gd name="T56" fmla="*/ 0 w 67"/>
                <a:gd name="T57" fmla="*/ 0 h 45"/>
                <a:gd name="T58" fmla="*/ 0 w 67"/>
                <a:gd name="T59" fmla="*/ 0 h 45"/>
                <a:gd name="T60" fmla="*/ 0 w 67"/>
                <a:gd name="T61" fmla="*/ 0 h 45"/>
                <a:gd name="T62" fmla="*/ 0 w 67"/>
                <a:gd name="T63" fmla="*/ 0 h 45"/>
                <a:gd name="T64" fmla="*/ 0 w 67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45"/>
                <a:gd name="T101" fmla="*/ 67 w 67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45">
                  <a:moveTo>
                    <a:pt x="3" y="38"/>
                  </a:moveTo>
                  <a:lnTo>
                    <a:pt x="7" y="42"/>
                  </a:lnTo>
                  <a:lnTo>
                    <a:pt x="14" y="45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38" y="44"/>
                  </a:lnTo>
                  <a:lnTo>
                    <a:pt x="46" y="42"/>
                  </a:lnTo>
                  <a:lnTo>
                    <a:pt x="54" y="42"/>
                  </a:lnTo>
                  <a:lnTo>
                    <a:pt x="61" y="42"/>
                  </a:lnTo>
                  <a:lnTo>
                    <a:pt x="63" y="41"/>
                  </a:lnTo>
                  <a:lnTo>
                    <a:pt x="65" y="39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5" y="34"/>
                  </a:lnTo>
                  <a:lnTo>
                    <a:pt x="64" y="31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48" y="32"/>
                  </a:lnTo>
                  <a:lnTo>
                    <a:pt x="39" y="32"/>
                  </a:lnTo>
                  <a:lnTo>
                    <a:pt x="30" y="32"/>
                  </a:lnTo>
                  <a:lnTo>
                    <a:pt x="23" y="32"/>
                  </a:lnTo>
                  <a:lnTo>
                    <a:pt x="17" y="31"/>
                  </a:lnTo>
                  <a:lnTo>
                    <a:pt x="13" y="29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10" y="25"/>
                  </a:lnTo>
                  <a:lnTo>
                    <a:pt x="11" y="18"/>
                  </a:lnTo>
                  <a:lnTo>
                    <a:pt x="16" y="9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3" y="9"/>
                  </a:lnTo>
                  <a:lnTo>
                    <a:pt x="0" y="23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1" name="Freeform 172"/>
            <p:cNvSpPr>
              <a:spLocks/>
            </p:cNvSpPr>
            <p:nvPr/>
          </p:nvSpPr>
          <p:spPr bwMode="auto">
            <a:xfrm>
              <a:off x="675" y="2221"/>
              <a:ext cx="23" cy="15"/>
            </a:xfrm>
            <a:custGeom>
              <a:avLst/>
              <a:gdLst>
                <a:gd name="T0" fmla="*/ 0 w 71"/>
                <a:gd name="T1" fmla="*/ 0 h 44"/>
                <a:gd name="T2" fmla="*/ 0 w 71"/>
                <a:gd name="T3" fmla="*/ 0 h 44"/>
                <a:gd name="T4" fmla="*/ 0 w 71"/>
                <a:gd name="T5" fmla="*/ 0 h 44"/>
                <a:gd name="T6" fmla="*/ 0 w 71"/>
                <a:gd name="T7" fmla="*/ 0 h 44"/>
                <a:gd name="T8" fmla="*/ 0 w 71"/>
                <a:gd name="T9" fmla="*/ 0 h 44"/>
                <a:gd name="T10" fmla="*/ 0 w 71"/>
                <a:gd name="T11" fmla="*/ 0 h 44"/>
                <a:gd name="T12" fmla="*/ 0 w 71"/>
                <a:gd name="T13" fmla="*/ 0 h 44"/>
                <a:gd name="T14" fmla="*/ 0 w 71"/>
                <a:gd name="T15" fmla="*/ 0 h 44"/>
                <a:gd name="T16" fmla="*/ 0 w 71"/>
                <a:gd name="T17" fmla="*/ 0 h 44"/>
                <a:gd name="T18" fmla="*/ 0 w 71"/>
                <a:gd name="T19" fmla="*/ 0 h 44"/>
                <a:gd name="T20" fmla="*/ 0 w 71"/>
                <a:gd name="T21" fmla="*/ 0 h 44"/>
                <a:gd name="T22" fmla="*/ 0 w 71"/>
                <a:gd name="T23" fmla="*/ 0 h 44"/>
                <a:gd name="T24" fmla="*/ 0 w 71"/>
                <a:gd name="T25" fmla="*/ 0 h 44"/>
                <a:gd name="T26" fmla="*/ 0 w 71"/>
                <a:gd name="T27" fmla="*/ 0 h 44"/>
                <a:gd name="T28" fmla="*/ 0 w 71"/>
                <a:gd name="T29" fmla="*/ 0 h 44"/>
                <a:gd name="T30" fmla="*/ 0 w 71"/>
                <a:gd name="T31" fmla="*/ 0 h 44"/>
                <a:gd name="T32" fmla="*/ 0 w 71"/>
                <a:gd name="T33" fmla="*/ 0 h 44"/>
                <a:gd name="T34" fmla="*/ 0 w 71"/>
                <a:gd name="T35" fmla="*/ 0 h 44"/>
                <a:gd name="T36" fmla="*/ 0 w 71"/>
                <a:gd name="T37" fmla="*/ 0 h 44"/>
                <a:gd name="T38" fmla="*/ 0 w 71"/>
                <a:gd name="T39" fmla="*/ 0 h 44"/>
                <a:gd name="T40" fmla="*/ 0 w 71"/>
                <a:gd name="T41" fmla="*/ 0 h 44"/>
                <a:gd name="T42" fmla="*/ 0 w 71"/>
                <a:gd name="T43" fmla="*/ 0 h 44"/>
                <a:gd name="T44" fmla="*/ 0 w 71"/>
                <a:gd name="T45" fmla="*/ 0 h 44"/>
                <a:gd name="T46" fmla="*/ 0 w 71"/>
                <a:gd name="T47" fmla="*/ 0 h 44"/>
                <a:gd name="T48" fmla="*/ 0 w 71"/>
                <a:gd name="T49" fmla="*/ 0 h 44"/>
                <a:gd name="T50" fmla="*/ 0 w 71"/>
                <a:gd name="T51" fmla="*/ 0 h 44"/>
                <a:gd name="T52" fmla="*/ 0 w 71"/>
                <a:gd name="T53" fmla="*/ 0 h 44"/>
                <a:gd name="T54" fmla="*/ 0 w 71"/>
                <a:gd name="T55" fmla="*/ 0 h 44"/>
                <a:gd name="T56" fmla="*/ 0 w 71"/>
                <a:gd name="T57" fmla="*/ 0 h 44"/>
                <a:gd name="T58" fmla="*/ 0 w 71"/>
                <a:gd name="T59" fmla="*/ 0 h 44"/>
                <a:gd name="T60" fmla="*/ 0 w 71"/>
                <a:gd name="T61" fmla="*/ 0 h 44"/>
                <a:gd name="T62" fmla="*/ 0 w 71"/>
                <a:gd name="T63" fmla="*/ 0 h 44"/>
                <a:gd name="T64" fmla="*/ 0 w 71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44"/>
                <a:gd name="T101" fmla="*/ 71 w 71"/>
                <a:gd name="T102" fmla="*/ 44 h 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44">
                  <a:moveTo>
                    <a:pt x="5" y="35"/>
                  </a:moveTo>
                  <a:lnTo>
                    <a:pt x="9" y="40"/>
                  </a:lnTo>
                  <a:lnTo>
                    <a:pt x="15" y="42"/>
                  </a:lnTo>
                  <a:lnTo>
                    <a:pt x="22" y="44"/>
                  </a:lnTo>
                  <a:lnTo>
                    <a:pt x="31" y="42"/>
                  </a:lnTo>
                  <a:lnTo>
                    <a:pt x="40" y="42"/>
                  </a:lnTo>
                  <a:lnTo>
                    <a:pt x="49" y="41"/>
                  </a:lnTo>
                  <a:lnTo>
                    <a:pt x="57" y="40"/>
                  </a:lnTo>
                  <a:lnTo>
                    <a:pt x="65" y="40"/>
                  </a:lnTo>
                  <a:lnTo>
                    <a:pt x="68" y="40"/>
                  </a:lnTo>
                  <a:lnTo>
                    <a:pt x="69" y="38"/>
                  </a:lnTo>
                  <a:lnTo>
                    <a:pt x="71" y="35"/>
                  </a:lnTo>
                  <a:lnTo>
                    <a:pt x="71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6" y="28"/>
                  </a:lnTo>
                  <a:lnTo>
                    <a:pt x="63" y="28"/>
                  </a:lnTo>
                  <a:lnTo>
                    <a:pt x="53" y="28"/>
                  </a:lnTo>
                  <a:lnTo>
                    <a:pt x="43" y="28"/>
                  </a:lnTo>
                  <a:lnTo>
                    <a:pt x="34" y="28"/>
                  </a:lnTo>
                  <a:lnTo>
                    <a:pt x="27" y="28"/>
                  </a:lnTo>
                  <a:lnTo>
                    <a:pt x="19" y="28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4"/>
                  </a:lnTo>
                  <a:lnTo>
                    <a:pt x="12" y="16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3" y="9"/>
                  </a:lnTo>
                  <a:lnTo>
                    <a:pt x="0" y="22"/>
                  </a:lnTo>
                  <a:lnTo>
                    <a:pt x="5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2" name="Freeform 173"/>
            <p:cNvSpPr>
              <a:spLocks/>
            </p:cNvSpPr>
            <p:nvPr/>
          </p:nvSpPr>
          <p:spPr bwMode="auto">
            <a:xfrm>
              <a:off x="635" y="2227"/>
              <a:ext cx="23" cy="13"/>
            </a:xfrm>
            <a:custGeom>
              <a:avLst/>
              <a:gdLst>
                <a:gd name="T0" fmla="*/ 0 w 68"/>
                <a:gd name="T1" fmla="*/ 0 h 43"/>
                <a:gd name="T2" fmla="*/ 0 w 68"/>
                <a:gd name="T3" fmla="*/ 0 h 43"/>
                <a:gd name="T4" fmla="*/ 0 w 68"/>
                <a:gd name="T5" fmla="*/ 0 h 43"/>
                <a:gd name="T6" fmla="*/ 0 w 68"/>
                <a:gd name="T7" fmla="*/ 0 h 43"/>
                <a:gd name="T8" fmla="*/ 0 w 68"/>
                <a:gd name="T9" fmla="*/ 0 h 43"/>
                <a:gd name="T10" fmla="*/ 0 w 68"/>
                <a:gd name="T11" fmla="*/ 0 h 43"/>
                <a:gd name="T12" fmla="*/ 0 w 68"/>
                <a:gd name="T13" fmla="*/ 0 h 43"/>
                <a:gd name="T14" fmla="*/ 0 w 68"/>
                <a:gd name="T15" fmla="*/ 0 h 43"/>
                <a:gd name="T16" fmla="*/ 0 w 68"/>
                <a:gd name="T17" fmla="*/ 0 h 43"/>
                <a:gd name="T18" fmla="*/ 0 w 68"/>
                <a:gd name="T19" fmla="*/ 0 h 43"/>
                <a:gd name="T20" fmla="*/ 0 w 68"/>
                <a:gd name="T21" fmla="*/ 0 h 43"/>
                <a:gd name="T22" fmla="*/ 0 w 68"/>
                <a:gd name="T23" fmla="*/ 0 h 43"/>
                <a:gd name="T24" fmla="*/ 0 w 68"/>
                <a:gd name="T25" fmla="*/ 0 h 43"/>
                <a:gd name="T26" fmla="*/ 0 w 68"/>
                <a:gd name="T27" fmla="*/ 0 h 43"/>
                <a:gd name="T28" fmla="*/ 0 w 68"/>
                <a:gd name="T29" fmla="*/ 0 h 43"/>
                <a:gd name="T30" fmla="*/ 0 w 68"/>
                <a:gd name="T31" fmla="*/ 0 h 43"/>
                <a:gd name="T32" fmla="*/ 0 w 68"/>
                <a:gd name="T33" fmla="*/ 0 h 43"/>
                <a:gd name="T34" fmla="*/ 0 w 68"/>
                <a:gd name="T35" fmla="*/ 0 h 43"/>
                <a:gd name="T36" fmla="*/ 0 w 68"/>
                <a:gd name="T37" fmla="*/ 0 h 43"/>
                <a:gd name="T38" fmla="*/ 0 w 68"/>
                <a:gd name="T39" fmla="*/ 0 h 43"/>
                <a:gd name="T40" fmla="*/ 0 w 68"/>
                <a:gd name="T41" fmla="*/ 0 h 43"/>
                <a:gd name="T42" fmla="*/ 0 w 68"/>
                <a:gd name="T43" fmla="*/ 0 h 43"/>
                <a:gd name="T44" fmla="*/ 0 w 68"/>
                <a:gd name="T45" fmla="*/ 0 h 43"/>
                <a:gd name="T46" fmla="*/ 0 w 68"/>
                <a:gd name="T47" fmla="*/ 0 h 43"/>
                <a:gd name="T48" fmla="*/ 0 w 68"/>
                <a:gd name="T49" fmla="*/ 0 h 43"/>
                <a:gd name="T50" fmla="*/ 0 w 68"/>
                <a:gd name="T51" fmla="*/ 0 h 43"/>
                <a:gd name="T52" fmla="*/ 0 w 68"/>
                <a:gd name="T53" fmla="*/ 0 h 43"/>
                <a:gd name="T54" fmla="*/ 0 w 68"/>
                <a:gd name="T55" fmla="*/ 0 h 43"/>
                <a:gd name="T56" fmla="*/ 0 w 68"/>
                <a:gd name="T57" fmla="*/ 0 h 43"/>
                <a:gd name="T58" fmla="*/ 0 w 68"/>
                <a:gd name="T59" fmla="*/ 0 h 43"/>
                <a:gd name="T60" fmla="*/ 0 w 68"/>
                <a:gd name="T61" fmla="*/ 0 h 43"/>
                <a:gd name="T62" fmla="*/ 0 w 68"/>
                <a:gd name="T63" fmla="*/ 0 h 43"/>
                <a:gd name="T64" fmla="*/ 0 w 68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"/>
                <a:gd name="T100" fmla="*/ 0 h 43"/>
                <a:gd name="T101" fmla="*/ 68 w 68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" h="43">
                  <a:moveTo>
                    <a:pt x="3" y="35"/>
                  </a:moveTo>
                  <a:lnTo>
                    <a:pt x="7" y="40"/>
                  </a:lnTo>
                  <a:lnTo>
                    <a:pt x="14" y="42"/>
                  </a:lnTo>
                  <a:lnTo>
                    <a:pt x="22" y="43"/>
                  </a:lnTo>
                  <a:lnTo>
                    <a:pt x="30" y="43"/>
                  </a:lnTo>
                  <a:lnTo>
                    <a:pt x="39" y="42"/>
                  </a:lnTo>
                  <a:lnTo>
                    <a:pt x="48" y="40"/>
                  </a:lnTo>
                  <a:lnTo>
                    <a:pt x="57" y="39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68" y="35"/>
                  </a:lnTo>
                  <a:lnTo>
                    <a:pt x="68" y="33"/>
                  </a:lnTo>
                  <a:lnTo>
                    <a:pt x="68" y="30"/>
                  </a:lnTo>
                  <a:lnTo>
                    <a:pt x="67" y="29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51" y="27"/>
                  </a:lnTo>
                  <a:lnTo>
                    <a:pt x="41" y="27"/>
                  </a:lnTo>
                  <a:lnTo>
                    <a:pt x="32" y="27"/>
                  </a:lnTo>
                  <a:lnTo>
                    <a:pt x="25" y="27"/>
                  </a:lnTo>
                  <a:lnTo>
                    <a:pt x="17" y="27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10" y="16"/>
                  </a:lnTo>
                  <a:lnTo>
                    <a:pt x="13" y="7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3" y="8"/>
                  </a:lnTo>
                  <a:lnTo>
                    <a:pt x="0" y="22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3" name="Freeform 174"/>
            <p:cNvSpPr>
              <a:spLocks/>
            </p:cNvSpPr>
            <p:nvPr/>
          </p:nvSpPr>
          <p:spPr bwMode="auto">
            <a:xfrm>
              <a:off x="604" y="2227"/>
              <a:ext cx="22" cy="15"/>
            </a:xfrm>
            <a:custGeom>
              <a:avLst/>
              <a:gdLst>
                <a:gd name="T0" fmla="*/ 0 w 67"/>
                <a:gd name="T1" fmla="*/ 0 h 47"/>
                <a:gd name="T2" fmla="*/ 0 w 67"/>
                <a:gd name="T3" fmla="*/ 0 h 47"/>
                <a:gd name="T4" fmla="*/ 0 w 67"/>
                <a:gd name="T5" fmla="*/ 0 h 47"/>
                <a:gd name="T6" fmla="*/ 0 w 67"/>
                <a:gd name="T7" fmla="*/ 0 h 47"/>
                <a:gd name="T8" fmla="*/ 0 w 67"/>
                <a:gd name="T9" fmla="*/ 0 h 47"/>
                <a:gd name="T10" fmla="*/ 0 w 67"/>
                <a:gd name="T11" fmla="*/ 0 h 47"/>
                <a:gd name="T12" fmla="*/ 0 w 67"/>
                <a:gd name="T13" fmla="*/ 0 h 47"/>
                <a:gd name="T14" fmla="*/ 0 w 67"/>
                <a:gd name="T15" fmla="*/ 0 h 47"/>
                <a:gd name="T16" fmla="*/ 0 w 67"/>
                <a:gd name="T17" fmla="*/ 0 h 47"/>
                <a:gd name="T18" fmla="*/ 0 w 67"/>
                <a:gd name="T19" fmla="*/ 0 h 47"/>
                <a:gd name="T20" fmla="*/ 0 w 67"/>
                <a:gd name="T21" fmla="*/ 0 h 47"/>
                <a:gd name="T22" fmla="*/ 0 w 67"/>
                <a:gd name="T23" fmla="*/ 0 h 47"/>
                <a:gd name="T24" fmla="*/ 0 w 67"/>
                <a:gd name="T25" fmla="*/ 0 h 47"/>
                <a:gd name="T26" fmla="*/ 0 w 67"/>
                <a:gd name="T27" fmla="*/ 0 h 47"/>
                <a:gd name="T28" fmla="*/ 0 w 67"/>
                <a:gd name="T29" fmla="*/ 0 h 47"/>
                <a:gd name="T30" fmla="*/ 0 w 67"/>
                <a:gd name="T31" fmla="*/ 0 h 47"/>
                <a:gd name="T32" fmla="*/ 0 w 67"/>
                <a:gd name="T33" fmla="*/ 0 h 47"/>
                <a:gd name="T34" fmla="*/ 0 w 67"/>
                <a:gd name="T35" fmla="*/ 0 h 47"/>
                <a:gd name="T36" fmla="*/ 0 w 67"/>
                <a:gd name="T37" fmla="*/ 0 h 47"/>
                <a:gd name="T38" fmla="*/ 0 w 67"/>
                <a:gd name="T39" fmla="*/ 0 h 47"/>
                <a:gd name="T40" fmla="*/ 0 w 67"/>
                <a:gd name="T41" fmla="*/ 0 h 47"/>
                <a:gd name="T42" fmla="*/ 0 w 67"/>
                <a:gd name="T43" fmla="*/ 0 h 47"/>
                <a:gd name="T44" fmla="*/ 0 w 67"/>
                <a:gd name="T45" fmla="*/ 0 h 47"/>
                <a:gd name="T46" fmla="*/ 0 w 67"/>
                <a:gd name="T47" fmla="*/ 0 h 47"/>
                <a:gd name="T48" fmla="*/ 0 w 67"/>
                <a:gd name="T49" fmla="*/ 0 h 47"/>
                <a:gd name="T50" fmla="*/ 0 w 67"/>
                <a:gd name="T51" fmla="*/ 0 h 47"/>
                <a:gd name="T52" fmla="*/ 0 w 67"/>
                <a:gd name="T53" fmla="*/ 0 h 47"/>
                <a:gd name="T54" fmla="*/ 0 w 67"/>
                <a:gd name="T55" fmla="*/ 0 h 47"/>
                <a:gd name="T56" fmla="*/ 0 w 67"/>
                <a:gd name="T57" fmla="*/ 0 h 47"/>
                <a:gd name="T58" fmla="*/ 0 w 67"/>
                <a:gd name="T59" fmla="*/ 0 h 47"/>
                <a:gd name="T60" fmla="*/ 0 w 67"/>
                <a:gd name="T61" fmla="*/ 0 h 47"/>
                <a:gd name="T62" fmla="*/ 0 w 67"/>
                <a:gd name="T63" fmla="*/ 0 h 47"/>
                <a:gd name="T64" fmla="*/ 0 w 67"/>
                <a:gd name="T65" fmla="*/ 0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47"/>
                <a:gd name="T101" fmla="*/ 67 w 67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47">
                  <a:moveTo>
                    <a:pt x="3" y="38"/>
                  </a:moveTo>
                  <a:lnTo>
                    <a:pt x="8" y="44"/>
                  </a:lnTo>
                  <a:lnTo>
                    <a:pt x="15" y="45"/>
                  </a:lnTo>
                  <a:lnTo>
                    <a:pt x="22" y="47"/>
                  </a:lnTo>
                  <a:lnTo>
                    <a:pt x="29" y="47"/>
                  </a:lnTo>
                  <a:lnTo>
                    <a:pt x="38" y="45"/>
                  </a:lnTo>
                  <a:lnTo>
                    <a:pt x="47" y="44"/>
                  </a:lnTo>
                  <a:lnTo>
                    <a:pt x="54" y="42"/>
                  </a:lnTo>
                  <a:lnTo>
                    <a:pt x="62" y="42"/>
                  </a:lnTo>
                  <a:lnTo>
                    <a:pt x="63" y="42"/>
                  </a:lnTo>
                  <a:lnTo>
                    <a:pt x="66" y="41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6" y="34"/>
                  </a:lnTo>
                  <a:lnTo>
                    <a:pt x="65" y="31"/>
                  </a:lnTo>
                  <a:lnTo>
                    <a:pt x="62" y="31"/>
                  </a:lnTo>
                  <a:lnTo>
                    <a:pt x="60" y="31"/>
                  </a:lnTo>
                  <a:lnTo>
                    <a:pt x="50" y="32"/>
                  </a:lnTo>
                  <a:lnTo>
                    <a:pt x="40" y="32"/>
                  </a:lnTo>
                  <a:lnTo>
                    <a:pt x="31" y="32"/>
                  </a:lnTo>
                  <a:lnTo>
                    <a:pt x="24" y="31"/>
                  </a:lnTo>
                  <a:lnTo>
                    <a:pt x="18" y="31"/>
                  </a:lnTo>
                  <a:lnTo>
                    <a:pt x="13" y="29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5"/>
                  </a:lnTo>
                  <a:lnTo>
                    <a:pt x="10" y="18"/>
                  </a:lnTo>
                  <a:lnTo>
                    <a:pt x="13" y="9"/>
                  </a:lnTo>
                  <a:lnTo>
                    <a:pt x="21" y="2"/>
                  </a:lnTo>
                  <a:lnTo>
                    <a:pt x="10" y="0"/>
                  </a:lnTo>
                  <a:lnTo>
                    <a:pt x="3" y="10"/>
                  </a:lnTo>
                  <a:lnTo>
                    <a:pt x="0" y="23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4" name="Freeform 175"/>
            <p:cNvSpPr>
              <a:spLocks/>
            </p:cNvSpPr>
            <p:nvPr/>
          </p:nvSpPr>
          <p:spPr bwMode="auto">
            <a:xfrm>
              <a:off x="555" y="2231"/>
              <a:ext cx="21" cy="15"/>
            </a:xfrm>
            <a:custGeom>
              <a:avLst/>
              <a:gdLst>
                <a:gd name="T0" fmla="*/ 0 w 63"/>
                <a:gd name="T1" fmla="*/ 0 h 50"/>
                <a:gd name="T2" fmla="*/ 0 w 63"/>
                <a:gd name="T3" fmla="*/ 0 h 50"/>
                <a:gd name="T4" fmla="*/ 0 w 63"/>
                <a:gd name="T5" fmla="*/ 0 h 50"/>
                <a:gd name="T6" fmla="*/ 0 w 63"/>
                <a:gd name="T7" fmla="*/ 0 h 50"/>
                <a:gd name="T8" fmla="*/ 0 w 63"/>
                <a:gd name="T9" fmla="*/ 0 h 50"/>
                <a:gd name="T10" fmla="*/ 0 w 63"/>
                <a:gd name="T11" fmla="*/ 0 h 50"/>
                <a:gd name="T12" fmla="*/ 0 w 63"/>
                <a:gd name="T13" fmla="*/ 0 h 50"/>
                <a:gd name="T14" fmla="*/ 0 w 63"/>
                <a:gd name="T15" fmla="*/ 0 h 50"/>
                <a:gd name="T16" fmla="*/ 0 w 63"/>
                <a:gd name="T17" fmla="*/ 0 h 50"/>
                <a:gd name="T18" fmla="*/ 0 w 63"/>
                <a:gd name="T19" fmla="*/ 0 h 50"/>
                <a:gd name="T20" fmla="*/ 0 w 63"/>
                <a:gd name="T21" fmla="*/ 0 h 50"/>
                <a:gd name="T22" fmla="*/ 0 w 63"/>
                <a:gd name="T23" fmla="*/ 0 h 50"/>
                <a:gd name="T24" fmla="*/ 0 w 63"/>
                <a:gd name="T25" fmla="*/ 0 h 50"/>
                <a:gd name="T26" fmla="*/ 0 w 63"/>
                <a:gd name="T27" fmla="*/ 0 h 50"/>
                <a:gd name="T28" fmla="*/ 0 w 63"/>
                <a:gd name="T29" fmla="*/ 0 h 50"/>
                <a:gd name="T30" fmla="*/ 0 w 63"/>
                <a:gd name="T31" fmla="*/ 0 h 50"/>
                <a:gd name="T32" fmla="*/ 0 w 63"/>
                <a:gd name="T33" fmla="*/ 0 h 50"/>
                <a:gd name="T34" fmla="*/ 0 w 63"/>
                <a:gd name="T35" fmla="*/ 0 h 50"/>
                <a:gd name="T36" fmla="*/ 0 w 63"/>
                <a:gd name="T37" fmla="*/ 0 h 50"/>
                <a:gd name="T38" fmla="*/ 0 w 63"/>
                <a:gd name="T39" fmla="*/ 0 h 50"/>
                <a:gd name="T40" fmla="*/ 0 w 63"/>
                <a:gd name="T41" fmla="*/ 0 h 50"/>
                <a:gd name="T42" fmla="*/ 0 w 63"/>
                <a:gd name="T43" fmla="*/ 0 h 50"/>
                <a:gd name="T44" fmla="*/ 0 w 63"/>
                <a:gd name="T45" fmla="*/ 0 h 50"/>
                <a:gd name="T46" fmla="*/ 0 w 63"/>
                <a:gd name="T47" fmla="*/ 0 h 50"/>
                <a:gd name="T48" fmla="*/ 0 w 63"/>
                <a:gd name="T49" fmla="*/ 0 h 50"/>
                <a:gd name="T50" fmla="*/ 0 w 63"/>
                <a:gd name="T51" fmla="*/ 0 h 50"/>
                <a:gd name="T52" fmla="*/ 0 w 63"/>
                <a:gd name="T53" fmla="*/ 0 h 50"/>
                <a:gd name="T54" fmla="*/ 0 w 63"/>
                <a:gd name="T55" fmla="*/ 0 h 50"/>
                <a:gd name="T56" fmla="*/ 0 w 63"/>
                <a:gd name="T57" fmla="*/ 0 h 50"/>
                <a:gd name="T58" fmla="*/ 0 w 63"/>
                <a:gd name="T59" fmla="*/ 0 h 50"/>
                <a:gd name="T60" fmla="*/ 0 w 63"/>
                <a:gd name="T61" fmla="*/ 0 h 50"/>
                <a:gd name="T62" fmla="*/ 0 w 63"/>
                <a:gd name="T63" fmla="*/ 0 h 50"/>
                <a:gd name="T64" fmla="*/ 0 w 63"/>
                <a:gd name="T65" fmla="*/ 0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50"/>
                <a:gd name="T101" fmla="*/ 63 w 63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50">
                  <a:moveTo>
                    <a:pt x="3" y="41"/>
                  </a:moveTo>
                  <a:lnTo>
                    <a:pt x="8" y="47"/>
                  </a:lnTo>
                  <a:lnTo>
                    <a:pt x="13" y="48"/>
                  </a:lnTo>
                  <a:lnTo>
                    <a:pt x="19" y="50"/>
                  </a:lnTo>
                  <a:lnTo>
                    <a:pt x="28" y="50"/>
                  </a:lnTo>
                  <a:lnTo>
                    <a:pt x="35" y="48"/>
                  </a:lnTo>
                  <a:lnTo>
                    <a:pt x="43" y="47"/>
                  </a:lnTo>
                  <a:lnTo>
                    <a:pt x="50" y="46"/>
                  </a:lnTo>
                  <a:lnTo>
                    <a:pt x="57" y="46"/>
                  </a:lnTo>
                  <a:lnTo>
                    <a:pt x="59" y="46"/>
                  </a:lnTo>
                  <a:lnTo>
                    <a:pt x="62" y="44"/>
                  </a:lnTo>
                  <a:lnTo>
                    <a:pt x="63" y="41"/>
                  </a:lnTo>
                  <a:lnTo>
                    <a:pt x="63" y="38"/>
                  </a:lnTo>
                  <a:lnTo>
                    <a:pt x="62" y="35"/>
                  </a:lnTo>
                  <a:lnTo>
                    <a:pt x="60" y="34"/>
                  </a:lnTo>
                  <a:lnTo>
                    <a:pt x="57" y="32"/>
                  </a:lnTo>
                  <a:lnTo>
                    <a:pt x="56" y="32"/>
                  </a:lnTo>
                  <a:lnTo>
                    <a:pt x="45" y="35"/>
                  </a:lnTo>
                  <a:lnTo>
                    <a:pt x="37" y="35"/>
                  </a:lnTo>
                  <a:lnTo>
                    <a:pt x="29" y="37"/>
                  </a:lnTo>
                  <a:lnTo>
                    <a:pt x="24" y="37"/>
                  </a:lnTo>
                  <a:lnTo>
                    <a:pt x="18" y="37"/>
                  </a:lnTo>
                  <a:lnTo>
                    <a:pt x="15" y="35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0" y="21"/>
                  </a:lnTo>
                  <a:lnTo>
                    <a:pt x="12" y="11"/>
                  </a:lnTo>
                  <a:lnTo>
                    <a:pt x="18" y="2"/>
                  </a:lnTo>
                  <a:lnTo>
                    <a:pt x="9" y="0"/>
                  </a:lnTo>
                  <a:lnTo>
                    <a:pt x="2" y="11"/>
                  </a:lnTo>
                  <a:lnTo>
                    <a:pt x="0" y="25"/>
                  </a:lnTo>
                  <a:lnTo>
                    <a:pt x="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5" name="Freeform 176"/>
            <p:cNvSpPr>
              <a:spLocks/>
            </p:cNvSpPr>
            <p:nvPr/>
          </p:nvSpPr>
          <p:spPr bwMode="auto">
            <a:xfrm>
              <a:off x="516" y="2236"/>
              <a:ext cx="23" cy="14"/>
            </a:xfrm>
            <a:custGeom>
              <a:avLst/>
              <a:gdLst>
                <a:gd name="T0" fmla="*/ 0 w 70"/>
                <a:gd name="T1" fmla="*/ 0 h 44"/>
                <a:gd name="T2" fmla="*/ 0 w 70"/>
                <a:gd name="T3" fmla="*/ 0 h 44"/>
                <a:gd name="T4" fmla="*/ 0 w 70"/>
                <a:gd name="T5" fmla="*/ 0 h 44"/>
                <a:gd name="T6" fmla="*/ 0 w 70"/>
                <a:gd name="T7" fmla="*/ 0 h 44"/>
                <a:gd name="T8" fmla="*/ 0 w 70"/>
                <a:gd name="T9" fmla="*/ 0 h 44"/>
                <a:gd name="T10" fmla="*/ 0 w 70"/>
                <a:gd name="T11" fmla="*/ 0 h 44"/>
                <a:gd name="T12" fmla="*/ 0 w 70"/>
                <a:gd name="T13" fmla="*/ 0 h 44"/>
                <a:gd name="T14" fmla="*/ 0 w 70"/>
                <a:gd name="T15" fmla="*/ 0 h 44"/>
                <a:gd name="T16" fmla="*/ 0 w 70"/>
                <a:gd name="T17" fmla="*/ 0 h 44"/>
                <a:gd name="T18" fmla="*/ 0 w 70"/>
                <a:gd name="T19" fmla="*/ 0 h 44"/>
                <a:gd name="T20" fmla="*/ 0 w 70"/>
                <a:gd name="T21" fmla="*/ 0 h 44"/>
                <a:gd name="T22" fmla="*/ 0 w 70"/>
                <a:gd name="T23" fmla="*/ 0 h 44"/>
                <a:gd name="T24" fmla="*/ 0 w 70"/>
                <a:gd name="T25" fmla="*/ 0 h 44"/>
                <a:gd name="T26" fmla="*/ 0 w 70"/>
                <a:gd name="T27" fmla="*/ 0 h 44"/>
                <a:gd name="T28" fmla="*/ 0 w 70"/>
                <a:gd name="T29" fmla="*/ 0 h 44"/>
                <a:gd name="T30" fmla="*/ 0 w 70"/>
                <a:gd name="T31" fmla="*/ 0 h 44"/>
                <a:gd name="T32" fmla="*/ 0 w 70"/>
                <a:gd name="T33" fmla="*/ 0 h 44"/>
                <a:gd name="T34" fmla="*/ 0 w 70"/>
                <a:gd name="T35" fmla="*/ 0 h 44"/>
                <a:gd name="T36" fmla="*/ 0 w 70"/>
                <a:gd name="T37" fmla="*/ 0 h 44"/>
                <a:gd name="T38" fmla="*/ 0 w 70"/>
                <a:gd name="T39" fmla="*/ 0 h 44"/>
                <a:gd name="T40" fmla="*/ 0 w 70"/>
                <a:gd name="T41" fmla="*/ 0 h 44"/>
                <a:gd name="T42" fmla="*/ 0 w 70"/>
                <a:gd name="T43" fmla="*/ 0 h 44"/>
                <a:gd name="T44" fmla="*/ 0 w 70"/>
                <a:gd name="T45" fmla="*/ 0 h 44"/>
                <a:gd name="T46" fmla="*/ 0 w 70"/>
                <a:gd name="T47" fmla="*/ 0 h 44"/>
                <a:gd name="T48" fmla="*/ 0 w 70"/>
                <a:gd name="T49" fmla="*/ 0 h 44"/>
                <a:gd name="T50" fmla="*/ 0 w 70"/>
                <a:gd name="T51" fmla="*/ 0 h 44"/>
                <a:gd name="T52" fmla="*/ 0 w 70"/>
                <a:gd name="T53" fmla="*/ 0 h 44"/>
                <a:gd name="T54" fmla="*/ 0 w 70"/>
                <a:gd name="T55" fmla="*/ 0 h 44"/>
                <a:gd name="T56" fmla="*/ 0 w 70"/>
                <a:gd name="T57" fmla="*/ 0 h 44"/>
                <a:gd name="T58" fmla="*/ 0 w 70"/>
                <a:gd name="T59" fmla="*/ 0 h 44"/>
                <a:gd name="T60" fmla="*/ 0 w 70"/>
                <a:gd name="T61" fmla="*/ 0 h 44"/>
                <a:gd name="T62" fmla="*/ 0 w 70"/>
                <a:gd name="T63" fmla="*/ 0 h 44"/>
                <a:gd name="T64" fmla="*/ 0 w 70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44"/>
                <a:gd name="T101" fmla="*/ 70 w 70"/>
                <a:gd name="T102" fmla="*/ 44 h 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44">
                  <a:moveTo>
                    <a:pt x="4" y="37"/>
                  </a:moveTo>
                  <a:lnTo>
                    <a:pt x="9" y="41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31" y="44"/>
                  </a:lnTo>
                  <a:lnTo>
                    <a:pt x="39" y="43"/>
                  </a:lnTo>
                  <a:lnTo>
                    <a:pt x="48" y="41"/>
                  </a:lnTo>
                  <a:lnTo>
                    <a:pt x="57" y="41"/>
                  </a:lnTo>
                  <a:lnTo>
                    <a:pt x="64" y="41"/>
                  </a:lnTo>
                  <a:lnTo>
                    <a:pt x="67" y="40"/>
                  </a:lnTo>
                  <a:lnTo>
                    <a:pt x="69" y="38"/>
                  </a:lnTo>
                  <a:lnTo>
                    <a:pt x="70" y="35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67" y="30"/>
                  </a:lnTo>
                  <a:lnTo>
                    <a:pt x="66" y="28"/>
                  </a:lnTo>
                  <a:lnTo>
                    <a:pt x="63" y="28"/>
                  </a:lnTo>
                  <a:lnTo>
                    <a:pt x="51" y="30"/>
                  </a:lnTo>
                  <a:lnTo>
                    <a:pt x="42" y="31"/>
                  </a:lnTo>
                  <a:lnTo>
                    <a:pt x="32" y="31"/>
                  </a:lnTo>
                  <a:lnTo>
                    <a:pt x="25" y="30"/>
                  </a:lnTo>
                  <a:lnTo>
                    <a:pt x="19" y="30"/>
                  </a:lnTo>
                  <a:lnTo>
                    <a:pt x="15" y="28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10" y="24"/>
                  </a:lnTo>
                  <a:lnTo>
                    <a:pt x="12" y="16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3" y="9"/>
                  </a:lnTo>
                  <a:lnTo>
                    <a:pt x="0" y="24"/>
                  </a:lnTo>
                  <a:lnTo>
                    <a:pt x="4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6" name="Freeform 177"/>
            <p:cNvSpPr>
              <a:spLocks/>
            </p:cNvSpPr>
            <p:nvPr/>
          </p:nvSpPr>
          <p:spPr bwMode="auto">
            <a:xfrm>
              <a:off x="476" y="2235"/>
              <a:ext cx="28" cy="15"/>
            </a:xfrm>
            <a:custGeom>
              <a:avLst/>
              <a:gdLst>
                <a:gd name="T0" fmla="*/ 0 w 83"/>
                <a:gd name="T1" fmla="*/ 0 h 50"/>
                <a:gd name="T2" fmla="*/ 0 w 83"/>
                <a:gd name="T3" fmla="*/ 0 h 50"/>
                <a:gd name="T4" fmla="*/ 0 w 83"/>
                <a:gd name="T5" fmla="*/ 0 h 50"/>
                <a:gd name="T6" fmla="*/ 0 w 83"/>
                <a:gd name="T7" fmla="*/ 0 h 50"/>
                <a:gd name="T8" fmla="*/ 0 w 83"/>
                <a:gd name="T9" fmla="*/ 0 h 50"/>
                <a:gd name="T10" fmla="*/ 0 w 83"/>
                <a:gd name="T11" fmla="*/ 0 h 50"/>
                <a:gd name="T12" fmla="*/ 0 w 83"/>
                <a:gd name="T13" fmla="*/ 0 h 50"/>
                <a:gd name="T14" fmla="*/ 0 w 83"/>
                <a:gd name="T15" fmla="*/ 0 h 50"/>
                <a:gd name="T16" fmla="*/ 0 w 83"/>
                <a:gd name="T17" fmla="*/ 0 h 50"/>
                <a:gd name="T18" fmla="*/ 0 w 83"/>
                <a:gd name="T19" fmla="*/ 0 h 50"/>
                <a:gd name="T20" fmla="*/ 0 w 83"/>
                <a:gd name="T21" fmla="*/ 0 h 50"/>
                <a:gd name="T22" fmla="*/ 0 w 83"/>
                <a:gd name="T23" fmla="*/ 0 h 50"/>
                <a:gd name="T24" fmla="*/ 0 w 83"/>
                <a:gd name="T25" fmla="*/ 0 h 50"/>
                <a:gd name="T26" fmla="*/ 0 w 83"/>
                <a:gd name="T27" fmla="*/ 0 h 50"/>
                <a:gd name="T28" fmla="*/ 0 w 83"/>
                <a:gd name="T29" fmla="*/ 0 h 50"/>
                <a:gd name="T30" fmla="*/ 0 w 83"/>
                <a:gd name="T31" fmla="*/ 0 h 50"/>
                <a:gd name="T32" fmla="*/ 0 w 83"/>
                <a:gd name="T33" fmla="*/ 0 h 50"/>
                <a:gd name="T34" fmla="*/ 0 w 83"/>
                <a:gd name="T35" fmla="*/ 0 h 50"/>
                <a:gd name="T36" fmla="*/ 0 w 83"/>
                <a:gd name="T37" fmla="*/ 0 h 50"/>
                <a:gd name="T38" fmla="*/ 0 w 83"/>
                <a:gd name="T39" fmla="*/ 0 h 50"/>
                <a:gd name="T40" fmla="*/ 0 w 83"/>
                <a:gd name="T41" fmla="*/ 0 h 50"/>
                <a:gd name="T42" fmla="*/ 0 w 83"/>
                <a:gd name="T43" fmla="*/ 0 h 50"/>
                <a:gd name="T44" fmla="*/ 0 w 83"/>
                <a:gd name="T45" fmla="*/ 0 h 50"/>
                <a:gd name="T46" fmla="*/ 0 w 83"/>
                <a:gd name="T47" fmla="*/ 0 h 50"/>
                <a:gd name="T48" fmla="*/ 0 w 83"/>
                <a:gd name="T49" fmla="*/ 0 h 50"/>
                <a:gd name="T50" fmla="*/ 0 w 83"/>
                <a:gd name="T51" fmla="*/ 0 h 50"/>
                <a:gd name="T52" fmla="*/ 0 w 83"/>
                <a:gd name="T53" fmla="*/ 0 h 50"/>
                <a:gd name="T54" fmla="*/ 0 w 83"/>
                <a:gd name="T55" fmla="*/ 0 h 50"/>
                <a:gd name="T56" fmla="*/ 0 w 83"/>
                <a:gd name="T57" fmla="*/ 0 h 50"/>
                <a:gd name="T58" fmla="*/ 0 w 83"/>
                <a:gd name="T59" fmla="*/ 0 h 50"/>
                <a:gd name="T60" fmla="*/ 0 w 83"/>
                <a:gd name="T61" fmla="*/ 0 h 50"/>
                <a:gd name="T62" fmla="*/ 0 w 83"/>
                <a:gd name="T63" fmla="*/ 0 h 50"/>
                <a:gd name="T64" fmla="*/ 0 w 83"/>
                <a:gd name="T65" fmla="*/ 0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"/>
                <a:gd name="T100" fmla="*/ 0 h 50"/>
                <a:gd name="T101" fmla="*/ 83 w 83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" h="50">
                  <a:moveTo>
                    <a:pt x="4" y="41"/>
                  </a:moveTo>
                  <a:lnTo>
                    <a:pt x="10" y="45"/>
                  </a:lnTo>
                  <a:lnTo>
                    <a:pt x="17" y="48"/>
                  </a:lnTo>
                  <a:lnTo>
                    <a:pt x="26" y="50"/>
                  </a:lnTo>
                  <a:lnTo>
                    <a:pt x="36" y="48"/>
                  </a:lnTo>
                  <a:lnTo>
                    <a:pt x="48" y="47"/>
                  </a:lnTo>
                  <a:lnTo>
                    <a:pt x="58" y="45"/>
                  </a:lnTo>
                  <a:lnTo>
                    <a:pt x="68" y="45"/>
                  </a:lnTo>
                  <a:lnTo>
                    <a:pt x="77" y="45"/>
                  </a:lnTo>
                  <a:lnTo>
                    <a:pt x="80" y="44"/>
                  </a:lnTo>
                  <a:lnTo>
                    <a:pt x="83" y="42"/>
                  </a:lnTo>
                  <a:lnTo>
                    <a:pt x="83" y="39"/>
                  </a:lnTo>
                  <a:lnTo>
                    <a:pt x="83" y="36"/>
                  </a:lnTo>
                  <a:lnTo>
                    <a:pt x="81" y="34"/>
                  </a:lnTo>
                  <a:lnTo>
                    <a:pt x="80" y="32"/>
                  </a:lnTo>
                  <a:lnTo>
                    <a:pt x="77" y="31"/>
                  </a:lnTo>
                  <a:lnTo>
                    <a:pt x="74" y="31"/>
                  </a:lnTo>
                  <a:lnTo>
                    <a:pt x="61" y="34"/>
                  </a:lnTo>
                  <a:lnTo>
                    <a:pt x="49" y="34"/>
                  </a:lnTo>
                  <a:lnTo>
                    <a:pt x="38" y="34"/>
                  </a:lnTo>
                  <a:lnTo>
                    <a:pt x="29" y="34"/>
                  </a:lnTo>
                  <a:lnTo>
                    <a:pt x="22" y="32"/>
                  </a:lnTo>
                  <a:lnTo>
                    <a:pt x="16" y="31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13" y="17"/>
                  </a:lnTo>
                  <a:lnTo>
                    <a:pt x="16" y="7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4" y="9"/>
                  </a:lnTo>
                  <a:lnTo>
                    <a:pt x="0" y="25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7" name="Freeform 178"/>
            <p:cNvSpPr>
              <a:spLocks/>
            </p:cNvSpPr>
            <p:nvPr/>
          </p:nvSpPr>
          <p:spPr bwMode="auto">
            <a:xfrm>
              <a:off x="441" y="2238"/>
              <a:ext cx="19" cy="12"/>
            </a:xfrm>
            <a:custGeom>
              <a:avLst/>
              <a:gdLst>
                <a:gd name="T0" fmla="*/ 0 w 58"/>
                <a:gd name="T1" fmla="*/ 0 h 41"/>
                <a:gd name="T2" fmla="*/ 0 w 58"/>
                <a:gd name="T3" fmla="*/ 0 h 41"/>
                <a:gd name="T4" fmla="*/ 0 w 58"/>
                <a:gd name="T5" fmla="*/ 0 h 41"/>
                <a:gd name="T6" fmla="*/ 0 w 58"/>
                <a:gd name="T7" fmla="*/ 0 h 41"/>
                <a:gd name="T8" fmla="*/ 0 w 58"/>
                <a:gd name="T9" fmla="*/ 0 h 41"/>
                <a:gd name="T10" fmla="*/ 0 w 58"/>
                <a:gd name="T11" fmla="*/ 0 h 41"/>
                <a:gd name="T12" fmla="*/ 0 w 58"/>
                <a:gd name="T13" fmla="*/ 0 h 41"/>
                <a:gd name="T14" fmla="*/ 0 w 58"/>
                <a:gd name="T15" fmla="*/ 0 h 41"/>
                <a:gd name="T16" fmla="*/ 0 w 58"/>
                <a:gd name="T17" fmla="*/ 0 h 41"/>
                <a:gd name="T18" fmla="*/ 0 w 58"/>
                <a:gd name="T19" fmla="*/ 0 h 41"/>
                <a:gd name="T20" fmla="*/ 0 w 58"/>
                <a:gd name="T21" fmla="*/ 0 h 41"/>
                <a:gd name="T22" fmla="*/ 0 w 58"/>
                <a:gd name="T23" fmla="*/ 0 h 41"/>
                <a:gd name="T24" fmla="*/ 0 w 58"/>
                <a:gd name="T25" fmla="*/ 0 h 41"/>
                <a:gd name="T26" fmla="*/ 0 w 58"/>
                <a:gd name="T27" fmla="*/ 0 h 41"/>
                <a:gd name="T28" fmla="*/ 0 w 58"/>
                <a:gd name="T29" fmla="*/ 0 h 41"/>
                <a:gd name="T30" fmla="*/ 0 w 58"/>
                <a:gd name="T31" fmla="*/ 0 h 41"/>
                <a:gd name="T32" fmla="*/ 0 w 58"/>
                <a:gd name="T33" fmla="*/ 0 h 41"/>
                <a:gd name="T34" fmla="*/ 0 w 58"/>
                <a:gd name="T35" fmla="*/ 0 h 41"/>
                <a:gd name="T36" fmla="*/ 0 w 58"/>
                <a:gd name="T37" fmla="*/ 0 h 41"/>
                <a:gd name="T38" fmla="*/ 0 w 58"/>
                <a:gd name="T39" fmla="*/ 0 h 41"/>
                <a:gd name="T40" fmla="*/ 0 w 58"/>
                <a:gd name="T41" fmla="*/ 0 h 41"/>
                <a:gd name="T42" fmla="*/ 0 w 58"/>
                <a:gd name="T43" fmla="*/ 0 h 41"/>
                <a:gd name="T44" fmla="*/ 0 w 58"/>
                <a:gd name="T45" fmla="*/ 0 h 41"/>
                <a:gd name="T46" fmla="*/ 0 w 58"/>
                <a:gd name="T47" fmla="*/ 0 h 41"/>
                <a:gd name="T48" fmla="*/ 0 w 58"/>
                <a:gd name="T49" fmla="*/ 0 h 41"/>
                <a:gd name="T50" fmla="*/ 0 w 58"/>
                <a:gd name="T51" fmla="*/ 0 h 41"/>
                <a:gd name="T52" fmla="*/ 0 w 58"/>
                <a:gd name="T53" fmla="*/ 0 h 41"/>
                <a:gd name="T54" fmla="*/ 0 w 58"/>
                <a:gd name="T55" fmla="*/ 0 h 41"/>
                <a:gd name="T56" fmla="*/ 0 w 58"/>
                <a:gd name="T57" fmla="*/ 0 h 41"/>
                <a:gd name="T58" fmla="*/ 0 w 58"/>
                <a:gd name="T59" fmla="*/ 0 h 41"/>
                <a:gd name="T60" fmla="*/ 0 w 58"/>
                <a:gd name="T61" fmla="*/ 0 h 41"/>
                <a:gd name="T62" fmla="*/ 0 w 58"/>
                <a:gd name="T63" fmla="*/ 0 h 41"/>
                <a:gd name="T64" fmla="*/ 0 w 58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"/>
                <a:gd name="T100" fmla="*/ 0 h 41"/>
                <a:gd name="T101" fmla="*/ 58 w 58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" h="41">
                  <a:moveTo>
                    <a:pt x="3" y="33"/>
                  </a:moveTo>
                  <a:lnTo>
                    <a:pt x="7" y="38"/>
                  </a:lnTo>
                  <a:lnTo>
                    <a:pt x="13" y="39"/>
                  </a:lnTo>
                  <a:lnTo>
                    <a:pt x="19" y="41"/>
                  </a:lnTo>
                  <a:lnTo>
                    <a:pt x="26" y="39"/>
                  </a:lnTo>
                  <a:lnTo>
                    <a:pt x="34" y="39"/>
                  </a:lnTo>
                  <a:lnTo>
                    <a:pt x="41" y="38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5" y="36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44" y="27"/>
                  </a:lnTo>
                  <a:lnTo>
                    <a:pt x="35" y="29"/>
                  </a:lnTo>
                  <a:lnTo>
                    <a:pt x="28" y="27"/>
                  </a:lnTo>
                  <a:lnTo>
                    <a:pt x="20" y="27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0" y="25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4"/>
                  </a:lnTo>
                  <a:lnTo>
                    <a:pt x="12" y="7"/>
                  </a:lnTo>
                  <a:lnTo>
                    <a:pt x="18" y="1"/>
                  </a:lnTo>
                  <a:lnTo>
                    <a:pt x="9" y="0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8" name="Freeform 179"/>
            <p:cNvSpPr>
              <a:spLocks/>
            </p:cNvSpPr>
            <p:nvPr/>
          </p:nvSpPr>
          <p:spPr bwMode="auto">
            <a:xfrm>
              <a:off x="407" y="2240"/>
              <a:ext cx="23" cy="15"/>
            </a:xfrm>
            <a:custGeom>
              <a:avLst/>
              <a:gdLst>
                <a:gd name="T0" fmla="*/ 0 w 70"/>
                <a:gd name="T1" fmla="*/ 0 h 45"/>
                <a:gd name="T2" fmla="*/ 0 w 70"/>
                <a:gd name="T3" fmla="*/ 0 h 45"/>
                <a:gd name="T4" fmla="*/ 0 w 70"/>
                <a:gd name="T5" fmla="*/ 0 h 45"/>
                <a:gd name="T6" fmla="*/ 0 w 70"/>
                <a:gd name="T7" fmla="*/ 0 h 45"/>
                <a:gd name="T8" fmla="*/ 0 w 70"/>
                <a:gd name="T9" fmla="*/ 0 h 45"/>
                <a:gd name="T10" fmla="*/ 0 w 70"/>
                <a:gd name="T11" fmla="*/ 0 h 45"/>
                <a:gd name="T12" fmla="*/ 0 w 70"/>
                <a:gd name="T13" fmla="*/ 0 h 45"/>
                <a:gd name="T14" fmla="*/ 0 w 70"/>
                <a:gd name="T15" fmla="*/ 0 h 45"/>
                <a:gd name="T16" fmla="*/ 0 w 70"/>
                <a:gd name="T17" fmla="*/ 0 h 45"/>
                <a:gd name="T18" fmla="*/ 0 w 70"/>
                <a:gd name="T19" fmla="*/ 0 h 45"/>
                <a:gd name="T20" fmla="*/ 0 w 70"/>
                <a:gd name="T21" fmla="*/ 0 h 45"/>
                <a:gd name="T22" fmla="*/ 0 w 70"/>
                <a:gd name="T23" fmla="*/ 0 h 45"/>
                <a:gd name="T24" fmla="*/ 0 w 70"/>
                <a:gd name="T25" fmla="*/ 0 h 45"/>
                <a:gd name="T26" fmla="*/ 0 w 70"/>
                <a:gd name="T27" fmla="*/ 0 h 45"/>
                <a:gd name="T28" fmla="*/ 0 w 70"/>
                <a:gd name="T29" fmla="*/ 0 h 45"/>
                <a:gd name="T30" fmla="*/ 0 w 70"/>
                <a:gd name="T31" fmla="*/ 0 h 45"/>
                <a:gd name="T32" fmla="*/ 0 w 70"/>
                <a:gd name="T33" fmla="*/ 0 h 45"/>
                <a:gd name="T34" fmla="*/ 0 w 70"/>
                <a:gd name="T35" fmla="*/ 0 h 45"/>
                <a:gd name="T36" fmla="*/ 0 w 70"/>
                <a:gd name="T37" fmla="*/ 0 h 45"/>
                <a:gd name="T38" fmla="*/ 0 w 70"/>
                <a:gd name="T39" fmla="*/ 0 h 45"/>
                <a:gd name="T40" fmla="*/ 0 w 70"/>
                <a:gd name="T41" fmla="*/ 0 h 45"/>
                <a:gd name="T42" fmla="*/ 0 w 70"/>
                <a:gd name="T43" fmla="*/ 0 h 45"/>
                <a:gd name="T44" fmla="*/ 0 w 70"/>
                <a:gd name="T45" fmla="*/ 0 h 45"/>
                <a:gd name="T46" fmla="*/ 0 w 70"/>
                <a:gd name="T47" fmla="*/ 0 h 45"/>
                <a:gd name="T48" fmla="*/ 0 w 70"/>
                <a:gd name="T49" fmla="*/ 0 h 45"/>
                <a:gd name="T50" fmla="*/ 0 w 70"/>
                <a:gd name="T51" fmla="*/ 0 h 45"/>
                <a:gd name="T52" fmla="*/ 0 w 70"/>
                <a:gd name="T53" fmla="*/ 0 h 45"/>
                <a:gd name="T54" fmla="*/ 0 w 70"/>
                <a:gd name="T55" fmla="*/ 0 h 45"/>
                <a:gd name="T56" fmla="*/ 0 w 70"/>
                <a:gd name="T57" fmla="*/ 0 h 45"/>
                <a:gd name="T58" fmla="*/ 0 w 70"/>
                <a:gd name="T59" fmla="*/ 0 h 45"/>
                <a:gd name="T60" fmla="*/ 0 w 70"/>
                <a:gd name="T61" fmla="*/ 0 h 45"/>
                <a:gd name="T62" fmla="*/ 0 w 70"/>
                <a:gd name="T63" fmla="*/ 0 h 45"/>
                <a:gd name="T64" fmla="*/ 0 w 70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45"/>
                <a:gd name="T101" fmla="*/ 70 w 70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45">
                  <a:moveTo>
                    <a:pt x="5" y="38"/>
                  </a:moveTo>
                  <a:lnTo>
                    <a:pt x="9" y="42"/>
                  </a:lnTo>
                  <a:lnTo>
                    <a:pt x="15" y="45"/>
                  </a:lnTo>
                  <a:lnTo>
                    <a:pt x="22" y="45"/>
                  </a:lnTo>
                  <a:lnTo>
                    <a:pt x="31" y="45"/>
                  </a:lnTo>
                  <a:lnTo>
                    <a:pt x="40" y="44"/>
                  </a:lnTo>
                  <a:lnTo>
                    <a:pt x="48" y="42"/>
                  </a:lnTo>
                  <a:lnTo>
                    <a:pt x="57" y="42"/>
                  </a:lnTo>
                  <a:lnTo>
                    <a:pt x="64" y="42"/>
                  </a:lnTo>
                  <a:lnTo>
                    <a:pt x="67" y="41"/>
                  </a:lnTo>
                  <a:lnTo>
                    <a:pt x="69" y="39"/>
                  </a:lnTo>
                  <a:lnTo>
                    <a:pt x="70" y="36"/>
                  </a:lnTo>
                  <a:lnTo>
                    <a:pt x="70" y="35"/>
                  </a:lnTo>
                  <a:lnTo>
                    <a:pt x="70" y="33"/>
                  </a:lnTo>
                  <a:lnTo>
                    <a:pt x="67" y="31"/>
                  </a:lnTo>
                  <a:lnTo>
                    <a:pt x="66" y="29"/>
                  </a:lnTo>
                  <a:lnTo>
                    <a:pt x="63" y="29"/>
                  </a:lnTo>
                  <a:lnTo>
                    <a:pt x="51" y="32"/>
                  </a:lnTo>
                  <a:lnTo>
                    <a:pt x="43" y="32"/>
                  </a:lnTo>
                  <a:lnTo>
                    <a:pt x="32" y="32"/>
                  </a:lnTo>
                  <a:lnTo>
                    <a:pt x="25" y="32"/>
                  </a:lnTo>
                  <a:lnTo>
                    <a:pt x="19" y="31"/>
                  </a:lnTo>
                  <a:lnTo>
                    <a:pt x="15" y="29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5"/>
                  </a:lnTo>
                  <a:lnTo>
                    <a:pt x="12" y="16"/>
                  </a:lnTo>
                  <a:lnTo>
                    <a:pt x="15" y="7"/>
                  </a:lnTo>
                  <a:lnTo>
                    <a:pt x="22" y="1"/>
                  </a:lnTo>
                  <a:lnTo>
                    <a:pt x="12" y="0"/>
                  </a:lnTo>
                  <a:lnTo>
                    <a:pt x="3" y="9"/>
                  </a:lnTo>
                  <a:lnTo>
                    <a:pt x="0" y="23"/>
                  </a:lnTo>
                  <a:lnTo>
                    <a:pt x="5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69" name="Freeform 180"/>
            <p:cNvSpPr>
              <a:spLocks/>
            </p:cNvSpPr>
            <p:nvPr/>
          </p:nvSpPr>
          <p:spPr bwMode="auto">
            <a:xfrm>
              <a:off x="755" y="2153"/>
              <a:ext cx="50" cy="103"/>
            </a:xfrm>
            <a:custGeom>
              <a:avLst/>
              <a:gdLst>
                <a:gd name="T0" fmla="*/ 0 w 149"/>
                <a:gd name="T1" fmla="*/ 0 h 324"/>
                <a:gd name="T2" fmla="*/ 0 w 149"/>
                <a:gd name="T3" fmla="*/ 0 h 324"/>
                <a:gd name="T4" fmla="*/ 0 w 149"/>
                <a:gd name="T5" fmla="*/ 0 h 324"/>
                <a:gd name="T6" fmla="*/ 0 w 149"/>
                <a:gd name="T7" fmla="*/ 0 h 324"/>
                <a:gd name="T8" fmla="*/ 0 w 149"/>
                <a:gd name="T9" fmla="*/ 0 h 324"/>
                <a:gd name="T10" fmla="*/ 0 w 149"/>
                <a:gd name="T11" fmla="*/ 0 h 324"/>
                <a:gd name="T12" fmla="*/ 0 w 149"/>
                <a:gd name="T13" fmla="*/ 0 h 324"/>
                <a:gd name="T14" fmla="*/ 0 w 149"/>
                <a:gd name="T15" fmla="*/ 0 h 324"/>
                <a:gd name="T16" fmla="*/ 0 w 149"/>
                <a:gd name="T17" fmla="*/ 0 h 324"/>
                <a:gd name="T18" fmla="*/ 0 w 149"/>
                <a:gd name="T19" fmla="*/ 0 h 324"/>
                <a:gd name="T20" fmla="*/ 0 w 149"/>
                <a:gd name="T21" fmla="*/ 0 h 324"/>
                <a:gd name="T22" fmla="*/ 0 w 149"/>
                <a:gd name="T23" fmla="*/ 0 h 324"/>
                <a:gd name="T24" fmla="*/ 0 w 149"/>
                <a:gd name="T25" fmla="*/ 0 h 324"/>
                <a:gd name="T26" fmla="*/ 0 w 149"/>
                <a:gd name="T27" fmla="*/ 0 h 324"/>
                <a:gd name="T28" fmla="*/ 0 w 149"/>
                <a:gd name="T29" fmla="*/ 0 h 324"/>
                <a:gd name="T30" fmla="*/ 0 w 149"/>
                <a:gd name="T31" fmla="*/ 0 h 324"/>
                <a:gd name="T32" fmla="*/ 0 w 149"/>
                <a:gd name="T33" fmla="*/ 0 h 324"/>
                <a:gd name="T34" fmla="*/ 0 w 149"/>
                <a:gd name="T35" fmla="*/ 0 h 324"/>
                <a:gd name="T36" fmla="*/ 0 w 149"/>
                <a:gd name="T37" fmla="*/ 0 h 324"/>
                <a:gd name="T38" fmla="*/ 0 w 149"/>
                <a:gd name="T39" fmla="*/ 0 h 324"/>
                <a:gd name="T40" fmla="*/ 0 w 149"/>
                <a:gd name="T41" fmla="*/ 0 h 324"/>
                <a:gd name="T42" fmla="*/ 0 w 149"/>
                <a:gd name="T43" fmla="*/ 0 h 324"/>
                <a:gd name="T44" fmla="*/ 0 w 149"/>
                <a:gd name="T45" fmla="*/ 0 h 324"/>
                <a:gd name="T46" fmla="*/ 0 w 149"/>
                <a:gd name="T47" fmla="*/ 0 h 324"/>
                <a:gd name="T48" fmla="*/ 0 w 149"/>
                <a:gd name="T49" fmla="*/ 0 h 324"/>
                <a:gd name="T50" fmla="*/ 0 w 149"/>
                <a:gd name="T51" fmla="*/ 0 h 324"/>
                <a:gd name="T52" fmla="*/ 0 w 149"/>
                <a:gd name="T53" fmla="*/ 0 h 324"/>
                <a:gd name="T54" fmla="*/ 0 w 149"/>
                <a:gd name="T55" fmla="*/ 0 h 324"/>
                <a:gd name="T56" fmla="*/ 0 w 149"/>
                <a:gd name="T57" fmla="*/ 0 h 324"/>
                <a:gd name="T58" fmla="*/ 0 w 149"/>
                <a:gd name="T59" fmla="*/ 0 h 324"/>
                <a:gd name="T60" fmla="*/ 0 w 149"/>
                <a:gd name="T61" fmla="*/ 0 h 324"/>
                <a:gd name="T62" fmla="*/ 0 w 149"/>
                <a:gd name="T63" fmla="*/ 0 h 324"/>
                <a:gd name="T64" fmla="*/ 0 w 149"/>
                <a:gd name="T65" fmla="*/ 0 h 324"/>
                <a:gd name="T66" fmla="*/ 0 w 149"/>
                <a:gd name="T67" fmla="*/ 0 h 324"/>
                <a:gd name="T68" fmla="*/ 0 w 149"/>
                <a:gd name="T69" fmla="*/ 0 h 324"/>
                <a:gd name="T70" fmla="*/ 0 w 149"/>
                <a:gd name="T71" fmla="*/ 0 h 324"/>
                <a:gd name="T72" fmla="*/ 0 w 149"/>
                <a:gd name="T73" fmla="*/ 0 h 324"/>
                <a:gd name="T74" fmla="*/ 0 w 149"/>
                <a:gd name="T75" fmla="*/ 0 h 324"/>
                <a:gd name="T76" fmla="*/ 0 w 149"/>
                <a:gd name="T77" fmla="*/ 0 h 324"/>
                <a:gd name="T78" fmla="*/ 0 w 149"/>
                <a:gd name="T79" fmla="*/ 0 h 324"/>
                <a:gd name="T80" fmla="*/ 0 w 149"/>
                <a:gd name="T81" fmla="*/ 0 h 324"/>
                <a:gd name="T82" fmla="*/ 0 w 149"/>
                <a:gd name="T83" fmla="*/ 0 h 324"/>
                <a:gd name="T84" fmla="*/ 0 w 149"/>
                <a:gd name="T85" fmla="*/ 0 h 324"/>
                <a:gd name="T86" fmla="*/ 0 w 149"/>
                <a:gd name="T87" fmla="*/ 0 h 324"/>
                <a:gd name="T88" fmla="*/ 0 w 149"/>
                <a:gd name="T89" fmla="*/ 0 h 324"/>
                <a:gd name="T90" fmla="*/ 0 w 149"/>
                <a:gd name="T91" fmla="*/ 0 h 324"/>
                <a:gd name="T92" fmla="*/ 0 w 149"/>
                <a:gd name="T93" fmla="*/ 0 h 324"/>
                <a:gd name="T94" fmla="*/ 0 w 149"/>
                <a:gd name="T95" fmla="*/ 0 h 324"/>
                <a:gd name="T96" fmla="*/ 0 w 149"/>
                <a:gd name="T97" fmla="*/ 0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9"/>
                <a:gd name="T148" fmla="*/ 0 h 324"/>
                <a:gd name="T149" fmla="*/ 149 w 149"/>
                <a:gd name="T150" fmla="*/ 324 h 32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9" h="324">
                  <a:moveTo>
                    <a:pt x="130" y="86"/>
                  </a:moveTo>
                  <a:lnTo>
                    <a:pt x="119" y="96"/>
                  </a:lnTo>
                  <a:lnTo>
                    <a:pt x="109" y="107"/>
                  </a:lnTo>
                  <a:lnTo>
                    <a:pt x="100" y="120"/>
                  </a:lnTo>
                  <a:lnTo>
                    <a:pt x="91" y="131"/>
                  </a:lnTo>
                  <a:lnTo>
                    <a:pt x="76" y="152"/>
                  </a:lnTo>
                  <a:lnTo>
                    <a:pt x="63" y="174"/>
                  </a:lnTo>
                  <a:lnTo>
                    <a:pt x="50" y="195"/>
                  </a:lnTo>
                  <a:lnTo>
                    <a:pt x="40" y="216"/>
                  </a:lnTo>
                  <a:lnTo>
                    <a:pt x="28" y="239"/>
                  </a:lnTo>
                  <a:lnTo>
                    <a:pt x="18" y="261"/>
                  </a:lnTo>
                  <a:lnTo>
                    <a:pt x="9" y="283"/>
                  </a:lnTo>
                  <a:lnTo>
                    <a:pt x="0" y="306"/>
                  </a:lnTo>
                  <a:lnTo>
                    <a:pt x="0" y="312"/>
                  </a:lnTo>
                  <a:lnTo>
                    <a:pt x="3" y="318"/>
                  </a:lnTo>
                  <a:lnTo>
                    <a:pt x="8" y="322"/>
                  </a:lnTo>
                  <a:lnTo>
                    <a:pt x="12" y="324"/>
                  </a:lnTo>
                  <a:lnTo>
                    <a:pt x="18" y="324"/>
                  </a:lnTo>
                  <a:lnTo>
                    <a:pt x="22" y="321"/>
                  </a:lnTo>
                  <a:lnTo>
                    <a:pt x="25" y="316"/>
                  </a:lnTo>
                  <a:lnTo>
                    <a:pt x="28" y="312"/>
                  </a:lnTo>
                  <a:lnTo>
                    <a:pt x="31" y="306"/>
                  </a:lnTo>
                  <a:lnTo>
                    <a:pt x="38" y="293"/>
                  </a:lnTo>
                  <a:lnTo>
                    <a:pt x="46" y="277"/>
                  </a:lnTo>
                  <a:lnTo>
                    <a:pt x="52" y="262"/>
                  </a:lnTo>
                  <a:lnTo>
                    <a:pt x="62" y="238"/>
                  </a:lnTo>
                  <a:lnTo>
                    <a:pt x="75" y="211"/>
                  </a:lnTo>
                  <a:lnTo>
                    <a:pt x="91" y="185"/>
                  </a:lnTo>
                  <a:lnTo>
                    <a:pt x="107" y="159"/>
                  </a:lnTo>
                  <a:lnTo>
                    <a:pt x="122" y="136"/>
                  </a:lnTo>
                  <a:lnTo>
                    <a:pt x="133" y="118"/>
                  </a:lnTo>
                  <a:lnTo>
                    <a:pt x="142" y="105"/>
                  </a:lnTo>
                  <a:lnTo>
                    <a:pt x="145" y="101"/>
                  </a:lnTo>
                  <a:lnTo>
                    <a:pt x="148" y="98"/>
                  </a:lnTo>
                  <a:lnTo>
                    <a:pt x="149" y="95"/>
                  </a:lnTo>
                  <a:lnTo>
                    <a:pt x="149" y="92"/>
                  </a:lnTo>
                  <a:lnTo>
                    <a:pt x="148" y="89"/>
                  </a:lnTo>
                  <a:lnTo>
                    <a:pt x="144" y="79"/>
                  </a:lnTo>
                  <a:lnTo>
                    <a:pt x="133" y="56"/>
                  </a:lnTo>
                  <a:lnTo>
                    <a:pt x="120" y="27"/>
                  </a:lnTo>
                  <a:lnTo>
                    <a:pt x="109" y="0"/>
                  </a:lnTo>
                  <a:lnTo>
                    <a:pt x="100" y="15"/>
                  </a:lnTo>
                  <a:lnTo>
                    <a:pt x="98" y="29"/>
                  </a:lnTo>
                  <a:lnTo>
                    <a:pt x="101" y="44"/>
                  </a:lnTo>
                  <a:lnTo>
                    <a:pt x="107" y="57"/>
                  </a:lnTo>
                  <a:lnTo>
                    <a:pt x="114" y="69"/>
                  </a:lnTo>
                  <a:lnTo>
                    <a:pt x="123" y="77"/>
                  </a:lnTo>
                  <a:lnTo>
                    <a:pt x="128" y="85"/>
                  </a:lnTo>
                  <a:lnTo>
                    <a:pt x="13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0" name="Freeform 181"/>
            <p:cNvSpPr>
              <a:spLocks/>
            </p:cNvSpPr>
            <p:nvPr/>
          </p:nvSpPr>
          <p:spPr bwMode="auto">
            <a:xfrm>
              <a:off x="384" y="2145"/>
              <a:ext cx="403" cy="53"/>
            </a:xfrm>
            <a:custGeom>
              <a:avLst/>
              <a:gdLst>
                <a:gd name="T0" fmla="*/ 0 w 1207"/>
                <a:gd name="T1" fmla="*/ 0 h 167"/>
                <a:gd name="T2" fmla="*/ 0 w 1207"/>
                <a:gd name="T3" fmla="*/ 0 h 167"/>
                <a:gd name="T4" fmla="*/ 0 w 1207"/>
                <a:gd name="T5" fmla="*/ 0 h 167"/>
                <a:gd name="T6" fmla="*/ 0 w 1207"/>
                <a:gd name="T7" fmla="*/ 0 h 167"/>
                <a:gd name="T8" fmla="*/ 0 w 1207"/>
                <a:gd name="T9" fmla="*/ 0 h 167"/>
                <a:gd name="T10" fmla="*/ 0 w 1207"/>
                <a:gd name="T11" fmla="*/ 0 h 167"/>
                <a:gd name="T12" fmla="*/ 0 w 1207"/>
                <a:gd name="T13" fmla="*/ 0 h 167"/>
                <a:gd name="T14" fmla="*/ 0 w 1207"/>
                <a:gd name="T15" fmla="*/ 0 h 167"/>
                <a:gd name="T16" fmla="*/ 0 w 1207"/>
                <a:gd name="T17" fmla="*/ 0 h 167"/>
                <a:gd name="T18" fmla="*/ 0 w 1207"/>
                <a:gd name="T19" fmla="*/ 0 h 167"/>
                <a:gd name="T20" fmla="*/ 0 w 1207"/>
                <a:gd name="T21" fmla="*/ 0 h 167"/>
                <a:gd name="T22" fmla="*/ 0 w 1207"/>
                <a:gd name="T23" fmla="*/ 0 h 167"/>
                <a:gd name="T24" fmla="*/ 0 w 1207"/>
                <a:gd name="T25" fmla="*/ 0 h 167"/>
                <a:gd name="T26" fmla="*/ 0 w 1207"/>
                <a:gd name="T27" fmla="*/ 0 h 167"/>
                <a:gd name="T28" fmla="*/ 0 w 1207"/>
                <a:gd name="T29" fmla="*/ 0 h 167"/>
                <a:gd name="T30" fmla="*/ 0 w 1207"/>
                <a:gd name="T31" fmla="*/ 0 h 167"/>
                <a:gd name="T32" fmla="*/ 0 w 1207"/>
                <a:gd name="T33" fmla="*/ 0 h 167"/>
                <a:gd name="T34" fmla="*/ 0 w 1207"/>
                <a:gd name="T35" fmla="*/ 0 h 167"/>
                <a:gd name="T36" fmla="*/ 0 w 1207"/>
                <a:gd name="T37" fmla="*/ 0 h 167"/>
                <a:gd name="T38" fmla="*/ 0 w 1207"/>
                <a:gd name="T39" fmla="*/ 0 h 167"/>
                <a:gd name="T40" fmla="*/ 0 w 1207"/>
                <a:gd name="T41" fmla="*/ 0 h 167"/>
                <a:gd name="T42" fmla="*/ 0 w 1207"/>
                <a:gd name="T43" fmla="*/ 0 h 167"/>
                <a:gd name="T44" fmla="*/ 0 w 1207"/>
                <a:gd name="T45" fmla="*/ 0 h 167"/>
                <a:gd name="T46" fmla="*/ 0 w 1207"/>
                <a:gd name="T47" fmla="*/ 0 h 167"/>
                <a:gd name="T48" fmla="*/ 0 w 1207"/>
                <a:gd name="T49" fmla="*/ 0 h 167"/>
                <a:gd name="T50" fmla="*/ 0 w 1207"/>
                <a:gd name="T51" fmla="*/ 0 h 167"/>
                <a:gd name="T52" fmla="*/ 0 w 1207"/>
                <a:gd name="T53" fmla="*/ 0 h 167"/>
                <a:gd name="T54" fmla="*/ 0 w 1207"/>
                <a:gd name="T55" fmla="*/ 0 h 167"/>
                <a:gd name="T56" fmla="*/ 0 w 1207"/>
                <a:gd name="T57" fmla="*/ 0 h 167"/>
                <a:gd name="T58" fmla="*/ 0 w 1207"/>
                <a:gd name="T59" fmla="*/ 0 h 167"/>
                <a:gd name="T60" fmla="*/ 0 w 1207"/>
                <a:gd name="T61" fmla="*/ 0 h 167"/>
                <a:gd name="T62" fmla="*/ 0 w 1207"/>
                <a:gd name="T63" fmla="*/ 0 h 167"/>
                <a:gd name="T64" fmla="*/ 0 w 1207"/>
                <a:gd name="T65" fmla="*/ 0 h 167"/>
                <a:gd name="T66" fmla="*/ 0 w 1207"/>
                <a:gd name="T67" fmla="*/ 0 h 167"/>
                <a:gd name="T68" fmla="*/ 0 w 1207"/>
                <a:gd name="T69" fmla="*/ 0 h 167"/>
                <a:gd name="T70" fmla="*/ 0 w 1207"/>
                <a:gd name="T71" fmla="*/ 0 h 167"/>
                <a:gd name="T72" fmla="*/ 0 w 1207"/>
                <a:gd name="T73" fmla="*/ 0 h 167"/>
                <a:gd name="T74" fmla="*/ 0 w 1207"/>
                <a:gd name="T75" fmla="*/ 0 h 167"/>
                <a:gd name="T76" fmla="*/ 0 w 1207"/>
                <a:gd name="T77" fmla="*/ 0 h 167"/>
                <a:gd name="T78" fmla="*/ 0 w 1207"/>
                <a:gd name="T79" fmla="*/ 0 h 167"/>
                <a:gd name="T80" fmla="*/ 0 w 1207"/>
                <a:gd name="T81" fmla="*/ 0 h 167"/>
                <a:gd name="T82" fmla="*/ 0 w 1207"/>
                <a:gd name="T83" fmla="*/ 0 h 1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07"/>
                <a:gd name="T127" fmla="*/ 0 h 167"/>
                <a:gd name="T128" fmla="*/ 1207 w 1207"/>
                <a:gd name="T129" fmla="*/ 167 h 16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07" h="167">
                  <a:moveTo>
                    <a:pt x="655" y="129"/>
                  </a:moveTo>
                  <a:lnTo>
                    <a:pt x="692" y="126"/>
                  </a:lnTo>
                  <a:lnTo>
                    <a:pt x="731" y="123"/>
                  </a:lnTo>
                  <a:lnTo>
                    <a:pt x="774" y="119"/>
                  </a:lnTo>
                  <a:lnTo>
                    <a:pt x="816" y="113"/>
                  </a:lnTo>
                  <a:lnTo>
                    <a:pt x="860" y="106"/>
                  </a:lnTo>
                  <a:lnTo>
                    <a:pt x="904" y="99"/>
                  </a:lnTo>
                  <a:lnTo>
                    <a:pt x="947" y="91"/>
                  </a:lnTo>
                  <a:lnTo>
                    <a:pt x="990" y="84"/>
                  </a:lnTo>
                  <a:lnTo>
                    <a:pt x="1029" y="75"/>
                  </a:lnTo>
                  <a:lnTo>
                    <a:pt x="1067" y="67"/>
                  </a:lnTo>
                  <a:lnTo>
                    <a:pt x="1102" y="59"/>
                  </a:lnTo>
                  <a:lnTo>
                    <a:pt x="1133" y="51"/>
                  </a:lnTo>
                  <a:lnTo>
                    <a:pt x="1159" y="43"/>
                  </a:lnTo>
                  <a:lnTo>
                    <a:pt x="1180" y="37"/>
                  </a:lnTo>
                  <a:lnTo>
                    <a:pt x="1196" y="32"/>
                  </a:lnTo>
                  <a:lnTo>
                    <a:pt x="1204" y="26"/>
                  </a:lnTo>
                  <a:lnTo>
                    <a:pt x="1207" y="20"/>
                  </a:lnTo>
                  <a:lnTo>
                    <a:pt x="1207" y="14"/>
                  </a:lnTo>
                  <a:lnTo>
                    <a:pt x="1203" y="7"/>
                  </a:lnTo>
                  <a:lnTo>
                    <a:pt x="1194" y="0"/>
                  </a:lnTo>
                  <a:lnTo>
                    <a:pt x="1190" y="1"/>
                  </a:lnTo>
                  <a:lnTo>
                    <a:pt x="1183" y="2"/>
                  </a:lnTo>
                  <a:lnTo>
                    <a:pt x="1172" y="5"/>
                  </a:lnTo>
                  <a:lnTo>
                    <a:pt x="1161" y="10"/>
                  </a:lnTo>
                  <a:lnTo>
                    <a:pt x="1146" y="16"/>
                  </a:lnTo>
                  <a:lnTo>
                    <a:pt x="1130" y="20"/>
                  </a:lnTo>
                  <a:lnTo>
                    <a:pt x="1112" y="26"/>
                  </a:lnTo>
                  <a:lnTo>
                    <a:pt x="1095" y="33"/>
                  </a:lnTo>
                  <a:lnTo>
                    <a:pt x="1076" y="39"/>
                  </a:lnTo>
                  <a:lnTo>
                    <a:pt x="1055" y="45"/>
                  </a:lnTo>
                  <a:lnTo>
                    <a:pt x="1035" y="52"/>
                  </a:lnTo>
                  <a:lnTo>
                    <a:pt x="1015" y="56"/>
                  </a:lnTo>
                  <a:lnTo>
                    <a:pt x="996" y="62"/>
                  </a:lnTo>
                  <a:lnTo>
                    <a:pt x="977" y="67"/>
                  </a:lnTo>
                  <a:lnTo>
                    <a:pt x="958" y="69"/>
                  </a:lnTo>
                  <a:lnTo>
                    <a:pt x="940" y="72"/>
                  </a:lnTo>
                  <a:lnTo>
                    <a:pt x="918" y="75"/>
                  </a:lnTo>
                  <a:lnTo>
                    <a:pt x="889" y="78"/>
                  </a:lnTo>
                  <a:lnTo>
                    <a:pt x="854" y="83"/>
                  </a:lnTo>
                  <a:lnTo>
                    <a:pt x="813" y="85"/>
                  </a:lnTo>
                  <a:lnTo>
                    <a:pt x="768" y="90"/>
                  </a:lnTo>
                  <a:lnTo>
                    <a:pt x="720" y="94"/>
                  </a:lnTo>
                  <a:lnTo>
                    <a:pt x="670" y="100"/>
                  </a:lnTo>
                  <a:lnTo>
                    <a:pt x="617" y="104"/>
                  </a:lnTo>
                  <a:lnTo>
                    <a:pt x="566" y="109"/>
                  </a:lnTo>
                  <a:lnTo>
                    <a:pt x="514" y="115"/>
                  </a:lnTo>
                  <a:lnTo>
                    <a:pt x="464" y="119"/>
                  </a:lnTo>
                  <a:lnTo>
                    <a:pt x="416" y="123"/>
                  </a:lnTo>
                  <a:lnTo>
                    <a:pt x="372" y="128"/>
                  </a:lnTo>
                  <a:lnTo>
                    <a:pt x="333" y="132"/>
                  </a:lnTo>
                  <a:lnTo>
                    <a:pt x="299" y="136"/>
                  </a:lnTo>
                  <a:lnTo>
                    <a:pt x="271" y="139"/>
                  </a:lnTo>
                  <a:lnTo>
                    <a:pt x="254" y="141"/>
                  </a:lnTo>
                  <a:lnTo>
                    <a:pt x="233" y="144"/>
                  </a:lnTo>
                  <a:lnTo>
                    <a:pt x="213" y="145"/>
                  </a:lnTo>
                  <a:lnTo>
                    <a:pt x="191" y="145"/>
                  </a:lnTo>
                  <a:lnTo>
                    <a:pt x="169" y="147"/>
                  </a:lnTo>
                  <a:lnTo>
                    <a:pt x="147" y="148"/>
                  </a:lnTo>
                  <a:lnTo>
                    <a:pt x="125" y="150"/>
                  </a:lnTo>
                  <a:lnTo>
                    <a:pt x="103" y="150"/>
                  </a:lnTo>
                  <a:lnTo>
                    <a:pt x="83" y="151"/>
                  </a:lnTo>
                  <a:lnTo>
                    <a:pt x="64" y="151"/>
                  </a:lnTo>
                  <a:lnTo>
                    <a:pt x="46" y="152"/>
                  </a:lnTo>
                  <a:lnTo>
                    <a:pt x="32" y="154"/>
                  </a:lnTo>
                  <a:lnTo>
                    <a:pt x="19" y="155"/>
                  </a:lnTo>
                  <a:lnTo>
                    <a:pt x="8" y="157"/>
                  </a:lnTo>
                  <a:lnTo>
                    <a:pt x="3" y="158"/>
                  </a:lnTo>
                  <a:lnTo>
                    <a:pt x="0" y="161"/>
                  </a:lnTo>
                  <a:lnTo>
                    <a:pt x="13" y="164"/>
                  </a:lnTo>
                  <a:lnTo>
                    <a:pt x="33" y="167"/>
                  </a:lnTo>
                  <a:lnTo>
                    <a:pt x="59" y="167"/>
                  </a:lnTo>
                  <a:lnTo>
                    <a:pt x="92" y="167"/>
                  </a:lnTo>
                  <a:lnTo>
                    <a:pt x="130" y="166"/>
                  </a:lnTo>
                  <a:lnTo>
                    <a:pt x="170" y="163"/>
                  </a:lnTo>
                  <a:lnTo>
                    <a:pt x="216" y="161"/>
                  </a:lnTo>
                  <a:lnTo>
                    <a:pt x="264" y="157"/>
                  </a:lnTo>
                  <a:lnTo>
                    <a:pt x="314" y="154"/>
                  </a:lnTo>
                  <a:lnTo>
                    <a:pt x="365" y="150"/>
                  </a:lnTo>
                  <a:lnTo>
                    <a:pt x="416" y="145"/>
                  </a:lnTo>
                  <a:lnTo>
                    <a:pt x="467" y="141"/>
                  </a:lnTo>
                  <a:lnTo>
                    <a:pt x="518" y="138"/>
                  </a:lnTo>
                  <a:lnTo>
                    <a:pt x="566" y="135"/>
                  </a:lnTo>
                  <a:lnTo>
                    <a:pt x="613" y="132"/>
                  </a:lnTo>
                  <a:lnTo>
                    <a:pt x="6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1" name="Freeform 182"/>
            <p:cNvSpPr>
              <a:spLocks/>
            </p:cNvSpPr>
            <p:nvPr/>
          </p:nvSpPr>
          <p:spPr bwMode="auto">
            <a:xfrm>
              <a:off x="880" y="2199"/>
              <a:ext cx="116" cy="115"/>
            </a:xfrm>
            <a:custGeom>
              <a:avLst/>
              <a:gdLst>
                <a:gd name="T0" fmla="*/ 0 w 347"/>
                <a:gd name="T1" fmla="*/ 0 h 364"/>
                <a:gd name="T2" fmla="*/ 0 w 347"/>
                <a:gd name="T3" fmla="*/ 0 h 364"/>
                <a:gd name="T4" fmla="*/ 0 w 347"/>
                <a:gd name="T5" fmla="*/ 0 h 364"/>
                <a:gd name="T6" fmla="*/ 0 w 347"/>
                <a:gd name="T7" fmla="*/ 0 h 364"/>
                <a:gd name="T8" fmla="*/ 0 w 347"/>
                <a:gd name="T9" fmla="*/ 0 h 364"/>
                <a:gd name="T10" fmla="*/ 0 w 347"/>
                <a:gd name="T11" fmla="*/ 0 h 364"/>
                <a:gd name="T12" fmla="*/ 0 w 347"/>
                <a:gd name="T13" fmla="*/ 0 h 364"/>
                <a:gd name="T14" fmla="*/ 0 w 347"/>
                <a:gd name="T15" fmla="*/ 0 h 364"/>
                <a:gd name="T16" fmla="*/ 0 w 347"/>
                <a:gd name="T17" fmla="*/ 0 h 364"/>
                <a:gd name="T18" fmla="*/ 0 w 347"/>
                <a:gd name="T19" fmla="*/ 0 h 364"/>
                <a:gd name="T20" fmla="*/ 0 w 347"/>
                <a:gd name="T21" fmla="*/ 0 h 364"/>
                <a:gd name="T22" fmla="*/ 0 w 347"/>
                <a:gd name="T23" fmla="*/ 0 h 364"/>
                <a:gd name="T24" fmla="*/ 0 w 347"/>
                <a:gd name="T25" fmla="*/ 0 h 364"/>
                <a:gd name="T26" fmla="*/ 0 w 347"/>
                <a:gd name="T27" fmla="*/ 0 h 364"/>
                <a:gd name="T28" fmla="*/ 0 w 347"/>
                <a:gd name="T29" fmla="*/ 0 h 364"/>
                <a:gd name="T30" fmla="*/ 0 w 347"/>
                <a:gd name="T31" fmla="*/ 0 h 364"/>
                <a:gd name="T32" fmla="*/ 0 w 347"/>
                <a:gd name="T33" fmla="*/ 0 h 364"/>
                <a:gd name="T34" fmla="*/ 0 w 347"/>
                <a:gd name="T35" fmla="*/ 0 h 364"/>
                <a:gd name="T36" fmla="*/ 0 w 347"/>
                <a:gd name="T37" fmla="*/ 0 h 364"/>
                <a:gd name="T38" fmla="*/ 0 w 347"/>
                <a:gd name="T39" fmla="*/ 0 h 364"/>
                <a:gd name="T40" fmla="*/ 0 w 347"/>
                <a:gd name="T41" fmla="*/ 0 h 364"/>
                <a:gd name="T42" fmla="*/ 0 w 347"/>
                <a:gd name="T43" fmla="*/ 0 h 364"/>
                <a:gd name="T44" fmla="*/ 0 w 347"/>
                <a:gd name="T45" fmla="*/ 0 h 364"/>
                <a:gd name="T46" fmla="*/ 0 w 347"/>
                <a:gd name="T47" fmla="*/ 0 h 364"/>
                <a:gd name="T48" fmla="*/ 0 w 347"/>
                <a:gd name="T49" fmla="*/ 0 h 364"/>
                <a:gd name="T50" fmla="*/ 0 w 347"/>
                <a:gd name="T51" fmla="*/ 0 h 364"/>
                <a:gd name="T52" fmla="*/ 0 w 347"/>
                <a:gd name="T53" fmla="*/ 0 h 364"/>
                <a:gd name="T54" fmla="*/ 0 w 347"/>
                <a:gd name="T55" fmla="*/ 0 h 364"/>
                <a:gd name="T56" fmla="*/ 0 w 347"/>
                <a:gd name="T57" fmla="*/ 0 h 364"/>
                <a:gd name="T58" fmla="*/ 0 w 347"/>
                <a:gd name="T59" fmla="*/ 0 h 364"/>
                <a:gd name="T60" fmla="*/ 0 w 347"/>
                <a:gd name="T61" fmla="*/ 0 h 364"/>
                <a:gd name="T62" fmla="*/ 0 w 347"/>
                <a:gd name="T63" fmla="*/ 0 h 364"/>
                <a:gd name="T64" fmla="*/ 0 w 347"/>
                <a:gd name="T65" fmla="*/ 0 h 3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7"/>
                <a:gd name="T100" fmla="*/ 0 h 364"/>
                <a:gd name="T101" fmla="*/ 347 w 347"/>
                <a:gd name="T102" fmla="*/ 364 h 3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7" h="364">
                  <a:moveTo>
                    <a:pt x="0" y="51"/>
                  </a:moveTo>
                  <a:lnTo>
                    <a:pt x="16" y="41"/>
                  </a:lnTo>
                  <a:lnTo>
                    <a:pt x="36" y="32"/>
                  </a:lnTo>
                  <a:lnTo>
                    <a:pt x="63" y="24"/>
                  </a:lnTo>
                  <a:lnTo>
                    <a:pt x="92" y="16"/>
                  </a:lnTo>
                  <a:lnTo>
                    <a:pt x="122" y="11"/>
                  </a:lnTo>
                  <a:lnTo>
                    <a:pt x="156" y="5"/>
                  </a:lnTo>
                  <a:lnTo>
                    <a:pt x="188" y="2"/>
                  </a:lnTo>
                  <a:lnTo>
                    <a:pt x="220" y="0"/>
                  </a:lnTo>
                  <a:lnTo>
                    <a:pt x="238" y="28"/>
                  </a:lnTo>
                  <a:lnTo>
                    <a:pt x="257" y="60"/>
                  </a:lnTo>
                  <a:lnTo>
                    <a:pt x="276" y="97"/>
                  </a:lnTo>
                  <a:lnTo>
                    <a:pt x="295" y="136"/>
                  </a:lnTo>
                  <a:lnTo>
                    <a:pt x="312" y="175"/>
                  </a:lnTo>
                  <a:lnTo>
                    <a:pt x="327" y="214"/>
                  </a:lnTo>
                  <a:lnTo>
                    <a:pt x="339" y="252"/>
                  </a:lnTo>
                  <a:lnTo>
                    <a:pt x="347" y="287"/>
                  </a:lnTo>
                  <a:lnTo>
                    <a:pt x="324" y="292"/>
                  </a:lnTo>
                  <a:lnTo>
                    <a:pt x="299" y="300"/>
                  </a:lnTo>
                  <a:lnTo>
                    <a:pt x="270" y="312"/>
                  </a:lnTo>
                  <a:lnTo>
                    <a:pt x="242" y="325"/>
                  </a:lnTo>
                  <a:lnTo>
                    <a:pt x="213" y="337"/>
                  </a:lnTo>
                  <a:lnTo>
                    <a:pt x="187" y="348"/>
                  </a:lnTo>
                  <a:lnTo>
                    <a:pt x="163" y="359"/>
                  </a:lnTo>
                  <a:lnTo>
                    <a:pt x="143" y="364"/>
                  </a:lnTo>
                  <a:lnTo>
                    <a:pt x="130" y="344"/>
                  </a:lnTo>
                  <a:lnTo>
                    <a:pt x="112" y="306"/>
                  </a:lnTo>
                  <a:lnTo>
                    <a:pt x="95" y="258"/>
                  </a:lnTo>
                  <a:lnTo>
                    <a:pt x="74" y="206"/>
                  </a:lnTo>
                  <a:lnTo>
                    <a:pt x="54" y="152"/>
                  </a:lnTo>
                  <a:lnTo>
                    <a:pt x="33" y="105"/>
                  </a:lnTo>
                  <a:lnTo>
                    <a:pt x="16" y="7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7F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2" name="Freeform 183"/>
            <p:cNvSpPr>
              <a:spLocks/>
            </p:cNvSpPr>
            <p:nvPr/>
          </p:nvSpPr>
          <p:spPr bwMode="auto">
            <a:xfrm>
              <a:off x="900" y="2205"/>
              <a:ext cx="46" cy="38"/>
            </a:xfrm>
            <a:custGeom>
              <a:avLst/>
              <a:gdLst>
                <a:gd name="T0" fmla="*/ 0 w 140"/>
                <a:gd name="T1" fmla="*/ 0 h 120"/>
                <a:gd name="T2" fmla="*/ 0 w 140"/>
                <a:gd name="T3" fmla="*/ 0 h 120"/>
                <a:gd name="T4" fmla="*/ 0 w 140"/>
                <a:gd name="T5" fmla="*/ 0 h 120"/>
                <a:gd name="T6" fmla="*/ 0 w 140"/>
                <a:gd name="T7" fmla="*/ 0 h 120"/>
                <a:gd name="T8" fmla="*/ 0 w 140"/>
                <a:gd name="T9" fmla="*/ 0 h 120"/>
                <a:gd name="T10" fmla="*/ 0 w 140"/>
                <a:gd name="T11" fmla="*/ 0 h 120"/>
                <a:gd name="T12" fmla="*/ 0 w 140"/>
                <a:gd name="T13" fmla="*/ 0 h 120"/>
                <a:gd name="T14" fmla="*/ 0 w 140"/>
                <a:gd name="T15" fmla="*/ 0 h 120"/>
                <a:gd name="T16" fmla="*/ 0 w 140"/>
                <a:gd name="T17" fmla="*/ 0 h 120"/>
                <a:gd name="T18" fmla="*/ 0 w 140"/>
                <a:gd name="T19" fmla="*/ 0 h 120"/>
                <a:gd name="T20" fmla="*/ 0 w 140"/>
                <a:gd name="T21" fmla="*/ 0 h 120"/>
                <a:gd name="T22" fmla="*/ 0 w 140"/>
                <a:gd name="T23" fmla="*/ 0 h 120"/>
                <a:gd name="T24" fmla="*/ 0 w 140"/>
                <a:gd name="T25" fmla="*/ 0 h 120"/>
                <a:gd name="T26" fmla="*/ 0 w 140"/>
                <a:gd name="T27" fmla="*/ 0 h 120"/>
                <a:gd name="T28" fmla="*/ 0 w 140"/>
                <a:gd name="T29" fmla="*/ 0 h 120"/>
                <a:gd name="T30" fmla="*/ 0 w 140"/>
                <a:gd name="T31" fmla="*/ 0 h 120"/>
                <a:gd name="T32" fmla="*/ 0 w 140"/>
                <a:gd name="T33" fmla="*/ 0 h 120"/>
                <a:gd name="T34" fmla="*/ 0 w 140"/>
                <a:gd name="T35" fmla="*/ 0 h 120"/>
                <a:gd name="T36" fmla="*/ 0 w 140"/>
                <a:gd name="T37" fmla="*/ 0 h 120"/>
                <a:gd name="T38" fmla="*/ 0 w 140"/>
                <a:gd name="T39" fmla="*/ 0 h 120"/>
                <a:gd name="T40" fmla="*/ 0 w 140"/>
                <a:gd name="T41" fmla="*/ 0 h 120"/>
                <a:gd name="T42" fmla="*/ 0 w 140"/>
                <a:gd name="T43" fmla="*/ 0 h 120"/>
                <a:gd name="T44" fmla="*/ 0 w 140"/>
                <a:gd name="T45" fmla="*/ 0 h 120"/>
                <a:gd name="T46" fmla="*/ 0 w 140"/>
                <a:gd name="T47" fmla="*/ 0 h 120"/>
                <a:gd name="T48" fmla="*/ 0 w 140"/>
                <a:gd name="T49" fmla="*/ 0 h 120"/>
                <a:gd name="T50" fmla="*/ 0 w 140"/>
                <a:gd name="T51" fmla="*/ 0 h 120"/>
                <a:gd name="T52" fmla="*/ 0 w 140"/>
                <a:gd name="T53" fmla="*/ 0 h 120"/>
                <a:gd name="T54" fmla="*/ 0 w 140"/>
                <a:gd name="T55" fmla="*/ 0 h 120"/>
                <a:gd name="T56" fmla="*/ 0 w 140"/>
                <a:gd name="T57" fmla="*/ 0 h 120"/>
                <a:gd name="T58" fmla="*/ 0 w 140"/>
                <a:gd name="T59" fmla="*/ 0 h 120"/>
                <a:gd name="T60" fmla="*/ 0 w 140"/>
                <a:gd name="T61" fmla="*/ 0 h 120"/>
                <a:gd name="T62" fmla="*/ 0 w 140"/>
                <a:gd name="T63" fmla="*/ 0 h 120"/>
                <a:gd name="T64" fmla="*/ 0 w 140"/>
                <a:gd name="T65" fmla="*/ 0 h 120"/>
                <a:gd name="T66" fmla="*/ 0 w 140"/>
                <a:gd name="T67" fmla="*/ 0 h 120"/>
                <a:gd name="T68" fmla="*/ 0 w 140"/>
                <a:gd name="T69" fmla="*/ 0 h 120"/>
                <a:gd name="T70" fmla="*/ 0 w 140"/>
                <a:gd name="T71" fmla="*/ 0 h 120"/>
                <a:gd name="T72" fmla="*/ 0 w 140"/>
                <a:gd name="T73" fmla="*/ 0 h 120"/>
                <a:gd name="T74" fmla="*/ 0 w 140"/>
                <a:gd name="T75" fmla="*/ 0 h 120"/>
                <a:gd name="T76" fmla="*/ 0 w 140"/>
                <a:gd name="T77" fmla="*/ 0 h 120"/>
                <a:gd name="T78" fmla="*/ 0 w 140"/>
                <a:gd name="T79" fmla="*/ 0 h 120"/>
                <a:gd name="T80" fmla="*/ 0 w 140"/>
                <a:gd name="T81" fmla="*/ 0 h 120"/>
                <a:gd name="T82" fmla="*/ 0 w 140"/>
                <a:gd name="T83" fmla="*/ 0 h 120"/>
                <a:gd name="T84" fmla="*/ 0 w 140"/>
                <a:gd name="T85" fmla="*/ 0 h 120"/>
                <a:gd name="T86" fmla="*/ 0 w 140"/>
                <a:gd name="T87" fmla="*/ 0 h 120"/>
                <a:gd name="T88" fmla="*/ 0 w 140"/>
                <a:gd name="T89" fmla="*/ 0 h 120"/>
                <a:gd name="T90" fmla="*/ 0 w 140"/>
                <a:gd name="T91" fmla="*/ 0 h 120"/>
                <a:gd name="T92" fmla="*/ 0 w 140"/>
                <a:gd name="T93" fmla="*/ 0 h 120"/>
                <a:gd name="T94" fmla="*/ 0 w 140"/>
                <a:gd name="T95" fmla="*/ 0 h 120"/>
                <a:gd name="T96" fmla="*/ 0 w 140"/>
                <a:gd name="T97" fmla="*/ 0 h 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20"/>
                <a:gd name="T149" fmla="*/ 140 w 140"/>
                <a:gd name="T150" fmla="*/ 120 h 1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20">
                  <a:moveTo>
                    <a:pt x="13" y="120"/>
                  </a:moveTo>
                  <a:lnTo>
                    <a:pt x="29" y="118"/>
                  </a:lnTo>
                  <a:lnTo>
                    <a:pt x="47" y="114"/>
                  </a:lnTo>
                  <a:lnTo>
                    <a:pt x="64" y="107"/>
                  </a:lnTo>
                  <a:lnTo>
                    <a:pt x="83" y="98"/>
                  </a:lnTo>
                  <a:lnTo>
                    <a:pt x="101" y="89"/>
                  </a:lnTo>
                  <a:lnTo>
                    <a:pt x="117" y="79"/>
                  </a:lnTo>
                  <a:lnTo>
                    <a:pt x="130" y="70"/>
                  </a:lnTo>
                  <a:lnTo>
                    <a:pt x="140" y="63"/>
                  </a:lnTo>
                  <a:lnTo>
                    <a:pt x="140" y="54"/>
                  </a:lnTo>
                  <a:lnTo>
                    <a:pt x="139" y="44"/>
                  </a:lnTo>
                  <a:lnTo>
                    <a:pt x="135" y="32"/>
                  </a:lnTo>
                  <a:lnTo>
                    <a:pt x="127" y="22"/>
                  </a:lnTo>
                  <a:lnTo>
                    <a:pt x="120" y="13"/>
                  </a:lnTo>
                  <a:lnTo>
                    <a:pt x="111" y="6"/>
                  </a:lnTo>
                  <a:lnTo>
                    <a:pt x="104" y="2"/>
                  </a:lnTo>
                  <a:lnTo>
                    <a:pt x="95" y="0"/>
                  </a:lnTo>
                  <a:lnTo>
                    <a:pt x="82" y="5"/>
                  </a:lnTo>
                  <a:lnTo>
                    <a:pt x="70" y="10"/>
                  </a:lnTo>
                  <a:lnTo>
                    <a:pt x="62" y="15"/>
                  </a:lnTo>
                  <a:lnTo>
                    <a:pt x="60" y="19"/>
                  </a:lnTo>
                  <a:lnTo>
                    <a:pt x="63" y="22"/>
                  </a:lnTo>
                  <a:lnTo>
                    <a:pt x="66" y="24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6" y="22"/>
                  </a:lnTo>
                  <a:lnTo>
                    <a:pt x="83" y="19"/>
                  </a:lnTo>
                  <a:lnTo>
                    <a:pt x="89" y="16"/>
                  </a:lnTo>
                  <a:lnTo>
                    <a:pt x="92" y="15"/>
                  </a:lnTo>
                  <a:lnTo>
                    <a:pt x="97" y="19"/>
                  </a:lnTo>
                  <a:lnTo>
                    <a:pt x="105" y="31"/>
                  </a:lnTo>
                  <a:lnTo>
                    <a:pt x="113" y="47"/>
                  </a:lnTo>
                  <a:lnTo>
                    <a:pt x="111" y="63"/>
                  </a:lnTo>
                  <a:lnTo>
                    <a:pt x="101" y="67"/>
                  </a:lnTo>
                  <a:lnTo>
                    <a:pt x="88" y="73"/>
                  </a:lnTo>
                  <a:lnTo>
                    <a:pt x="73" y="77"/>
                  </a:lnTo>
                  <a:lnTo>
                    <a:pt x="57" y="83"/>
                  </a:lnTo>
                  <a:lnTo>
                    <a:pt x="41" y="89"/>
                  </a:lnTo>
                  <a:lnTo>
                    <a:pt x="29" y="92"/>
                  </a:lnTo>
                  <a:lnTo>
                    <a:pt x="21" y="95"/>
                  </a:lnTo>
                  <a:lnTo>
                    <a:pt x="16" y="96"/>
                  </a:lnTo>
                  <a:lnTo>
                    <a:pt x="16" y="95"/>
                  </a:lnTo>
                  <a:lnTo>
                    <a:pt x="16" y="89"/>
                  </a:lnTo>
                  <a:lnTo>
                    <a:pt x="13" y="85"/>
                  </a:lnTo>
                  <a:lnTo>
                    <a:pt x="7" y="83"/>
                  </a:lnTo>
                  <a:lnTo>
                    <a:pt x="0" y="96"/>
                  </a:lnTo>
                  <a:lnTo>
                    <a:pt x="3" y="108"/>
                  </a:lnTo>
                  <a:lnTo>
                    <a:pt x="9" y="117"/>
                  </a:lnTo>
                  <a:lnTo>
                    <a:pt x="13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3" name="Freeform 184"/>
            <p:cNvSpPr>
              <a:spLocks/>
            </p:cNvSpPr>
            <p:nvPr/>
          </p:nvSpPr>
          <p:spPr bwMode="auto">
            <a:xfrm>
              <a:off x="775" y="2099"/>
              <a:ext cx="251" cy="94"/>
            </a:xfrm>
            <a:custGeom>
              <a:avLst/>
              <a:gdLst>
                <a:gd name="T0" fmla="*/ 0 w 753"/>
                <a:gd name="T1" fmla="*/ 0 h 296"/>
                <a:gd name="T2" fmla="*/ 0 w 753"/>
                <a:gd name="T3" fmla="*/ 0 h 296"/>
                <a:gd name="T4" fmla="*/ 0 w 753"/>
                <a:gd name="T5" fmla="*/ 0 h 296"/>
                <a:gd name="T6" fmla="*/ 0 w 753"/>
                <a:gd name="T7" fmla="*/ 0 h 296"/>
                <a:gd name="T8" fmla="*/ 0 w 753"/>
                <a:gd name="T9" fmla="*/ 0 h 296"/>
                <a:gd name="T10" fmla="*/ 0 w 753"/>
                <a:gd name="T11" fmla="*/ 0 h 296"/>
                <a:gd name="T12" fmla="*/ 0 w 753"/>
                <a:gd name="T13" fmla="*/ 0 h 296"/>
                <a:gd name="T14" fmla="*/ 0 w 753"/>
                <a:gd name="T15" fmla="*/ 0 h 296"/>
                <a:gd name="T16" fmla="*/ 0 w 753"/>
                <a:gd name="T17" fmla="*/ 0 h 296"/>
                <a:gd name="T18" fmla="*/ 0 w 753"/>
                <a:gd name="T19" fmla="*/ 0 h 296"/>
                <a:gd name="T20" fmla="*/ 0 w 753"/>
                <a:gd name="T21" fmla="*/ 0 h 296"/>
                <a:gd name="T22" fmla="*/ 0 w 753"/>
                <a:gd name="T23" fmla="*/ 0 h 296"/>
                <a:gd name="T24" fmla="*/ 0 w 753"/>
                <a:gd name="T25" fmla="*/ 0 h 296"/>
                <a:gd name="T26" fmla="*/ 0 w 753"/>
                <a:gd name="T27" fmla="*/ 0 h 296"/>
                <a:gd name="T28" fmla="*/ 0 w 753"/>
                <a:gd name="T29" fmla="*/ 0 h 296"/>
                <a:gd name="T30" fmla="*/ 0 w 753"/>
                <a:gd name="T31" fmla="*/ 0 h 296"/>
                <a:gd name="T32" fmla="*/ 0 w 753"/>
                <a:gd name="T33" fmla="*/ 0 h 296"/>
                <a:gd name="T34" fmla="*/ 0 w 753"/>
                <a:gd name="T35" fmla="*/ 0 h 296"/>
                <a:gd name="T36" fmla="*/ 0 w 753"/>
                <a:gd name="T37" fmla="*/ 0 h 296"/>
                <a:gd name="T38" fmla="*/ 0 w 753"/>
                <a:gd name="T39" fmla="*/ 0 h 296"/>
                <a:gd name="T40" fmla="*/ 0 w 753"/>
                <a:gd name="T41" fmla="*/ 0 h 296"/>
                <a:gd name="T42" fmla="*/ 0 w 753"/>
                <a:gd name="T43" fmla="*/ 0 h 296"/>
                <a:gd name="T44" fmla="*/ 0 w 753"/>
                <a:gd name="T45" fmla="*/ 0 h 296"/>
                <a:gd name="T46" fmla="*/ 0 w 753"/>
                <a:gd name="T47" fmla="*/ 0 h 296"/>
                <a:gd name="T48" fmla="*/ 0 w 753"/>
                <a:gd name="T49" fmla="*/ 0 h 296"/>
                <a:gd name="T50" fmla="*/ 0 w 753"/>
                <a:gd name="T51" fmla="*/ 0 h 296"/>
                <a:gd name="T52" fmla="*/ 0 w 753"/>
                <a:gd name="T53" fmla="*/ 0 h 296"/>
                <a:gd name="T54" fmla="*/ 0 w 753"/>
                <a:gd name="T55" fmla="*/ 0 h 296"/>
                <a:gd name="T56" fmla="*/ 0 w 753"/>
                <a:gd name="T57" fmla="*/ 0 h 296"/>
                <a:gd name="T58" fmla="*/ 0 w 753"/>
                <a:gd name="T59" fmla="*/ 0 h 296"/>
                <a:gd name="T60" fmla="*/ 0 w 753"/>
                <a:gd name="T61" fmla="*/ 0 h 296"/>
                <a:gd name="T62" fmla="*/ 0 w 753"/>
                <a:gd name="T63" fmla="*/ 0 h 296"/>
                <a:gd name="T64" fmla="*/ 0 w 753"/>
                <a:gd name="T65" fmla="*/ 0 h 296"/>
                <a:gd name="T66" fmla="*/ 0 w 753"/>
                <a:gd name="T67" fmla="*/ 0 h 296"/>
                <a:gd name="T68" fmla="*/ 0 w 753"/>
                <a:gd name="T69" fmla="*/ 0 h 296"/>
                <a:gd name="T70" fmla="*/ 0 w 753"/>
                <a:gd name="T71" fmla="*/ 0 h 296"/>
                <a:gd name="T72" fmla="*/ 0 w 753"/>
                <a:gd name="T73" fmla="*/ 0 h 296"/>
                <a:gd name="T74" fmla="*/ 0 w 753"/>
                <a:gd name="T75" fmla="*/ 0 h 296"/>
                <a:gd name="T76" fmla="*/ 0 w 753"/>
                <a:gd name="T77" fmla="*/ 0 h 296"/>
                <a:gd name="T78" fmla="*/ 0 w 753"/>
                <a:gd name="T79" fmla="*/ 0 h 296"/>
                <a:gd name="T80" fmla="*/ 0 w 753"/>
                <a:gd name="T81" fmla="*/ 0 h 296"/>
                <a:gd name="T82" fmla="*/ 0 w 753"/>
                <a:gd name="T83" fmla="*/ 0 h 296"/>
                <a:gd name="T84" fmla="*/ 0 w 753"/>
                <a:gd name="T85" fmla="*/ 0 h 296"/>
                <a:gd name="T86" fmla="*/ 0 w 753"/>
                <a:gd name="T87" fmla="*/ 0 h 296"/>
                <a:gd name="T88" fmla="*/ 0 w 753"/>
                <a:gd name="T89" fmla="*/ 0 h 296"/>
                <a:gd name="T90" fmla="*/ 0 w 753"/>
                <a:gd name="T91" fmla="*/ 0 h 296"/>
                <a:gd name="T92" fmla="*/ 0 w 753"/>
                <a:gd name="T93" fmla="*/ 0 h 296"/>
                <a:gd name="T94" fmla="*/ 0 w 753"/>
                <a:gd name="T95" fmla="*/ 0 h 296"/>
                <a:gd name="T96" fmla="*/ 0 w 753"/>
                <a:gd name="T97" fmla="*/ 0 h 296"/>
                <a:gd name="T98" fmla="*/ 0 w 753"/>
                <a:gd name="T99" fmla="*/ 0 h 296"/>
                <a:gd name="T100" fmla="*/ 0 w 753"/>
                <a:gd name="T101" fmla="*/ 0 h 296"/>
                <a:gd name="T102" fmla="*/ 0 w 753"/>
                <a:gd name="T103" fmla="*/ 0 h 2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53"/>
                <a:gd name="T157" fmla="*/ 0 h 296"/>
                <a:gd name="T158" fmla="*/ 753 w 753"/>
                <a:gd name="T159" fmla="*/ 296 h 2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53" h="296">
                  <a:moveTo>
                    <a:pt x="48" y="271"/>
                  </a:moveTo>
                  <a:lnTo>
                    <a:pt x="67" y="260"/>
                  </a:lnTo>
                  <a:lnTo>
                    <a:pt x="85" y="248"/>
                  </a:lnTo>
                  <a:lnTo>
                    <a:pt x="102" y="235"/>
                  </a:lnTo>
                  <a:lnTo>
                    <a:pt x="121" y="223"/>
                  </a:lnTo>
                  <a:lnTo>
                    <a:pt x="139" y="210"/>
                  </a:lnTo>
                  <a:lnTo>
                    <a:pt x="156" y="198"/>
                  </a:lnTo>
                  <a:lnTo>
                    <a:pt x="174" y="185"/>
                  </a:lnTo>
                  <a:lnTo>
                    <a:pt x="191" y="174"/>
                  </a:lnTo>
                  <a:lnTo>
                    <a:pt x="209" y="161"/>
                  </a:lnTo>
                  <a:lnTo>
                    <a:pt x="228" y="149"/>
                  </a:lnTo>
                  <a:lnTo>
                    <a:pt x="245" y="137"/>
                  </a:lnTo>
                  <a:lnTo>
                    <a:pt x="264" y="127"/>
                  </a:lnTo>
                  <a:lnTo>
                    <a:pt x="282" y="115"/>
                  </a:lnTo>
                  <a:lnTo>
                    <a:pt x="301" y="105"/>
                  </a:lnTo>
                  <a:lnTo>
                    <a:pt x="320" y="95"/>
                  </a:lnTo>
                  <a:lnTo>
                    <a:pt x="340" y="86"/>
                  </a:lnTo>
                  <a:lnTo>
                    <a:pt x="355" y="80"/>
                  </a:lnTo>
                  <a:lnTo>
                    <a:pt x="369" y="73"/>
                  </a:lnTo>
                  <a:lnTo>
                    <a:pt x="384" y="67"/>
                  </a:lnTo>
                  <a:lnTo>
                    <a:pt x="399" y="62"/>
                  </a:lnTo>
                  <a:lnTo>
                    <a:pt x="413" y="56"/>
                  </a:lnTo>
                  <a:lnTo>
                    <a:pt x="428" y="51"/>
                  </a:lnTo>
                  <a:lnTo>
                    <a:pt x="442" y="46"/>
                  </a:lnTo>
                  <a:lnTo>
                    <a:pt x="458" y="41"/>
                  </a:lnTo>
                  <a:lnTo>
                    <a:pt x="473" y="38"/>
                  </a:lnTo>
                  <a:lnTo>
                    <a:pt x="488" y="34"/>
                  </a:lnTo>
                  <a:lnTo>
                    <a:pt x="502" y="31"/>
                  </a:lnTo>
                  <a:lnTo>
                    <a:pt x="518" y="28"/>
                  </a:lnTo>
                  <a:lnTo>
                    <a:pt x="533" y="25"/>
                  </a:lnTo>
                  <a:lnTo>
                    <a:pt x="549" y="24"/>
                  </a:lnTo>
                  <a:lnTo>
                    <a:pt x="564" y="22"/>
                  </a:lnTo>
                  <a:lnTo>
                    <a:pt x="580" y="22"/>
                  </a:lnTo>
                  <a:lnTo>
                    <a:pt x="600" y="22"/>
                  </a:lnTo>
                  <a:lnTo>
                    <a:pt x="621" y="22"/>
                  </a:lnTo>
                  <a:lnTo>
                    <a:pt x="642" y="25"/>
                  </a:lnTo>
                  <a:lnTo>
                    <a:pt x="663" y="30"/>
                  </a:lnTo>
                  <a:lnTo>
                    <a:pt x="683" y="37"/>
                  </a:lnTo>
                  <a:lnTo>
                    <a:pt x="701" y="47"/>
                  </a:lnTo>
                  <a:lnTo>
                    <a:pt x="717" y="62"/>
                  </a:lnTo>
                  <a:lnTo>
                    <a:pt x="730" y="79"/>
                  </a:lnTo>
                  <a:lnTo>
                    <a:pt x="729" y="95"/>
                  </a:lnTo>
                  <a:lnTo>
                    <a:pt x="720" y="110"/>
                  </a:lnTo>
                  <a:lnTo>
                    <a:pt x="710" y="121"/>
                  </a:lnTo>
                  <a:lnTo>
                    <a:pt x="698" y="130"/>
                  </a:lnTo>
                  <a:lnTo>
                    <a:pt x="685" y="139"/>
                  </a:lnTo>
                  <a:lnTo>
                    <a:pt x="669" y="145"/>
                  </a:lnTo>
                  <a:lnTo>
                    <a:pt x="654" y="150"/>
                  </a:lnTo>
                  <a:lnTo>
                    <a:pt x="638" y="156"/>
                  </a:lnTo>
                  <a:lnTo>
                    <a:pt x="622" y="161"/>
                  </a:lnTo>
                  <a:lnTo>
                    <a:pt x="596" y="168"/>
                  </a:lnTo>
                  <a:lnTo>
                    <a:pt x="569" y="174"/>
                  </a:lnTo>
                  <a:lnTo>
                    <a:pt x="543" y="178"/>
                  </a:lnTo>
                  <a:lnTo>
                    <a:pt x="517" y="182"/>
                  </a:lnTo>
                  <a:lnTo>
                    <a:pt x="491" y="188"/>
                  </a:lnTo>
                  <a:lnTo>
                    <a:pt x="464" y="194"/>
                  </a:lnTo>
                  <a:lnTo>
                    <a:pt x="438" y="203"/>
                  </a:lnTo>
                  <a:lnTo>
                    <a:pt x="413" y="213"/>
                  </a:lnTo>
                  <a:lnTo>
                    <a:pt x="401" y="219"/>
                  </a:lnTo>
                  <a:lnTo>
                    <a:pt x="385" y="228"/>
                  </a:lnTo>
                  <a:lnTo>
                    <a:pt x="368" y="238"/>
                  </a:lnTo>
                  <a:lnTo>
                    <a:pt x="352" y="249"/>
                  </a:lnTo>
                  <a:lnTo>
                    <a:pt x="342" y="261"/>
                  </a:lnTo>
                  <a:lnTo>
                    <a:pt x="339" y="273"/>
                  </a:lnTo>
                  <a:lnTo>
                    <a:pt x="347" y="283"/>
                  </a:lnTo>
                  <a:lnTo>
                    <a:pt x="369" y="290"/>
                  </a:lnTo>
                  <a:lnTo>
                    <a:pt x="378" y="292"/>
                  </a:lnTo>
                  <a:lnTo>
                    <a:pt x="387" y="293"/>
                  </a:lnTo>
                  <a:lnTo>
                    <a:pt x="393" y="295"/>
                  </a:lnTo>
                  <a:lnTo>
                    <a:pt x="400" y="295"/>
                  </a:lnTo>
                  <a:lnTo>
                    <a:pt x="406" y="296"/>
                  </a:lnTo>
                  <a:lnTo>
                    <a:pt x="412" y="296"/>
                  </a:lnTo>
                  <a:lnTo>
                    <a:pt x="418" y="296"/>
                  </a:lnTo>
                  <a:lnTo>
                    <a:pt x="423" y="296"/>
                  </a:lnTo>
                  <a:lnTo>
                    <a:pt x="429" y="295"/>
                  </a:lnTo>
                  <a:lnTo>
                    <a:pt x="432" y="292"/>
                  </a:lnTo>
                  <a:lnTo>
                    <a:pt x="435" y="289"/>
                  </a:lnTo>
                  <a:lnTo>
                    <a:pt x="437" y="283"/>
                  </a:lnTo>
                  <a:lnTo>
                    <a:pt x="435" y="279"/>
                  </a:lnTo>
                  <a:lnTo>
                    <a:pt x="431" y="276"/>
                  </a:lnTo>
                  <a:lnTo>
                    <a:pt x="425" y="273"/>
                  </a:lnTo>
                  <a:lnTo>
                    <a:pt x="423" y="273"/>
                  </a:lnTo>
                  <a:lnTo>
                    <a:pt x="418" y="273"/>
                  </a:lnTo>
                  <a:lnTo>
                    <a:pt x="412" y="273"/>
                  </a:lnTo>
                  <a:lnTo>
                    <a:pt x="404" y="273"/>
                  </a:lnTo>
                  <a:lnTo>
                    <a:pt x="397" y="273"/>
                  </a:lnTo>
                  <a:lnTo>
                    <a:pt x="390" y="273"/>
                  </a:lnTo>
                  <a:lnTo>
                    <a:pt x="384" y="271"/>
                  </a:lnTo>
                  <a:lnTo>
                    <a:pt x="380" y="267"/>
                  </a:lnTo>
                  <a:lnTo>
                    <a:pt x="378" y="261"/>
                  </a:lnTo>
                  <a:lnTo>
                    <a:pt x="388" y="245"/>
                  </a:lnTo>
                  <a:lnTo>
                    <a:pt x="401" y="233"/>
                  </a:lnTo>
                  <a:lnTo>
                    <a:pt x="416" y="223"/>
                  </a:lnTo>
                  <a:lnTo>
                    <a:pt x="435" y="214"/>
                  </a:lnTo>
                  <a:lnTo>
                    <a:pt x="456" y="207"/>
                  </a:lnTo>
                  <a:lnTo>
                    <a:pt x="477" y="203"/>
                  </a:lnTo>
                  <a:lnTo>
                    <a:pt x="501" y="198"/>
                  </a:lnTo>
                  <a:lnTo>
                    <a:pt x="526" y="194"/>
                  </a:lnTo>
                  <a:lnTo>
                    <a:pt x="552" y="191"/>
                  </a:lnTo>
                  <a:lnTo>
                    <a:pt x="578" y="187"/>
                  </a:lnTo>
                  <a:lnTo>
                    <a:pt x="603" y="182"/>
                  </a:lnTo>
                  <a:lnTo>
                    <a:pt x="629" y="177"/>
                  </a:lnTo>
                  <a:lnTo>
                    <a:pt x="654" y="169"/>
                  </a:lnTo>
                  <a:lnTo>
                    <a:pt x="679" y="161"/>
                  </a:lnTo>
                  <a:lnTo>
                    <a:pt x="702" y="150"/>
                  </a:lnTo>
                  <a:lnTo>
                    <a:pt x="724" y="137"/>
                  </a:lnTo>
                  <a:lnTo>
                    <a:pt x="739" y="126"/>
                  </a:lnTo>
                  <a:lnTo>
                    <a:pt x="748" y="114"/>
                  </a:lnTo>
                  <a:lnTo>
                    <a:pt x="752" y="102"/>
                  </a:lnTo>
                  <a:lnTo>
                    <a:pt x="753" y="92"/>
                  </a:lnTo>
                  <a:lnTo>
                    <a:pt x="752" y="82"/>
                  </a:lnTo>
                  <a:lnTo>
                    <a:pt x="751" y="75"/>
                  </a:lnTo>
                  <a:lnTo>
                    <a:pt x="749" y="70"/>
                  </a:lnTo>
                  <a:lnTo>
                    <a:pt x="748" y="69"/>
                  </a:lnTo>
                  <a:lnTo>
                    <a:pt x="733" y="48"/>
                  </a:lnTo>
                  <a:lnTo>
                    <a:pt x="715" y="32"/>
                  </a:lnTo>
                  <a:lnTo>
                    <a:pt x="695" y="21"/>
                  </a:lnTo>
                  <a:lnTo>
                    <a:pt x="673" y="12"/>
                  </a:lnTo>
                  <a:lnTo>
                    <a:pt x="648" y="5"/>
                  </a:lnTo>
                  <a:lnTo>
                    <a:pt x="625" y="2"/>
                  </a:lnTo>
                  <a:lnTo>
                    <a:pt x="600" y="0"/>
                  </a:lnTo>
                  <a:lnTo>
                    <a:pt x="577" y="0"/>
                  </a:lnTo>
                  <a:lnTo>
                    <a:pt x="549" y="2"/>
                  </a:lnTo>
                  <a:lnTo>
                    <a:pt x="523" y="6"/>
                  </a:lnTo>
                  <a:lnTo>
                    <a:pt x="496" y="11"/>
                  </a:lnTo>
                  <a:lnTo>
                    <a:pt x="469" y="16"/>
                  </a:lnTo>
                  <a:lnTo>
                    <a:pt x="442" y="24"/>
                  </a:lnTo>
                  <a:lnTo>
                    <a:pt x="416" y="32"/>
                  </a:lnTo>
                  <a:lnTo>
                    <a:pt x="391" y="43"/>
                  </a:lnTo>
                  <a:lnTo>
                    <a:pt x="365" y="53"/>
                  </a:lnTo>
                  <a:lnTo>
                    <a:pt x="343" y="63"/>
                  </a:lnTo>
                  <a:lnTo>
                    <a:pt x="321" y="73"/>
                  </a:lnTo>
                  <a:lnTo>
                    <a:pt x="299" y="83"/>
                  </a:lnTo>
                  <a:lnTo>
                    <a:pt x="279" y="95"/>
                  </a:lnTo>
                  <a:lnTo>
                    <a:pt x="258" y="107"/>
                  </a:lnTo>
                  <a:lnTo>
                    <a:pt x="238" y="120"/>
                  </a:lnTo>
                  <a:lnTo>
                    <a:pt x="219" y="133"/>
                  </a:lnTo>
                  <a:lnTo>
                    <a:pt x="198" y="146"/>
                  </a:lnTo>
                  <a:lnTo>
                    <a:pt x="179" y="159"/>
                  </a:lnTo>
                  <a:lnTo>
                    <a:pt x="161" y="172"/>
                  </a:lnTo>
                  <a:lnTo>
                    <a:pt x="140" y="187"/>
                  </a:lnTo>
                  <a:lnTo>
                    <a:pt x="121" y="201"/>
                  </a:lnTo>
                  <a:lnTo>
                    <a:pt x="102" y="216"/>
                  </a:lnTo>
                  <a:lnTo>
                    <a:pt x="82" y="230"/>
                  </a:lnTo>
                  <a:lnTo>
                    <a:pt x="63" y="246"/>
                  </a:lnTo>
                  <a:lnTo>
                    <a:pt x="42" y="261"/>
                  </a:lnTo>
                  <a:lnTo>
                    <a:pt x="32" y="268"/>
                  </a:lnTo>
                  <a:lnTo>
                    <a:pt x="22" y="274"/>
                  </a:lnTo>
                  <a:lnTo>
                    <a:pt x="12" y="280"/>
                  </a:lnTo>
                  <a:lnTo>
                    <a:pt x="0" y="286"/>
                  </a:lnTo>
                  <a:lnTo>
                    <a:pt x="3" y="289"/>
                  </a:lnTo>
                  <a:lnTo>
                    <a:pt x="7" y="289"/>
                  </a:lnTo>
                  <a:lnTo>
                    <a:pt x="14" y="289"/>
                  </a:lnTo>
                  <a:lnTo>
                    <a:pt x="20" y="286"/>
                  </a:lnTo>
                  <a:lnTo>
                    <a:pt x="28" y="283"/>
                  </a:lnTo>
                  <a:lnTo>
                    <a:pt x="35" y="279"/>
                  </a:lnTo>
                  <a:lnTo>
                    <a:pt x="42" y="276"/>
                  </a:lnTo>
                  <a:lnTo>
                    <a:pt x="48" y="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4" name="Freeform 185"/>
            <p:cNvSpPr>
              <a:spLocks/>
            </p:cNvSpPr>
            <p:nvPr/>
          </p:nvSpPr>
          <p:spPr bwMode="auto">
            <a:xfrm>
              <a:off x="878" y="2192"/>
              <a:ext cx="80" cy="22"/>
            </a:xfrm>
            <a:custGeom>
              <a:avLst/>
              <a:gdLst>
                <a:gd name="T0" fmla="*/ 0 w 238"/>
                <a:gd name="T1" fmla="*/ 0 h 69"/>
                <a:gd name="T2" fmla="*/ 0 w 238"/>
                <a:gd name="T3" fmla="*/ 0 h 69"/>
                <a:gd name="T4" fmla="*/ 0 w 238"/>
                <a:gd name="T5" fmla="*/ 0 h 69"/>
                <a:gd name="T6" fmla="*/ 0 w 238"/>
                <a:gd name="T7" fmla="*/ 0 h 69"/>
                <a:gd name="T8" fmla="*/ 0 w 238"/>
                <a:gd name="T9" fmla="*/ 0 h 69"/>
                <a:gd name="T10" fmla="*/ 0 w 238"/>
                <a:gd name="T11" fmla="*/ 0 h 69"/>
                <a:gd name="T12" fmla="*/ 0 w 238"/>
                <a:gd name="T13" fmla="*/ 0 h 69"/>
                <a:gd name="T14" fmla="*/ 0 w 238"/>
                <a:gd name="T15" fmla="*/ 0 h 69"/>
                <a:gd name="T16" fmla="*/ 0 w 238"/>
                <a:gd name="T17" fmla="*/ 0 h 69"/>
                <a:gd name="T18" fmla="*/ 0 w 238"/>
                <a:gd name="T19" fmla="*/ 0 h 69"/>
                <a:gd name="T20" fmla="*/ 0 w 238"/>
                <a:gd name="T21" fmla="*/ 0 h 69"/>
                <a:gd name="T22" fmla="*/ 0 w 238"/>
                <a:gd name="T23" fmla="*/ 0 h 69"/>
                <a:gd name="T24" fmla="*/ 0 w 238"/>
                <a:gd name="T25" fmla="*/ 0 h 69"/>
                <a:gd name="T26" fmla="*/ 0 w 238"/>
                <a:gd name="T27" fmla="*/ 0 h 69"/>
                <a:gd name="T28" fmla="*/ 0 w 238"/>
                <a:gd name="T29" fmla="*/ 0 h 69"/>
                <a:gd name="T30" fmla="*/ 0 w 238"/>
                <a:gd name="T31" fmla="*/ 0 h 69"/>
                <a:gd name="T32" fmla="*/ 0 w 238"/>
                <a:gd name="T33" fmla="*/ 0 h 69"/>
                <a:gd name="T34" fmla="*/ 0 w 238"/>
                <a:gd name="T35" fmla="*/ 0 h 69"/>
                <a:gd name="T36" fmla="*/ 0 w 238"/>
                <a:gd name="T37" fmla="*/ 0 h 69"/>
                <a:gd name="T38" fmla="*/ 0 w 238"/>
                <a:gd name="T39" fmla="*/ 0 h 69"/>
                <a:gd name="T40" fmla="*/ 0 w 238"/>
                <a:gd name="T41" fmla="*/ 0 h 69"/>
                <a:gd name="T42" fmla="*/ 0 w 238"/>
                <a:gd name="T43" fmla="*/ 0 h 69"/>
                <a:gd name="T44" fmla="*/ 0 w 238"/>
                <a:gd name="T45" fmla="*/ 0 h 69"/>
                <a:gd name="T46" fmla="*/ 0 w 238"/>
                <a:gd name="T47" fmla="*/ 0 h 69"/>
                <a:gd name="T48" fmla="*/ 0 w 238"/>
                <a:gd name="T49" fmla="*/ 0 h 69"/>
                <a:gd name="T50" fmla="*/ 0 w 238"/>
                <a:gd name="T51" fmla="*/ 0 h 69"/>
                <a:gd name="T52" fmla="*/ 0 w 238"/>
                <a:gd name="T53" fmla="*/ 0 h 69"/>
                <a:gd name="T54" fmla="*/ 0 w 238"/>
                <a:gd name="T55" fmla="*/ 0 h 69"/>
                <a:gd name="T56" fmla="*/ 0 w 238"/>
                <a:gd name="T57" fmla="*/ 0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8"/>
                <a:gd name="T88" fmla="*/ 0 h 69"/>
                <a:gd name="T89" fmla="*/ 238 w 238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8" h="69">
                  <a:moveTo>
                    <a:pt x="10" y="69"/>
                  </a:moveTo>
                  <a:lnTo>
                    <a:pt x="39" y="62"/>
                  </a:lnTo>
                  <a:lnTo>
                    <a:pt x="71" y="55"/>
                  </a:lnTo>
                  <a:lnTo>
                    <a:pt x="105" y="48"/>
                  </a:lnTo>
                  <a:lnTo>
                    <a:pt x="137" y="39"/>
                  </a:lnTo>
                  <a:lnTo>
                    <a:pt x="168" y="32"/>
                  </a:lnTo>
                  <a:lnTo>
                    <a:pt x="196" y="24"/>
                  </a:lnTo>
                  <a:lnTo>
                    <a:pt x="219" y="17"/>
                  </a:lnTo>
                  <a:lnTo>
                    <a:pt x="237" y="10"/>
                  </a:lnTo>
                  <a:lnTo>
                    <a:pt x="238" y="7"/>
                  </a:lnTo>
                  <a:lnTo>
                    <a:pt x="235" y="4"/>
                  </a:lnTo>
                  <a:lnTo>
                    <a:pt x="231" y="1"/>
                  </a:lnTo>
                  <a:lnTo>
                    <a:pt x="225" y="0"/>
                  </a:lnTo>
                  <a:lnTo>
                    <a:pt x="200" y="1"/>
                  </a:lnTo>
                  <a:lnTo>
                    <a:pt x="174" y="5"/>
                  </a:lnTo>
                  <a:lnTo>
                    <a:pt x="149" y="10"/>
                  </a:lnTo>
                  <a:lnTo>
                    <a:pt x="124" y="17"/>
                  </a:lnTo>
                  <a:lnTo>
                    <a:pt x="99" y="24"/>
                  </a:lnTo>
                  <a:lnTo>
                    <a:pt x="74" y="32"/>
                  </a:lnTo>
                  <a:lnTo>
                    <a:pt x="50" y="40"/>
                  </a:lnTo>
                  <a:lnTo>
                    <a:pt x="25" y="49"/>
                  </a:lnTo>
                  <a:lnTo>
                    <a:pt x="17" y="53"/>
                  </a:lnTo>
                  <a:lnTo>
                    <a:pt x="9" y="61"/>
                  </a:lnTo>
                  <a:lnTo>
                    <a:pt x="3" y="65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4" y="69"/>
                  </a:lnTo>
                  <a:lnTo>
                    <a:pt x="7" y="69"/>
                  </a:lnTo>
                  <a:lnTo>
                    <a:pt x="1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5" name="Freeform 186"/>
            <p:cNvSpPr>
              <a:spLocks/>
            </p:cNvSpPr>
            <p:nvPr/>
          </p:nvSpPr>
          <p:spPr bwMode="auto">
            <a:xfrm>
              <a:off x="879" y="2215"/>
              <a:ext cx="45" cy="100"/>
            </a:xfrm>
            <a:custGeom>
              <a:avLst/>
              <a:gdLst>
                <a:gd name="T0" fmla="*/ 0 w 135"/>
                <a:gd name="T1" fmla="*/ 0 h 319"/>
                <a:gd name="T2" fmla="*/ 0 w 135"/>
                <a:gd name="T3" fmla="*/ 0 h 319"/>
                <a:gd name="T4" fmla="*/ 0 w 135"/>
                <a:gd name="T5" fmla="*/ 0 h 319"/>
                <a:gd name="T6" fmla="*/ 0 w 135"/>
                <a:gd name="T7" fmla="*/ 0 h 319"/>
                <a:gd name="T8" fmla="*/ 0 w 135"/>
                <a:gd name="T9" fmla="*/ 0 h 319"/>
                <a:gd name="T10" fmla="*/ 0 w 135"/>
                <a:gd name="T11" fmla="*/ 0 h 319"/>
                <a:gd name="T12" fmla="*/ 0 w 135"/>
                <a:gd name="T13" fmla="*/ 0 h 319"/>
                <a:gd name="T14" fmla="*/ 0 w 135"/>
                <a:gd name="T15" fmla="*/ 0 h 319"/>
                <a:gd name="T16" fmla="*/ 0 w 135"/>
                <a:gd name="T17" fmla="*/ 0 h 319"/>
                <a:gd name="T18" fmla="*/ 0 w 135"/>
                <a:gd name="T19" fmla="*/ 0 h 319"/>
                <a:gd name="T20" fmla="*/ 0 w 135"/>
                <a:gd name="T21" fmla="*/ 0 h 319"/>
                <a:gd name="T22" fmla="*/ 0 w 135"/>
                <a:gd name="T23" fmla="*/ 0 h 319"/>
                <a:gd name="T24" fmla="*/ 0 w 135"/>
                <a:gd name="T25" fmla="*/ 0 h 319"/>
                <a:gd name="T26" fmla="*/ 0 w 135"/>
                <a:gd name="T27" fmla="*/ 0 h 319"/>
                <a:gd name="T28" fmla="*/ 0 w 135"/>
                <a:gd name="T29" fmla="*/ 0 h 319"/>
                <a:gd name="T30" fmla="*/ 0 w 135"/>
                <a:gd name="T31" fmla="*/ 0 h 319"/>
                <a:gd name="T32" fmla="*/ 0 w 135"/>
                <a:gd name="T33" fmla="*/ 0 h 319"/>
                <a:gd name="T34" fmla="*/ 0 w 135"/>
                <a:gd name="T35" fmla="*/ 0 h 319"/>
                <a:gd name="T36" fmla="*/ 0 w 135"/>
                <a:gd name="T37" fmla="*/ 0 h 319"/>
                <a:gd name="T38" fmla="*/ 0 w 135"/>
                <a:gd name="T39" fmla="*/ 0 h 319"/>
                <a:gd name="T40" fmla="*/ 0 w 135"/>
                <a:gd name="T41" fmla="*/ 0 h 319"/>
                <a:gd name="T42" fmla="*/ 0 w 135"/>
                <a:gd name="T43" fmla="*/ 0 h 319"/>
                <a:gd name="T44" fmla="*/ 0 w 135"/>
                <a:gd name="T45" fmla="*/ 0 h 319"/>
                <a:gd name="T46" fmla="*/ 0 w 135"/>
                <a:gd name="T47" fmla="*/ 0 h 319"/>
                <a:gd name="T48" fmla="*/ 0 w 135"/>
                <a:gd name="T49" fmla="*/ 0 h 319"/>
                <a:gd name="T50" fmla="*/ 0 w 135"/>
                <a:gd name="T51" fmla="*/ 0 h 319"/>
                <a:gd name="T52" fmla="*/ 0 w 135"/>
                <a:gd name="T53" fmla="*/ 0 h 319"/>
                <a:gd name="T54" fmla="*/ 0 w 135"/>
                <a:gd name="T55" fmla="*/ 0 h 319"/>
                <a:gd name="T56" fmla="*/ 0 w 135"/>
                <a:gd name="T57" fmla="*/ 0 h 319"/>
                <a:gd name="T58" fmla="*/ 0 w 135"/>
                <a:gd name="T59" fmla="*/ 0 h 319"/>
                <a:gd name="T60" fmla="*/ 0 w 135"/>
                <a:gd name="T61" fmla="*/ 0 h 319"/>
                <a:gd name="T62" fmla="*/ 0 w 135"/>
                <a:gd name="T63" fmla="*/ 0 h 319"/>
                <a:gd name="T64" fmla="*/ 0 w 135"/>
                <a:gd name="T65" fmla="*/ 0 h 319"/>
                <a:gd name="T66" fmla="*/ 0 w 135"/>
                <a:gd name="T67" fmla="*/ 0 h 319"/>
                <a:gd name="T68" fmla="*/ 0 w 135"/>
                <a:gd name="T69" fmla="*/ 0 h 319"/>
                <a:gd name="T70" fmla="*/ 0 w 135"/>
                <a:gd name="T71" fmla="*/ 0 h 319"/>
                <a:gd name="T72" fmla="*/ 0 w 135"/>
                <a:gd name="T73" fmla="*/ 0 h 319"/>
                <a:gd name="T74" fmla="*/ 0 w 135"/>
                <a:gd name="T75" fmla="*/ 0 h 319"/>
                <a:gd name="T76" fmla="*/ 0 w 135"/>
                <a:gd name="T77" fmla="*/ 0 h 319"/>
                <a:gd name="T78" fmla="*/ 0 w 135"/>
                <a:gd name="T79" fmla="*/ 0 h 319"/>
                <a:gd name="T80" fmla="*/ 0 w 135"/>
                <a:gd name="T81" fmla="*/ 0 h 3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5"/>
                <a:gd name="T124" fmla="*/ 0 h 319"/>
                <a:gd name="T125" fmla="*/ 135 w 135"/>
                <a:gd name="T126" fmla="*/ 319 h 3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5" h="319">
                  <a:moveTo>
                    <a:pt x="62" y="139"/>
                  </a:moveTo>
                  <a:lnTo>
                    <a:pt x="69" y="161"/>
                  </a:lnTo>
                  <a:lnTo>
                    <a:pt x="75" y="182"/>
                  </a:lnTo>
                  <a:lnTo>
                    <a:pt x="79" y="204"/>
                  </a:lnTo>
                  <a:lnTo>
                    <a:pt x="84" y="226"/>
                  </a:lnTo>
                  <a:lnTo>
                    <a:pt x="89" y="248"/>
                  </a:lnTo>
                  <a:lnTo>
                    <a:pt x="95" y="270"/>
                  </a:lnTo>
                  <a:lnTo>
                    <a:pt x="103" y="292"/>
                  </a:lnTo>
                  <a:lnTo>
                    <a:pt x="111" y="312"/>
                  </a:lnTo>
                  <a:lnTo>
                    <a:pt x="114" y="316"/>
                  </a:lnTo>
                  <a:lnTo>
                    <a:pt x="117" y="318"/>
                  </a:lnTo>
                  <a:lnTo>
                    <a:pt x="122" y="319"/>
                  </a:lnTo>
                  <a:lnTo>
                    <a:pt x="127" y="319"/>
                  </a:lnTo>
                  <a:lnTo>
                    <a:pt x="132" y="316"/>
                  </a:lnTo>
                  <a:lnTo>
                    <a:pt x="133" y="312"/>
                  </a:lnTo>
                  <a:lnTo>
                    <a:pt x="135" y="308"/>
                  </a:lnTo>
                  <a:lnTo>
                    <a:pt x="133" y="303"/>
                  </a:lnTo>
                  <a:lnTo>
                    <a:pt x="126" y="281"/>
                  </a:lnTo>
                  <a:lnTo>
                    <a:pt x="120" y="260"/>
                  </a:lnTo>
                  <a:lnTo>
                    <a:pt x="114" y="238"/>
                  </a:lnTo>
                  <a:lnTo>
                    <a:pt x="110" y="216"/>
                  </a:lnTo>
                  <a:lnTo>
                    <a:pt x="104" y="194"/>
                  </a:lnTo>
                  <a:lnTo>
                    <a:pt x="98" y="172"/>
                  </a:lnTo>
                  <a:lnTo>
                    <a:pt x="91" y="150"/>
                  </a:lnTo>
                  <a:lnTo>
                    <a:pt x="84" y="129"/>
                  </a:lnTo>
                  <a:lnTo>
                    <a:pt x="76" y="110"/>
                  </a:lnTo>
                  <a:lnTo>
                    <a:pt x="68" y="91"/>
                  </a:lnTo>
                  <a:lnTo>
                    <a:pt x="57" y="70"/>
                  </a:lnTo>
                  <a:lnTo>
                    <a:pt x="46" y="51"/>
                  </a:lnTo>
                  <a:lnTo>
                    <a:pt x="35" y="32"/>
                  </a:lnTo>
                  <a:lnTo>
                    <a:pt x="24" y="18"/>
                  </a:lnTo>
                  <a:lnTo>
                    <a:pt x="14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3" y="18"/>
                  </a:lnTo>
                  <a:lnTo>
                    <a:pt x="9" y="34"/>
                  </a:lnTo>
                  <a:lnTo>
                    <a:pt x="19" y="54"/>
                  </a:lnTo>
                  <a:lnTo>
                    <a:pt x="31" y="75"/>
                  </a:lnTo>
                  <a:lnTo>
                    <a:pt x="43" y="98"/>
                  </a:lnTo>
                  <a:lnTo>
                    <a:pt x="54" y="120"/>
                  </a:lnTo>
                  <a:lnTo>
                    <a:pt x="62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6" name="Freeform 187"/>
            <p:cNvSpPr>
              <a:spLocks/>
            </p:cNvSpPr>
            <p:nvPr/>
          </p:nvSpPr>
          <p:spPr bwMode="auto">
            <a:xfrm>
              <a:off x="952" y="2199"/>
              <a:ext cx="47" cy="83"/>
            </a:xfrm>
            <a:custGeom>
              <a:avLst/>
              <a:gdLst>
                <a:gd name="T0" fmla="*/ 0 w 140"/>
                <a:gd name="T1" fmla="*/ 0 h 264"/>
                <a:gd name="T2" fmla="*/ 0 w 140"/>
                <a:gd name="T3" fmla="*/ 0 h 264"/>
                <a:gd name="T4" fmla="*/ 0 w 140"/>
                <a:gd name="T5" fmla="*/ 0 h 264"/>
                <a:gd name="T6" fmla="*/ 0 w 140"/>
                <a:gd name="T7" fmla="*/ 0 h 264"/>
                <a:gd name="T8" fmla="*/ 0 w 140"/>
                <a:gd name="T9" fmla="*/ 0 h 264"/>
                <a:gd name="T10" fmla="*/ 0 w 140"/>
                <a:gd name="T11" fmla="*/ 0 h 264"/>
                <a:gd name="T12" fmla="*/ 0 w 140"/>
                <a:gd name="T13" fmla="*/ 0 h 264"/>
                <a:gd name="T14" fmla="*/ 0 w 140"/>
                <a:gd name="T15" fmla="*/ 0 h 264"/>
                <a:gd name="T16" fmla="*/ 0 w 140"/>
                <a:gd name="T17" fmla="*/ 0 h 264"/>
                <a:gd name="T18" fmla="*/ 0 w 140"/>
                <a:gd name="T19" fmla="*/ 0 h 264"/>
                <a:gd name="T20" fmla="*/ 0 w 140"/>
                <a:gd name="T21" fmla="*/ 0 h 264"/>
                <a:gd name="T22" fmla="*/ 0 w 140"/>
                <a:gd name="T23" fmla="*/ 0 h 264"/>
                <a:gd name="T24" fmla="*/ 0 w 140"/>
                <a:gd name="T25" fmla="*/ 0 h 264"/>
                <a:gd name="T26" fmla="*/ 0 w 140"/>
                <a:gd name="T27" fmla="*/ 0 h 264"/>
                <a:gd name="T28" fmla="*/ 0 w 140"/>
                <a:gd name="T29" fmla="*/ 0 h 264"/>
                <a:gd name="T30" fmla="*/ 0 w 140"/>
                <a:gd name="T31" fmla="*/ 0 h 264"/>
                <a:gd name="T32" fmla="*/ 0 w 140"/>
                <a:gd name="T33" fmla="*/ 0 h 264"/>
                <a:gd name="T34" fmla="*/ 0 w 140"/>
                <a:gd name="T35" fmla="*/ 0 h 264"/>
                <a:gd name="T36" fmla="*/ 0 w 140"/>
                <a:gd name="T37" fmla="*/ 0 h 264"/>
                <a:gd name="T38" fmla="*/ 0 w 140"/>
                <a:gd name="T39" fmla="*/ 0 h 264"/>
                <a:gd name="T40" fmla="*/ 0 w 140"/>
                <a:gd name="T41" fmla="*/ 0 h 264"/>
                <a:gd name="T42" fmla="*/ 0 w 140"/>
                <a:gd name="T43" fmla="*/ 0 h 264"/>
                <a:gd name="T44" fmla="*/ 0 w 140"/>
                <a:gd name="T45" fmla="*/ 0 h 264"/>
                <a:gd name="T46" fmla="*/ 0 w 140"/>
                <a:gd name="T47" fmla="*/ 0 h 264"/>
                <a:gd name="T48" fmla="*/ 0 w 140"/>
                <a:gd name="T49" fmla="*/ 0 h 264"/>
                <a:gd name="T50" fmla="*/ 0 w 140"/>
                <a:gd name="T51" fmla="*/ 0 h 264"/>
                <a:gd name="T52" fmla="*/ 0 w 140"/>
                <a:gd name="T53" fmla="*/ 0 h 264"/>
                <a:gd name="T54" fmla="*/ 0 w 140"/>
                <a:gd name="T55" fmla="*/ 0 h 264"/>
                <a:gd name="T56" fmla="*/ 0 w 140"/>
                <a:gd name="T57" fmla="*/ 0 h 2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0"/>
                <a:gd name="T88" fmla="*/ 0 h 264"/>
                <a:gd name="T89" fmla="*/ 140 w 140"/>
                <a:gd name="T90" fmla="*/ 264 h 2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0" h="264">
                  <a:moveTo>
                    <a:pt x="15" y="50"/>
                  </a:moveTo>
                  <a:lnTo>
                    <a:pt x="28" y="76"/>
                  </a:lnTo>
                  <a:lnTo>
                    <a:pt x="41" y="101"/>
                  </a:lnTo>
                  <a:lnTo>
                    <a:pt x="55" y="127"/>
                  </a:lnTo>
                  <a:lnTo>
                    <a:pt x="69" y="152"/>
                  </a:lnTo>
                  <a:lnTo>
                    <a:pt x="82" y="178"/>
                  </a:lnTo>
                  <a:lnTo>
                    <a:pt x="95" y="203"/>
                  </a:lnTo>
                  <a:lnTo>
                    <a:pt x="107" y="230"/>
                  </a:lnTo>
                  <a:lnTo>
                    <a:pt x="117" y="257"/>
                  </a:lnTo>
                  <a:lnTo>
                    <a:pt x="120" y="261"/>
                  </a:lnTo>
                  <a:lnTo>
                    <a:pt x="123" y="263"/>
                  </a:lnTo>
                  <a:lnTo>
                    <a:pt x="127" y="264"/>
                  </a:lnTo>
                  <a:lnTo>
                    <a:pt x="133" y="264"/>
                  </a:lnTo>
                  <a:lnTo>
                    <a:pt x="137" y="261"/>
                  </a:lnTo>
                  <a:lnTo>
                    <a:pt x="139" y="257"/>
                  </a:lnTo>
                  <a:lnTo>
                    <a:pt x="140" y="252"/>
                  </a:lnTo>
                  <a:lnTo>
                    <a:pt x="139" y="248"/>
                  </a:lnTo>
                  <a:lnTo>
                    <a:pt x="127" y="212"/>
                  </a:lnTo>
                  <a:lnTo>
                    <a:pt x="109" y="172"/>
                  </a:lnTo>
                  <a:lnTo>
                    <a:pt x="89" y="131"/>
                  </a:lnTo>
                  <a:lnTo>
                    <a:pt x="67" y="94"/>
                  </a:lnTo>
                  <a:lnTo>
                    <a:pt x="47" y="59"/>
                  </a:lnTo>
                  <a:lnTo>
                    <a:pt x="28" y="31"/>
                  </a:lnTo>
                  <a:lnTo>
                    <a:pt x="13" y="11"/>
                  </a:lnTo>
                  <a:lnTo>
                    <a:pt x="4" y="0"/>
                  </a:lnTo>
                  <a:lnTo>
                    <a:pt x="0" y="5"/>
                  </a:lnTo>
                  <a:lnTo>
                    <a:pt x="1" y="18"/>
                  </a:lnTo>
                  <a:lnTo>
                    <a:pt x="9" y="35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7" name="Freeform 188"/>
            <p:cNvSpPr>
              <a:spLocks/>
            </p:cNvSpPr>
            <p:nvPr/>
          </p:nvSpPr>
          <p:spPr bwMode="auto">
            <a:xfrm>
              <a:off x="944" y="2286"/>
              <a:ext cx="57" cy="26"/>
            </a:xfrm>
            <a:custGeom>
              <a:avLst/>
              <a:gdLst>
                <a:gd name="T0" fmla="*/ 0 w 171"/>
                <a:gd name="T1" fmla="*/ 0 h 80"/>
                <a:gd name="T2" fmla="*/ 0 w 171"/>
                <a:gd name="T3" fmla="*/ 0 h 80"/>
                <a:gd name="T4" fmla="*/ 0 w 171"/>
                <a:gd name="T5" fmla="*/ 0 h 80"/>
                <a:gd name="T6" fmla="*/ 0 w 171"/>
                <a:gd name="T7" fmla="*/ 0 h 80"/>
                <a:gd name="T8" fmla="*/ 0 w 171"/>
                <a:gd name="T9" fmla="*/ 0 h 80"/>
                <a:gd name="T10" fmla="*/ 0 w 171"/>
                <a:gd name="T11" fmla="*/ 0 h 80"/>
                <a:gd name="T12" fmla="*/ 0 w 171"/>
                <a:gd name="T13" fmla="*/ 0 h 80"/>
                <a:gd name="T14" fmla="*/ 0 w 171"/>
                <a:gd name="T15" fmla="*/ 0 h 80"/>
                <a:gd name="T16" fmla="*/ 0 w 171"/>
                <a:gd name="T17" fmla="*/ 0 h 80"/>
                <a:gd name="T18" fmla="*/ 0 w 171"/>
                <a:gd name="T19" fmla="*/ 0 h 80"/>
                <a:gd name="T20" fmla="*/ 0 w 171"/>
                <a:gd name="T21" fmla="*/ 0 h 80"/>
                <a:gd name="T22" fmla="*/ 0 w 171"/>
                <a:gd name="T23" fmla="*/ 0 h 80"/>
                <a:gd name="T24" fmla="*/ 0 w 171"/>
                <a:gd name="T25" fmla="*/ 0 h 80"/>
                <a:gd name="T26" fmla="*/ 0 w 171"/>
                <a:gd name="T27" fmla="*/ 0 h 80"/>
                <a:gd name="T28" fmla="*/ 0 w 171"/>
                <a:gd name="T29" fmla="*/ 0 h 80"/>
                <a:gd name="T30" fmla="*/ 0 w 171"/>
                <a:gd name="T31" fmla="*/ 0 h 80"/>
                <a:gd name="T32" fmla="*/ 0 w 171"/>
                <a:gd name="T33" fmla="*/ 0 h 80"/>
                <a:gd name="T34" fmla="*/ 0 w 171"/>
                <a:gd name="T35" fmla="*/ 0 h 80"/>
                <a:gd name="T36" fmla="*/ 0 w 171"/>
                <a:gd name="T37" fmla="*/ 0 h 80"/>
                <a:gd name="T38" fmla="*/ 0 w 171"/>
                <a:gd name="T39" fmla="*/ 0 h 80"/>
                <a:gd name="T40" fmla="*/ 0 w 171"/>
                <a:gd name="T41" fmla="*/ 0 h 80"/>
                <a:gd name="T42" fmla="*/ 0 w 171"/>
                <a:gd name="T43" fmla="*/ 0 h 80"/>
                <a:gd name="T44" fmla="*/ 0 w 171"/>
                <a:gd name="T45" fmla="*/ 0 h 80"/>
                <a:gd name="T46" fmla="*/ 0 w 171"/>
                <a:gd name="T47" fmla="*/ 0 h 80"/>
                <a:gd name="T48" fmla="*/ 0 w 171"/>
                <a:gd name="T49" fmla="*/ 0 h 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1"/>
                <a:gd name="T76" fmla="*/ 0 h 80"/>
                <a:gd name="T77" fmla="*/ 171 w 171"/>
                <a:gd name="T78" fmla="*/ 80 h 8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1" h="80">
                  <a:moveTo>
                    <a:pt x="159" y="26"/>
                  </a:moveTo>
                  <a:lnTo>
                    <a:pt x="163" y="25"/>
                  </a:lnTo>
                  <a:lnTo>
                    <a:pt x="168" y="22"/>
                  </a:lnTo>
                  <a:lnTo>
                    <a:pt x="169" y="18"/>
                  </a:lnTo>
                  <a:lnTo>
                    <a:pt x="171" y="13"/>
                  </a:lnTo>
                  <a:lnTo>
                    <a:pt x="169" y="9"/>
                  </a:lnTo>
                  <a:lnTo>
                    <a:pt x="168" y="4"/>
                  </a:lnTo>
                  <a:lnTo>
                    <a:pt x="163" y="3"/>
                  </a:lnTo>
                  <a:lnTo>
                    <a:pt x="157" y="2"/>
                  </a:lnTo>
                  <a:lnTo>
                    <a:pt x="137" y="0"/>
                  </a:lnTo>
                  <a:lnTo>
                    <a:pt x="115" y="4"/>
                  </a:lnTo>
                  <a:lnTo>
                    <a:pt x="92" y="13"/>
                  </a:lnTo>
                  <a:lnTo>
                    <a:pt x="70" y="25"/>
                  </a:lnTo>
                  <a:lnTo>
                    <a:pt x="49" y="38"/>
                  </a:lnTo>
                  <a:lnTo>
                    <a:pt x="30" y="52"/>
                  </a:lnTo>
                  <a:lnTo>
                    <a:pt x="13" y="66"/>
                  </a:lnTo>
                  <a:lnTo>
                    <a:pt x="0" y="77"/>
                  </a:lnTo>
                  <a:lnTo>
                    <a:pt x="7" y="80"/>
                  </a:lnTo>
                  <a:lnTo>
                    <a:pt x="20" y="77"/>
                  </a:lnTo>
                  <a:lnTo>
                    <a:pt x="39" y="70"/>
                  </a:lnTo>
                  <a:lnTo>
                    <a:pt x="61" y="58"/>
                  </a:lnTo>
                  <a:lnTo>
                    <a:pt x="86" y="47"/>
                  </a:lnTo>
                  <a:lnTo>
                    <a:pt x="111" y="36"/>
                  </a:lnTo>
                  <a:lnTo>
                    <a:pt x="135" y="29"/>
                  </a:lnTo>
                  <a:lnTo>
                    <a:pt x="15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8" name="Freeform 189"/>
            <p:cNvSpPr>
              <a:spLocks/>
            </p:cNvSpPr>
            <p:nvPr/>
          </p:nvSpPr>
          <p:spPr bwMode="auto">
            <a:xfrm>
              <a:off x="908" y="2207"/>
              <a:ext cx="48" cy="37"/>
            </a:xfrm>
            <a:custGeom>
              <a:avLst/>
              <a:gdLst>
                <a:gd name="T0" fmla="*/ 0 w 142"/>
                <a:gd name="T1" fmla="*/ 0 h 119"/>
                <a:gd name="T2" fmla="*/ 0 w 142"/>
                <a:gd name="T3" fmla="*/ 0 h 119"/>
                <a:gd name="T4" fmla="*/ 0 w 142"/>
                <a:gd name="T5" fmla="*/ 0 h 119"/>
                <a:gd name="T6" fmla="*/ 0 w 142"/>
                <a:gd name="T7" fmla="*/ 0 h 119"/>
                <a:gd name="T8" fmla="*/ 0 w 142"/>
                <a:gd name="T9" fmla="*/ 0 h 119"/>
                <a:gd name="T10" fmla="*/ 0 w 142"/>
                <a:gd name="T11" fmla="*/ 0 h 119"/>
                <a:gd name="T12" fmla="*/ 0 w 142"/>
                <a:gd name="T13" fmla="*/ 0 h 119"/>
                <a:gd name="T14" fmla="*/ 0 w 142"/>
                <a:gd name="T15" fmla="*/ 0 h 119"/>
                <a:gd name="T16" fmla="*/ 0 w 142"/>
                <a:gd name="T17" fmla="*/ 0 h 119"/>
                <a:gd name="T18" fmla="*/ 0 w 142"/>
                <a:gd name="T19" fmla="*/ 0 h 119"/>
                <a:gd name="T20" fmla="*/ 0 w 142"/>
                <a:gd name="T21" fmla="*/ 0 h 119"/>
                <a:gd name="T22" fmla="*/ 0 w 142"/>
                <a:gd name="T23" fmla="*/ 0 h 119"/>
                <a:gd name="T24" fmla="*/ 0 w 142"/>
                <a:gd name="T25" fmla="*/ 0 h 119"/>
                <a:gd name="T26" fmla="*/ 0 w 142"/>
                <a:gd name="T27" fmla="*/ 0 h 119"/>
                <a:gd name="T28" fmla="*/ 0 w 142"/>
                <a:gd name="T29" fmla="*/ 0 h 119"/>
                <a:gd name="T30" fmla="*/ 0 w 142"/>
                <a:gd name="T31" fmla="*/ 0 h 119"/>
                <a:gd name="T32" fmla="*/ 0 w 142"/>
                <a:gd name="T33" fmla="*/ 0 h 119"/>
                <a:gd name="T34" fmla="*/ 0 w 142"/>
                <a:gd name="T35" fmla="*/ 0 h 119"/>
                <a:gd name="T36" fmla="*/ 0 w 142"/>
                <a:gd name="T37" fmla="*/ 0 h 119"/>
                <a:gd name="T38" fmla="*/ 0 w 142"/>
                <a:gd name="T39" fmla="*/ 0 h 119"/>
                <a:gd name="T40" fmla="*/ 0 w 142"/>
                <a:gd name="T41" fmla="*/ 0 h 119"/>
                <a:gd name="T42" fmla="*/ 0 w 142"/>
                <a:gd name="T43" fmla="*/ 0 h 119"/>
                <a:gd name="T44" fmla="*/ 0 w 142"/>
                <a:gd name="T45" fmla="*/ 0 h 119"/>
                <a:gd name="T46" fmla="*/ 0 w 142"/>
                <a:gd name="T47" fmla="*/ 0 h 119"/>
                <a:gd name="T48" fmla="*/ 0 w 142"/>
                <a:gd name="T49" fmla="*/ 0 h 119"/>
                <a:gd name="T50" fmla="*/ 0 w 142"/>
                <a:gd name="T51" fmla="*/ 0 h 119"/>
                <a:gd name="T52" fmla="*/ 0 w 142"/>
                <a:gd name="T53" fmla="*/ 0 h 119"/>
                <a:gd name="T54" fmla="*/ 0 w 142"/>
                <a:gd name="T55" fmla="*/ 0 h 119"/>
                <a:gd name="T56" fmla="*/ 0 w 142"/>
                <a:gd name="T57" fmla="*/ 0 h 119"/>
                <a:gd name="T58" fmla="*/ 0 w 142"/>
                <a:gd name="T59" fmla="*/ 0 h 119"/>
                <a:gd name="T60" fmla="*/ 0 w 142"/>
                <a:gd name="T61" fmla="*/ 0 h 119"/>
                <a:gd name="T62" fmla="*/ 0 w 142"/>
                <a:gd name="T63" fmla="*/ 0 h 119"/>
                <a:gd name="T64" fmla="*/ 0 w 142"/>
                <a:gd name="T65" fmla="*/ 0 h 119"/>
                <a:gd name="T66" fmla="*/ 0 w 142"/>
                <a:gd name="T67" fmla="*/ 0 h 119"/>
                <a:gd name="T68" fmla="*/ 0 w 142"/>
                <a:gd name="T69" fmla="*/ 0 h 119"/>
                <a:gd name="T70" fmla="*/ 0 w 142"/>
                <a:gd name="T71" fmla="*/ 0 h 119"/>
                <a:gd name="T72" fmla="*/ 0 w 142"/>
                <a:gd name="T73" fmla="*/ 0 h 119"/>
                <a:gd name="T74" fmla="*/ 0 w 142"/>
                <a:gd name="T75" fmla="*/ 0 h 119"/>
                <a:gd name="T76" fmla="*/ 0 w 142"/>
                <a:gd name="T77" fmla="*/ 0 h 119"/>
                <a:gd name="T78" fmla="*/ 0 w 142"/>
                <a:gd name="T79" fmla="*/ 0 h 119"/>
                <a:gd name="T80" fmla="*/ 0 w 142"/>
                <a:gd name="T81" fmla="*/ 0 h 119"/>
                <a:gd name="T82" fmla="*/ 0 w 142"/>
                <a:gd name="T83" fmla="*/ 0 h 119"/>
                <a:gd name="T84" fmla="*/ 0 w 142"/>
                <a:gd name="T85" fmla="*/ 0 h 119"/>
                <a:gd name="T86" fmla="*/ 0 w 142"/>
                <a:gd name="T87" fmla="*/ 0 h 119"/>
                <a:gd name="T88" fmla="*/ 0 w 142"/>
                <a:gd name="T89" fmla="*/ 0 h 119"/>
                <a:gd name="T90" fmla="*/ 0 w 142"/>
                <a:gd name="T91" fmla="*/ 0 h 119"/>
                <a:gd name="T92" fmla="*/ 0 w 142"/>
                <a:gd name="T93" fmla="*/ 0 h 119"/>
                <a:gd name="T94" fmla="*/ 0 w 142"/>
                <a:gd name="T95" fmla="*/ 0 h 119"/>
                <a:gd name="T96" fmla="*/ 0 w 142"/>
                <a:gd name="T97" fmla="*/ 0 h 11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119"/>
                <a:gd name="T149" fmla="*/ 142 w 142"/>
                <a:gd name="T150" fmla="*/ 119 h 11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119">
                  <a:moveTo>
                    <a:pt x="15" y="119"/>
                  </a:moveTo>
                  <a:lnTo>
                    <a:pt x="31" y="118"/>
                  </a:lnTo>
                  <a:lnTo>
                    <a:pt x="47" y="113"/>
                  </a:lnTo>
                  <a:lnTo>
                    <a:pt x="66" y="106"/>
                  </a:lnTo>
                  <a:lnTo>
                    <a:pt x="84" y="97"/>
                  </a:lnTo>
                  <a:lnTo>
                    <a:pt x="101" y="88"/>
                  </a:lnTo>
                  <a:lnTo>
                    <a:pt x="117" y="78"/>
                  </a:lnTo>
                  <a:lnTo>
                    <a:pt x="132" y="70"/>
                  </a:lnTo>
                  <a:lnTo>
                    <a:pt x="142" y="62"/>
                  </a:lnTo>
                  <a:lnTo>
                    <a:pt x="142" y="54"/>
                  </a:lnTo>
                  <a:lnTo>
                    <a:pt x="141" y="43"/>
                  </a:lnTo>
                  <a:lnTo>
                    <a:pt x="135" y="32"/>
                  </a:lnTo>
                  <a:lnTo>
                    <a:pt x="129" y="21"/>
                  </a:lnTo>
                  <a:lnTo>
                    <a:pt x="120" y="13"/>
                  </a:lnTo>
                  <a:lnTo>
                    <a:pt x="111" y="5"/>
                  </a:lnTo>
                  <a:lnTo>
                    <a:pt x="104" y="1"/>
                  </a:lnTo>
                  <a:lnTo>
                    <a:pt x="97" y="0"/>
                  </a:lnTo>
                  <a:lnTo>
                    <a:pt x="82" y="4"/>
                  </a:lnTo>
                  <a:lnTo>
                    <a:pt x="71" y="10"/>
                  </a:lnTo>
                  <a:lnTo>
                    <a:pt x="63" y="14"/>
                  </a:lnTo>
                  <a:lnTo>
                    <a:pt x="60" y="19"/>
                  </a:lnTo>
                  <a:lnTo>
                    <a:pt x="63" y="21"/>
                  </a:lnTo>
                  <a:lnTo>
                    <a:pt x="68" y="23"/>
                  </a:lnTo>
                  <a:lnTo>
                    <a:pt x="71" y="23"/>
                  </a:lnTo>
                  <a:lnTo>
                    <a:pt x="72" y="23"/>
                  </a:lnTo>
                  <a:lnTo>
                    <a:pt x="76" y="21"/>
                  </a:lnTo>
                  <a:lnTo>
                    <a:pt x="84" y="19"/>
                  </a:lnTo>
                  <a:lnTo>
                    <a:pt x="90" y="16"/>
                  </a:lnTo>
                  <a:lnTo>
                    <a:pt x="92" y="14"/>
                  </a:lnTo>
                  <a:lnTo>
                    <a:pt x="97" y="19"/>
                  </a:lnTo>
                  <a:lnTo>
                    <a:pt x="106" y="30"/>
                  </a:lnTo>
                  <a:lnTo>
                    <a:pt x="113" y="46"/>
                  </a:lnTo>
                  <a:lnTo>
                    <a:pt x="113" y="62"/>
                  </a:lnTo>
                  <a:lnTo>
                    <a:pt x="103" y="67"/>
                  </a:lnTo>
                  <a:lnTo>
                    <a:pt x="90" y="72"/>
                  </a:lnTo>
                  <a:lnTo>
                    <a:pt x="75" y="77"/>
                  </a:lnTo>
                  <a:lnTo>
                    <a:pt x="59" y="83"/>
                  </a:lnTo>
                  <a:lnTo>
                    <a:pt x="43" y="88"/>
                  </a:lnTo>
                  <a:lnTo>
                    <a:pt x="31" y="91"/>
                  </a:lnTo>
                  <a:lnTo>
                    <a:pt x="22" y="94"/>
                  </a:lnTo>
                  <a:lnTo>
                    <a:pt x="18" y="96"/>
                  </a:lnTo>
                  <a:lnTo>
                    <a:pt x="17" y="94"/>
                  </a:lnTo>
                  <a:lnTo>
                    <a:pt x="15" y="88"/>
                  </a:lnTo>
                  <a:lnTo>
                    <a:pt x="12" y="84"/>
                  </a:lnTo>
                  <a:lnTo>
                    <a:pt x="9" y="83"/>
                  </a:lnTo>
                  <a:lnTo>
                    <a:pt x="0" y="96"/>
                  </a:lnTo>
                  <a:lnTo>
                    <a:pt x="3" y="107"/>
                  </a:lnTo>
                  <a:lnTo>
                    <a:pt x="11" y="116"/>
                  </a:lnTo>
                  <a:lnTo>
                    <a:pt x="15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9" name="Freeform 190"/>
            <p:cNvSpPr>
              <a:spLocks/>
            </p:cNvSpPr>
            <p:nvPr/>
          </p:nvSpPr>
          <p:spPr bwMode="auto">
            <a:xfrm>
              <a:off x="1002" y="2240"/>
              <a:ext cx="35" cy="77"/>
            </a:xfrm>
            <a:custGeom>
              <a:avLst/>
              <a:gdLst>
                <a:gd name="T0" fmla="*/ 0 w 103"/>
                <a:gd name="T1" fmla="*/ 0 h 246"/>
                <a:gd name="T2" fmla="*/ 0 w 103"/>
                <a:gd name="T3" fmla="*/ 0 h 246"/>
                <a:gd name="T4" fmla="*/ 0 w 103"/>
                <a:gd name="T5" fmla="*/ 0 h 246"/>
                <a:gd name="T6" fmla="*/ 0 w 103"/>
                <a:gd name="T7" fmla="*/ 0 h 246"/>
                <a:gd name="T8" fmla="*/ 0 w 103"/>
                <a:gd name="T9" fmla="*/ 0 h 246"/>
                <a:gd name="T10" fmla="*/ 0 w 103"/>
                <a:gd name="T11" fmla="*/ 0 h 246"/>
                <a:gd name="T12" fmla="*/ 0 w 103"/>
                <a:gd name="T13" fmla="*/ 0 h 246"/>
                <a:gd name="T14" fmla="*/ 0 w 103"/>
                <a:gd name="T15" fmla="*/ 0 h 246"/>
                <a:gd name="T16" fmla="*/ 0 w 103"/>
                <a:gd name="T17" fmla="*/ 0 h 246"/>
                <a:gd name="T18" fmla="*/ 0 w 103"/>
                <a:gd name="T19" fmla="*/ 0 h 246"/>
                <a:gd name="T20" fmla="*/ 0 w 103"/>
                <a:gd name="T21" fmla="*/ 0 h 246"/>
                <a:gd name="T22" fmla="*/ 0 w 103"/>
                <a:gd name="T23" fmla="*/ 0 h 246"/>
                <a:gd name="T24" fmla="*/ 0 w 103"/>
                <a:gd name="T25" fmla="*/ 0 h 246"/>
                <a:gd name="T26" fmla="*/ 0 w 103"/>
                <a:gd name="T27" fmla="*/ 0 h 246"/>
                <a:gd name="T28" fmla="*/ 0 w 103"/>
                <a:gd name="T29" fmla="*/ 0 h 246"/>
                <a:gd name="T30" fmla="*/ 0 w 103"/>
                <a:gd name="T31" fmla="*/ 0 h 246"/>
                <a:gd name="T32" fmla="*/ 0 w 103"/>
                <a:gd name="T33" fmla="*/ 0 h 246"/>
                <a:gd name="T34" fmla="*/ 0 w 103"/>
                <a:gd name="T35" fmla="*/ 0 h 246"/>
                <a:gd name="T36" fmla="*/ 0 w 103"/>
                <a:gd name="T37" fmla="*/ 0 h 246"/>
                <a:gd name="T38" fmla="*/ 0 w 103"/>
                <a:gd name="T39" fmla="*/ 0 h 246"/>
                <a:gd name="T40" fmla="*/ 0 w 103"/>
                <a:gd name="T41" fmla="*/ 0 h 246"/>
                <a:gd name="T42" fmla="*/ 0 w 103"/>
                <a:gd name="T43" fmla="*/ 0 h 246"/>
                <a:gd name="T44" fmla="*/ 0 w 103"/>
                <a:gd name="T45" fmla="*/ 0 h 246"/>
                <a:gd name="T46" fmla="*/ 0 w 103"/>
                <a:gd name="T47" fmla="*/ 0 h 246"/>
                <a:gd name="T48" fmla="*/ 0 w 103"/>
                <a:gd name="T49" fmla="*/ 0 h 246"/>
                <a:gd name="T50" fmla="*/ 0 w 103"/>
                <a:gd name="T51" fmla="*/ 0 h 246"/>
                <a:gd name="T52" fmla="*/ 0 w 103"/>
                <a:gd name="T53" fmla="*/ 0 h 246"/>
                <a:gd name="T54" fmla="*/ 0 w 103"/>
                <a:gd name="T55" fmla="*/ 0 h 246"/>
                <a:gd name="T56" fmla="*/ 0 w 103"/>
                <a:gd name="T57" fmla="*/ 0 h 246"/>
                <a:gd name="T58" fmla="*/ 0 w 103"/>
                <a:gd name="T59" fmla="*/ 0 h 246"/>
                <a:gd name="T60" fmla="*/ 0 w 103"/>
                <a:gd name="T61" fmla="*/ 0 h 246"/>
                <a:gd name="T62" fmla="*/ 0 w 103"/>
                <a:gd name="T63" fmla="*/ 0 h 246"/>
                <a:gd name="T64" fmla="*/ 0 w 103"/>
                <a:gd name="T65" fmla="*/ 0 h 246"/>
                <a:gd name="T66" fmla="*/ 0 w 103"/>
                <a:gd name="T67" fmla="*/ 0 h 246"/>
                <a:gd name="T68" fmla="*/ 0 w 103"/>
                <a:gd name="T69" fmla="*/ 0 h 246"/>
                <a:gd name="T70" fmla="*/ 0 w 103"/>
                <a:gd name="T71" fmla="*/ 0 h 246"/>
                <a:gd name="T72" fmla="*/ 0 w 103"/>
                <a:gd name="T73" fmla="*/ 0 h 246"/>
                <a:gd name="T74" fmla="*/ 0 w 103"/>
                <a:gd name="T75" fmla="*/ 0 h 246"/>
                <a:gd name="T76" fmla="*/ 0 w 103"/>
                <a:gd name="T77" fmla="*/ 0 h 246"/>
                <a:gd name="T78" fmla="*/ 0 w 103"/>
                <a:gd name="T79" fmla="*/ 0 h 246"/>
                <a:gd name="T80" fmla="*/ 0 w 103"/>
                <a:gd name="T81" fmla="*/ 0 h 246"/>
                <a:gd name="T82" fmla="*/ 0 w 103"/>
                <a:gd name="T83" fmla="*/ 0 h 246"/>
                <a:gd name="T84" fmla="*/ 0 w 103"/>
                <a:gd name="T85" fmla="*/ 0 h 246"/>
                <a:gd name="T86" fmla="*/ 0 w 103"/>
                <a:gd name="T87" fmla="*/ 0 h 246"/>
                <a:gd name="T88" fmla="*/ 0 w 103"/>
                <a:gd name="T89" fmla="*/ 0 h 246"/>
                <a:gd name="T90" fmla="*/ 0 w 103"/>
                <a:gd name="T91" fmla="*/ 0 h 246"/>
                <a:gd name="T92" fmla="*/ 0 w 103"/>
                <a:gd name="T93" fmla="*/ 0 h 246"/>
                <a:gd name="T94" fmla="*/ 0 w 103"/>
                <a:gd name="T95" fmla="*/ 0 h 246"/>
                <a:gd name="T96" fmla="*/ 0 w 103"/>
                <a:gd name="T97" fmla="*/ 0 h 246"/>
                <a:gd name="T98" fmla="*/ 0 w 103"/>
                <a:gd name="T99" fmla="*/ 0 h 2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3"/>
                <a:gd name="T151" fmla="*/ 0 h 246"/>
                <a:gd name="T152" fmla="*/ 103 w 103"/>
                <a:gd name="T153" fmla="*/ 246 h 24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3" h="246">
                  <a:moveTo>
                    <a:pt x="18" y="1"/>
                  </a:moveTo>
                  <a:lnTo>
                    <a:pt x="24" y="28"/>
                  </a:lnTo>
                  <a:lnTo>
                    <a:pt x="31" y="58"/>
                  </a:lnTo>
                  <a:lnTo>
                    <a:pt x="38" y="90"/>
                  </a:lnTo>
                  <a:lnTo>
                    <a:pt x="47" y="121"/>
                  </a:lnTo>
                  <a:lnTo>
                    <a:pt x="54" y="150"/>
                  </a:lnTo>
                  <a:lnTo>
                    <a:pt x="60" y="173"/>
                  </a:lnTo>
                  <a:lnTo>
                    <a:pt x="65" y="188"/>
                  </a:lnTo>
                  <a:lnTo>
                    <a:pt x="66" y="194"/>
                  </a:lnTo>
                  <a:lnTo>
                    <a:pt x="65" y="194"/>
                  </a:lnTo>
                  <a:lnTo>
                    <a:pt x="59" y="195"/>
                  </a:lnTo>
                  <a:lnTo>
                    <a:pt x="53" y="197"/>
                  </a:lnTo>
                  <a:lnTo>
                    <a:pt x="44" y="198"/>
                  </a:lnTo>
                  <a:lnTo>
                    <a:pt x="35" y="201"/>
                  </a:lnTo>
                  <a:lnTo>
                    <a:pt x="27" y="204"/>
                  </a:lnTo>
                  <a:lnTo>
                    <a:pt x="18" y="208"/>
                  </a:lnTo>
                  <a:lnTo>
                    <a:pt x="12" y="213"/>
                  </a:lnTo>
                  <a:lnTo>
                    <a:pt x="6" y="216"/>
                  </a:lnTo>
                  <a:lnTo>
                    <a:pt x="2" y="22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3" y="240"/>
                  </a:lnTo>
                  <a:lnTo>
                    <a:pt x="9" y="245"/>
                  </a:lnTo>
                  <a:lnTo>
                    <a:pt x="15" y="246"/>
                  </a:lnTo>
                  <a:lnTo>
                    <a:pt x="22" y="246"/>
                  </a:lnTo>
                  <a:lnTo>
                    <a:pt x="27" y="246"/>
                  </a:lnTo>
                  <a:lnTo>
                    <a:pt x="35" y="245"/>
                  </a:lnTo>
                  <a:lnTo>
                    <a:pt x="47" y="242"/>
                  </a:lnTo>
                  <a:lnTo>
                    <a:pt x="60" y="239"/>
                  </a:lnTo>
                  <a:lnTo>
                    <a:pt x="73" y="234"/>
                  </a:lnTo>
                  <a:lnTo>
                    <a:pt x="85" y="229"/>
                  </a:lnTo>
                  <a:lnTo>
                    <a:pt x="95" y="221"/>
                  </a:lnTo>
                  <a:lnTo>
                    <a:pt x="101" y="213"/>
                  </a:lnTo>
                  <a:lnTo>
                    <a:pt x="103" y="188"/>
                  </a:lnTo>
                  <a:lnTo>
                    <a:pt x="94" y="159"/>
                  </a:lnTo>
                  <a:lnTo>
                    <a:pt x="81" y="134"/>
                  </a:lnTo>
                  <a:lnTo>
                    <a:pt x="73" y="115"/>
                  </a:lnTo>
                  <a:lnTo>
                    <a:pt x="69" y="99"/>
                  </a:lnTo>
                  <a:lnTo>
                    <a:pt x="63" y="84"/>
                  </a:lnTo>
                  <a:lnTo>
                    <a:pt x="57" y="70"/>
                  </a:lnTo>
                  <a:lnTo>
                    <a:pt x="51" y="55"/>
                  </a:lnTo>
                  <a:lnTo>
                    <a:pt x="46" y="42"/>
                  </a:lnTo>
                  <a:lnTo>
                    <a:pt x="38" y="28"/>
                  </a:lnTo>
                  <a:lnTo>
                    <a:pt x="32" y="15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0" name="Freeform 191"/>
            <p:cNvSpPr>
              <a:spLocks/>
            </p:cNvSpPr>
            <p:nvPr/>
          </p:nvSpPr>
          <p:spPr bwMode="auto">
            <a:xfrm>
              <a:off x="1043" y="2271"/>
              <a:ext cx="13" cy="29"/>
            </a:xfrm>
            <a:custGeom>
              <a:avLst/>
              <a:gdLst>
                <a:gd name="T0" fmla="*/ 0 w 37"/>
                <a:gd name="T1" fmla="*/ 0 h 93"/>
                <a:gd name="T2" fmla="*/ 0 w 37"/>
                <a:gd name="T3" fmla="*/ 0 h 93"/>
                <a:gd name="T4" fmla="*/ 0 w 37"/>
                <a:gd name="T5" fmla="*/ 0 h 93"/>
                <a:gd name="T6" fmla="*/ 0 w 37"/>
                <a:gd name="T7" fmla="*/ 0 h 93"/>
                <a:gd name="T8" fmla="*/ 0 w 37"/>
                <a:gd name="T9" fmla="*/ 0 h 93"/>
                <a:gd name="T10" fmla="*/ 0 w 37"/>
                <a:gd name="T11" fmla="*/ 0 h 93"/>
                <a:gd name="T12" fmla="*/ 0 w 37"/>
                <a:gd name="T13" fmla="*/ 0 h 93"/>
                <a:gd name="T14" fmla="*/ 0 w 37"/>
                <a:gd name="T15" fmla="*/ 0 h 93"/>
                <a:gd name="T16" fmla="*/ 0 w 37"/>
                <a:gd name="T17" fmla="*/ 0 h 93"/>
                <a:gd name="T18" fmla="*/ 0 w 37"/>
                <a:gd name="T19" fmla="*/ 0 h 93"/>
                <a:gd name="T20" fmla="*/ 0 w 37"/>
                <a:gd name="T21" fmla="*/ 0 h 93"/>
                <a:gd name="T22" fmla="*/ 0 w 37"/>
                <a:gd name="T23" fmla="*/ 0 h 93"/>
                <a:gd name="T24" fmla="*/ 0 w 37"/>
                <a:gd name="T25" fmla="*/ 0 h 93"/>
                <a:gd name="T26" fmla="*/ 0 w 37"/>
                <a:gd name="T27" fmla="*/ 0 h 93"/>
                <a:gd name="T28" fmla="*/ 0 w 37"/>
                <a:gd name="T29" fmla="*/ 0 h 93"/>
                <a:gd name="T30" fmla="*/ 0 w 37"/>
                <a:gd name="T31" fmla="*/ 0 h 93"/>
                <a:gd name="T32" fmla="*/ 0 w 37"/>
                <a:gd name="T33" fmla="*/ 0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93"/>
                <a:gd name="T53" fmla="*/ 37 w 37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93">
                  <a:moveTo>
                    <a:pt x="16" y="87"/>
                  </a:moveTo>
                  <a:lnTo>
                    <a:pt x="18" y="90"/>
                  </a:lnTo>
                  <a:lnTo>
                    <a:pt x="20" y="91"/>
                  </a:lnTo>
                  <a:lnTo>
                    <a:pt x="25" y="93"/>
                  </a:lnTo>
                  <a:lnTo>
                    <a:pt x="28" y="93"/>
                  </a:lnTo>
                  <a:lnTo>
                    <a:pt x="32" y="91"/>
                  </a:lnTo>
                  <a:lnTo>
                    <a:pt x="35" y="88"/>
                  </a:lnTo>
                  <a:lnTo>
                    <a:pt x="37" y="84"/>
                  </a:lnTo>
                  <a:lnTo>
                    <a:pt x="37" y="81"/>
                  </a:lnTo>
                  <a:lnTo>
                    <a:pt x="29" y="56"/>
                  </a:lnTo>
                  <a:lnTo>
                    <a:pt x="20" y="29"/>
                  </a:lnTo>
                  <a:lnTo>
                    <a:pt x="10" y="7"/>
                  </a:lnTo>
                  <a:lnTo>
                    <a:pt x="1" y="0"/>
                  </a:lnTo>
                  <a:lnTo>
                    <a:pt x="0" y="16"/>
                  </a:lnTo>
                  <a:lnTo>
                    <a:pt x="3" y="39"/>
                  </a:lnTo>
                  <a:lnTo>
                    <a:pt x="9" y="64"/>
                  </a:lnTo>
                  <a:lnTo>
                    <a:pt x="16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981" name="Group 192"/>
            <p:cNvGrpSpPr>
              <a:grpSpLocks noChangeAspect="1"/>
            </p:cNvGrpSpPr>
            <p:nvPr/>
          </p:nvGrpSpPr>
          <p:grpSpPr bwMode="auto">
            <a:xfrm rot="20624333" flipH="1">
              <a:off x="2661" y="848"/>
              <a:ext cx="471" cy="209"/>
              <a:chOff x="307" y="16318"/>
              <a:chExt cx="3570" cy="1818"/>
            </a:xfrm>
          </p:grpSpPr>
          <p:sp>
            <p:nvSpPr>
              <p:cNvPr id="81112" name="Freeform 193"/>
              <p:cNvSpPr>
                <a:spLocks noChangeAspect="1"/>
              </p:cNvSpPr>
              <p:nvPr/>
            </p:nvSpPr>
            <p:spPr bwMode="auto">
              <a:xfrm>
                <a:off x="1258" y="16568"/>
                <a:ext cx="646" cy="767"/>
              </a:xfrm>
              <a:custGeom>
                <a:avLst/>
                <a:gdLst>
                  <a:gd name="T0" fmla="*/ 228 w 646"/>
                  <a:gd name="T1" fmla="*/ 99 h 767"/>
                  <a:gd name="T2" fmla="*/ 178 w 646"/>
                  <a:gd name="T3" fmla="*/ 129 h 767"/>
                  <a:gd name="T4" fmla="*/ 136 w 646"/>
                  <a:gd name="T5" fmla="*/ 167 h 767"/>
                  <a:gd name="T6" fmla="*/ 98 w 646"/>
                  <a:gd name="T7" fmla="*/ 209 h 767"/>
                  <a:gd name="T8" fmla="*/ 64 w 646"/>
                  <a:gd name="T9" fmla="*/ 255 h 767"/>
                  <a:gd name="T10" fmla="*/ 38 w 646"/>
                  <a:gd name="T11" fmla="*/ 304 h 767"/>
                  <a:gd name="T12" fmla="*/ 19 w 646"/>
                  <a:gd name="T13" fmla="*/ 357 h 767"/>
                  <a:gd name="T14" fmla="*/ 7 w 646"/>
                  <a:gd name="T15" fmla="*/ 414 h 767"/>
                  <a:gd name="T16" fmla="*/ 0 w 646"/>
                  <a:gd name="T17" fmla="*/ 471 h 767"/>
                  <a:gd name="T18" fmla="*/ 7 w 646"/>
                  <a:gd name="T19" fmla="*/ 551 h 767"/>
                  <a:gd name="T20" fmla="*/ 38 w 646"/>
                  <a:gd name="T21" fmla="*/ 615 h 767"/>
                  <a:gd name="T22" fmla="*/ 83 w 646"/>
                  <a:gd name="T23" fmla="*/ 672 h 767"/>
                  <a:gd name="T24" fmla="*/ 144 w 646"/>
                  <a:gd name="T25" fmla="*/ 714 h 767"/>
                  <a:gd name="T26" fmla="*/ 212 w 646"/>
                  <a:gd name="T27" fmla="*/ 748 h 767"/>
                  <a:gd name="T28" fmla="*/ 285 w 646"/>
                  <a:gd name="T29" fmla="*/ 763 h 767"/>
                  <a:gd name="T30" fmla="*/ 361 w 646"/>
                  <a:gd name="T31" fmla="*/ 767 h 767"/>
                  <a:gd name="T32" fmla="*/ 433 w 646"/>
                  <a:gd name="T33" fmla="*/ 756 h 767"/>
                  <a:gd name="T34" fmla="*/ 448 w 646"/>
                  <a:gd name="T35" fmla="*/ 756 h 767"/>
                  <a:gd name="T36" fmla="*/ 463 w 646"/>
                  <a:gd name="T37" fmla="*/ 748 h 767"/>
                  <a:gd name="T38" fmla="*/ 475 w 646"/>
                  <a:gd name="T39" fmla="*/ 737 h 767"/>
                  <a:gd name="T40" fmla="*/ 479 w 646"/>
                  <a:gd name="T41" fmla="*/ 722 h 767"/>
                  <a:gd name="T42" fmla="*/ 471 w 646"/>
                  <a:gd name="T43" fmla="*/ 703 h 767"/>
                  <a:gd name="T44" fmla="*/ 456 w 646"/>
                  <a:gd name="T45" fmla="*/ 687 h 767"/>
                  <a:gd name="T46" fmla="*/ 437 w 646"/>
                  <a:gd name="T47" fmla="*/ 672 h 767"/>
                  <a:gd name="T48" fmla="*/ 418 w 646"/>
                  <a:gd name="T49" fmla="*/ 665 h 767"/>
                  <a:gd name="T50" fmla="*/ 380 w 646"/>
                  <a:gd name="T51" fmla="*/ 653 h 767"/>
                  <a:gd name="T52" fmla="*/ 342 w 646"/>
                  <a:gd name="T53" fmla="*/ 646 h 767"/>
                  <a:gd name="T54" fmla="*/ 304 w 646"/>
                  <a:gd name="T55" fmla="*/ 638 h 767"/>
                  <a:gd name="T56" fmla="*/ 269 w 646"/>
                  <a:gd name="T57" fmla="*/ 631 h 767"/>
                  <a:gd name="T58" fmla="*/ 235 w 646"/>
                  <a:gd name="T59" fmla="*/ 619 h 767"/>
                  <a:gd name="T60" fmla="*/ 201 w 646"/>
                  <a:gd name="T61" fmla="*/ 604 h 767"/>
                  <a:gd name="T62" fmla="*/ 171 w 646"/>
                  <a:gd name="T63" fmla="*/ 585 h 767"/>
                  <a:gd name="T64" fmla="*/ 140 w 646"/>
                  <a:gd name="T65" fmla="*/ 555 h 767"/>
                  <a:gd name="T66" fmla="*/ 129 w 646"/>
                  <a:gd name="T67" fmla="*/ 425 h 767"/>
                  <a:gd name="T68" fmla="*/ 159 w 646"/>
                  <a:gd name="T69" fmla="*/ 319 h 767"/>
                  <a:gd name="T70" fmla="*/ 220 w 646"/>
                  <a:gd name="T71" fmla="*/ 236 h 767"/>
                  <a:gd name="T72" fmla="*/ 304 w 646"/>
                  <a:gd name="T73" fmla="*/ 167 h 767"/>
                  <a:gd name="T74" fmla="*/ 395 w 646"/>
                  <a:gd name="T75" fmla="*/ 114 h 767"/>
                  <a:gd name="T76" fmla="*/ 490 w 646"/>
                  <a:gd name="T77" fmla="*/ 72 h 767"/>
                  <a:gd name="T78" fmla="*/ 577 w 646"/>
                  <a:gd name="T79" fmla="*/ 42 h 767"/>
                  <a:gd name="T80" fmla="*/ 646 w 646"/>
                  <a:gd name="T81" fmla="*/ 15 h 767"/>
                  <a:gd name="T82" fmla="*/ 604 w 646"/>
                  <a:gd name="T83" fmla="*/ 4 h 767"/>
                  <a:gd name="T84" fmla="*/ 558 w 646"/>
                  <a:gd name="T85" fmla="*/ 0 h 767"/>
                  <a:gd name="T86" fmla="*/ 505 w 646"/>
                  <a:gd name="T87" fmla="*/ 8 h 767"/>
                  <a:gd name="T88" fmla="*/ 448 w 646"/>
                  <a:gd name="T89" fmla="*/ 15 h 767"/>
                  <a:gd name="T90" fmla="*/ 391 w 646"/>
                  <a:gd name="T91" fmla="*/ 34 h 767"/>
                  <a:gd name="T92" fmla="*/ 334 w 646"/>
                  <a:gd name="T93" fmla="*/ 53 h 767"/>
                  <a:gd name="T94" fmla="*/ 277 w 646"/>
                  <a:gd name="T95" fmla="*/ 76 h 767"/>
                  <a:gd name="T96" fmla="*/ 228 w 646"/>
                  <a:gd name="T97" fmla="*/ 99 h 7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6"/>
                  <a:gd name="T148" fmla="*/ 0 h 767"/>
                  <a:gd name="T149" fmla="*/ 646 w 646"/>
                  <a:gd name="T150" fmla="*/ 767 h 7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6" h="767">
                    <a:moveTo>
                      <a:pt x="228" y="99"/>
                    </a:moveTo>
                    <a:lnTo>
                      <a:pt x="178" y="129"/>
                    </a:lnTo>
                    <a:lnTo>
                      <a:pt x="136" y="167"/>
                    </a:lnTo>
                    <a:lnTo>
                      <a:pt x="98" y="209"/>
                    </a:lnTo>
                    <a:lnTo>
                      <a:pt x="64" y="255"/>
                    </a:lnTo>
                    <a:lnTo>
                      <a:pt x="38" y="304"/>
                    </a:lnTo>
                    <a:lnTo>
                      <a:pt x="19" y="357"/>
                    </a:lnTo>
                    <a:lnTo>
                      <a:pt x="7" y="414"/>
                    </a:lnTo>
                    <a:lnTo>
                      <a:pt x="0" y="471"/>
                    </a:lnTo>
                    <a:lnTo>
                      <a:pt x="7" y="551"/>
                    </a:lnTo>
                    <a:lnTo>
                      <a:pt x="38" y="615"/>
                    </a:lnTo>
                    <a:lnTo>
                      <a:pt x="83" y="672"/>
                    </a:lnTo>
                    <a:lnTo>
                      <a:pt x="144" y="714"/>
                    </a:lnTo>
                    <a:lnTo>
                      <a:pt x="212" y="748"/>
                    </a:lnTo>
                    <a:lnTo>
                      <a:pt x="285" y="763"/>
                    </a:lnTo>
                    <a:lnTo>
                      <a:pt x="361" y="767"/>
                    </a:lnTo>
                    <a:lnTo>
                      <a:pt x="433" y="756"/>
                    </a:lnTo>
                    <a:lnTo>
                      <a:pt x="448" y="756"/>
                    </a:lnTo>
                    <a:lnTo>
                      <a:pt x="463" y="748"/>
                    </a:lnTo>
                    <a:lnTo>
                      <a:pt x="475" y="737"/>
                    </a:lnTo>
                    <a:lnTo>
                      <a:pt x="479" y="722"/>
                    </a:lnTo>
                    <a:lnTo>
                      <a:pt x="471" y="703"/>
                    </a:lnTo>
                    <a:lnTo>
                      <a:pt x="456" y="687"/>
                    </a:lnTo>
                    <a:lnTo>
                      <a:pt x="437" y="672"/>
                    </a:lnTo>
                    <a:lnTo>
                      <a:pt x="418" y="665"/>
                    </a:lnTo>
                    <a:lnTo>
                      <a:pt x="380" y="653"/>
                    </a:lnTo>
                    <a:lnTo>
                      <a:pt x="342" y="646"/>
                    </a:lnTo>
                    <a:lnTo>
                      <a:pt x="304" y="638"/>
                    </a:lnTo>
                    <a:lnTo>
                      <a:pt x="269" y="631"/>
                    </a:lnTo>
                    <a:lnTo>
                      <a:pt x="235" y="619"/>
                    </a:lnTo>
                    <a:lnTo>
                      <a:pt x="201" y="604"/>
                    </a:lnTo>
                    <a:lnTo>
                      <a:pt x="171" y="585"/>
                    </a:lnTo>
                    <a:lnTo>
                      <a:pt x="140" y="555"/>
                    </a:lnTo>
                    <a:lnTo>
                      <a:pt x="129" y="425"/>
                    </a:lnTo>
                    <a:lnTo>
                      <a:pt x="159" y="319"/>
                    </a:lnTo>
                    <a:lnTo>
                      <a:pt x="220" y="236"/>
                    </a:lnTo>
                    <a:lnTo>
                      <a:pt x="304" y="167"/>
                    </a:lnTo>
                    <a:lnTo>
                      <a:pt x="395" y="114"/>
                    </a:lnTo>
                    <a:lnTo>
                      <a:pt x="490" y="72"/>
                    </a:lnTo>
                    <a:lnTo>
                      <a:pt x="577" y="42"/>
                    </a:lnTo>
                    <a:lnTo>
                      <a:pt x="646" y="15"/>
                    </a:lnTo>
                    <a:lnTo>
                      <a:pt x="604" y="4"/>
                    </a:lnTo>
                    <a:lnTo>
                      <a:pt x="558" y="0"/>
                    </a:lnTo>
                    <a:lnTo>
                      <a:pt x="505" y="8"/>
                    </a:lnTo>
                    <a:lnTo>
                      <a:pt x="448" y="15"/>
                    </a:lnTo>
                    <a:lnTo>
                      <a:pt x="391" y="34"/>
                    </a:lnTo>
                    <a:lnTo>
                      <a:pt x="334" y="53"/>
                    </a:lnTo>
                    <a:lnTo>
                      <a:pt x="277" y="76"/>
                    </a:lnTo>
                    <a:lnTo>
                      <a:pt x="228" y="9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3" name="Freeform 194"/>
              <p:cNvSpPr>
                <a:spLocks noChangeAspect="1"/>
              </p:cNvSpPr>
              <p:nvPr/>
            </p:nvSpPr>
            <p:spPr bwMode="auto">
              <a:xfrm>
                <a:off x="2360" y="16557"/>
                <a:ext cx="415" cy="596"/>
              </a:xfrm>
              <a:custGeom>
                <a:avLst/>
                <a:gdLst>
                  <a:gd name="T0" fmla="*/ 350 w 415"/>
                  <a:gd name="T1" fmla="*/ 193 h 596"/>
                  <a:gd name="T2" fmla="*/ 365 w 415"/>
                  <a:gd name="T3" fmla="*/ 254 h 596"/>
                  <a:gd name="T4" fmla="*/ 361 w 415"/>
                  <a:gd name="T5" fmla="*/ 311 h 596"/>
                  <a:gd name="T6" fmla="*/ 335 w 415"/>
                  <a:gd name="T7" fmla="*/ 357 h 596"/>
                  <a:gd name="T8" fmla="*/ 297 w 415"/>
                  <a:gd name="T9" fmla="*/ 399 h 596"/>
                  <a:gd name="T10" fmla="*/ 251 w 415"/>
                  <a:gd name="T11" fmla="*/ 436 h 596"/>
                  <a:gd name="T12" fmla="*/ 198 w 415"/>
                  <a:gd name="T13" fmla="*/ 474 h 596"/>
                  <a:gd name="T14" fmla="*/ 145 w 415"/>
                  <a:gd name="T15" fmla="*/ 509 h 596"/>
                  <a:gd name="T16" fmla="*/ 99 w 415"/>
                  <a:gd name="T17" fmla="*/ 543 h 596"/>
                  <a:gd name="T18" fmla="*/ 91 w 415"/>
                  <a:gd name="T19" fmla="*/ 554 h 596"/>
                  <a:gd name="T20" fmla="*/ 88 w 415"/>
                  <a:gd name="T21" fmla="*/ 562 h 596"/>
                  <a:gd name="T22" fmla="*/ 88 w 415"/>
                  <a:gd name="T23" fmla="*/ 573 h 596"/>
                  <a:gd name="T24" fmla="*/ 91 w 415"/>
                  <a:gd name="T25" fmla="*/ 585 h 596"/>
                  <a:gd name="T26" fmla="*/ 103 w 415"/>
                  <a:gd name="T27" fmla="*/ 592 h 596"/>
                  <a:gd name="T28" fmla="*/ 114 w 415"/>
                  <a:gd name="T29" fmla="*/ 596 h 596"/>
                  <a:gd name="T30" fmla="*/ 122 w 415"/>
                  <a:gd name="T31" fmla="*/ 596 h 596"/>
                  <a:gd name="T32" fmla="*/ 133 w 415"/>
                  <a:gd name="T33" fmla="*/ 592 h 596"/>
                  <a:gd name="T34" fmla="*/ 194 w 415"/>
                  <a:gd name="T35" fmla="*/ 558 h 596"/>
                  <a:gd name="T36" fmla="*/ 251 w 415"/>
                  <a:gd name="T37" fmla="*/ 520 h 596"/>
                  <a:gd name="T38" fmla="*/ 304 w 415"/>
                  <a:gd name="T39" fmla="*/ 478 h 596"/>
                  <a:gd name="T40" fmla="*/ 354 w 415"/>
                  <a:gd name="T41" fmla="*/ 429 h 596"/>
                  <a:gd name="T42" fmla="*/ 388 w 415"/>
                  <a:gd name="T43" fmla="*/ 376 h 596"/>
                  <a:gd name="T44" fmla="*/ 411 w 415"/>
                  <a:gd name="T45" fmla="*/ 315 h 596"/>
                  <a:gd name="T46" fmla="*/ 415 w 415"/>
                  <a:gd name="T47" fmla="*/ 250 h 596"/>
                  <a:gd name="T48" fmla="*/ 399 w 415"/>
                  <a:gd name="T49" fmla="*/ 182 h 596"/>
                  <a:gd name="T50" fmla="*/ 365 w 415"/>
                  <a:gd name="T51" fmla="*/ 129 h 596"/>
                  <a:gd name="T52" fmla="*/ 316 w 415"/>
                  <a:gd name="T53" fmla="*/ 83 h 596"/>
                  <a:gd name="T54" fmla="*/ 255 w 415"/>
                  <a:gd name="T55" fmla="*/ 49 h 596"/>
                  <a:gd name="T56" fmla="*/ 186 w 415"/>
                  <a:gd name="T57" fmla="*/ 23 h 596"/>
                  <a:gd name="T58" fmla="*/ 118 w 415"/>
                  <a:gd name="T59" fmla="*/ 7 h 596"/>
                  <a:gd name="T60" fmla="*/ 61 w 415"/>
                  <a:gd name="T61" fmla="*/ 0 h 596"/>
                  <a:gd name="T62" fmla="*/ 19 w 415"/>
                  <a:gd name="T63" fmla="*/ 0 h 596"/>
                  <a:gd name="T64" fmla="*/ 0 w 415"/>
                  <a:gd name="T65" fmla="*/ 11 h 596"/>
                  <a:gd name="T66" fmla="*/ 46 w 415"/>
                  <a:gd name="T67" fmla="*/ 30 h 596"/>
                  <a:gd name="T68" fmla="*/ 95 w 415"/>
                  <a:gd name="T69" fmla="*/ 45 h 596"/>
                  <a:gd name="T70" fmla="*/ 148 w 415"/>
                  <a:gd name="T71" fmla="*/ 61 h 596"/>
                  <a:gd name="T72" fmla="*/ 198 w 415"/>
                  <a:gd name="T73" fmla="*/ 76 h 596"/>
                  <a:gd name="T74" fmla="*/ 247 w 415"/>
                  <a:gd name="T75" fmla="*/ 95 h 596"/>
                  <a:gd name="T76" fmla="*/ 289 w 415"/>
                  <a:gd name="T77" fmla="*/ 121 h 596"/>
                  <a:gd name="T78" fmla="*/ 323 w 415"/>
                  <a:gd name="T79" fmla="*/ 152 h 596"/>
                  <a:gd name="T80" fmla="*/ 350 w 415"/>
                  <a:gd name="T81" fmla="*/ 193 h 5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596"/>
                  <a:gd name="T125" fmla="*/ 415 w 415"/>
                  <a:gd name="T126" fmla="*/ 596 h 5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596">
                    <a:moveTo>
                      <a:pt x="350" y="193"/>
                    </a:moveTo>
                    <a:lnTo>
                      <a:pt x="365" y="254"/>
                    </a:lnTo>
                    <a:lnTo>
                      <a:pt x="361" y="311"/>
                    </a:lnTo>
                    <a:lnTo>
                      <a:pt x="335" y="357"/>
                    </a:lnTo>
                    <a:lnTo>
                      <a:pt x="297" y="399"/>
                    </a:lnTo>
                    <a:lnTo>
                      <a:pt x="251" y="436"/>
                    </a:lnTo>
                    <a:lnTo>
                      <a:pt x="198" y="474"/>
                    </a:lnTo>
                    <a:lnTo>
                      <a:pt x="145" y="509"/>
                    </a:lnTo>
                    <a:lnTo>
                      <a:pt x="99" y="543"/>
                    </a:lnTo>
                    <a:lnTo>
                      <a:pt x="91" y="554"/>
                    </a:lnTo>
                    <a:lnTo>
                      <a:pt x="88" y="562"/>
                    </a:lnTo>
                    <a:lnTo>
                      <a:pt x="88" y="573"/>
                    </a:lnTo>
                    <a:lnTo>
                      <a:pt x="91" y="585"/>
                    </a:lnTo>
                    <a:lnTo>
                      <a:pt x="103" y="592"/>
                    </a:lnTo>
                    <a:lnTo>
                      <a:pt x="114" y="596"/>
                    </a:lnTo>
                    <a:lnTo>
                      <a:pt x="122" y="596"/>
                    </a:lnTo>
                    <a:lnTo>
                      <a:pt x="133" y="592"/>
                    </a:lnTo>
                    <a:lnTo>
                      <a:pt x="194" y="558"/>
                    </a:lnTo>
                    <a:lnTo>
                      <a:pt x="251" y="520"/>
                    </a:lnTo>
                    <a:lnTo>
                      <a:pt x="304" y="478"/>
                    </a:lnTo>
                    <a:lnTo>
                      <a:pt x="354" y="429"/>
                    </a:lnTo>
                    <a:lnTo>
                      <a:pt x="388" y="376"/>
                    </a:lnTo>
                    <a:lnTo>
                      <a:pt x="411" y="315"/>
                    </a:lnTo>
                    <a:lnTo>
                      <a:pt x="415" y="250"/>
                    </a:lnTo>
                    <a:lnTo>
                      <a:pt x="399" y="182"/>
                    </a:lnTo>
                    <a:lnTo>
                      <a:pt x="365" y="129"/>
                    </a:lnTo>
                    <a:lnTo>
                      <a:pt x="316" y="83"/>
                    </a:lnTo>
                    <a:lnTo>
                      <a:pt x="255" y="49"/>
                    </a:lnTo>
                    <a:lnTo>
                      <a:pt x="186" y="23"/>
                    </a:lnTo>
                    <a:lnTo>
                      <a:pt x="118" y="7"/>
                    </a:lnTo>
                    <a:lnTo>
                      <a:pt x="61" y="0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46" y="30"/>
                    </a:lnTo>
                    <a:lnTo>
                      <a:pt x="95" y="45"/>
                    </a:lnTo>
                    <a:lnTo>
                      <a:pt x="148" y="61"/>
                    </a:lnTo>
                    <a:lnTo>
                      <a:pt x="198" y="76"/>
                    </a:lnTo>
                    <a:lnTo>
                      <a:pt x="247" y="95"/>
                    </a:lnTo>
                    <a:lnTo>
                      <a:pt x="289" y="121"/>
                    </a:lnTo>
                    <a:lnTo>
                      <a:pt x="323" y="152"/>
                    </a:lnTo>
                    <a:lnTo>
                      <a:pt x="350" y="19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4" name="Freeform 195"/>
              <p:cNvSpPr>
                <a:spLocks noChangeAspect="1"/>
              </p:cNvSpPr>
              <p:nvPr/>
            </p:nvSpPr>
            <p:spPr bwMode="auto">
              <a:xfrm>
                <a:off x="851" y="16416"/>
                <a:ext cx="1045" cy="1250"/>
              </a:xfrm>
              <a:custGeom>
                <a:avLst/>
                <a:gdLst>
                  <a:gd name="T0" fmla="*/ 327 w 1045"/>
                  <a:gd name="T1" fmla="*/ 232 h 1250"/>
                  <a:gd name="T2" fmla="*/ 175 w 1045"/>
                  <a:gd name="T3" fmla="*/ 380 h 1250"/>
                  <a:gd name="T4" fmla="*/ 57 w 1045"/>
                  <a:gd name="T5" fmla="*/ 551 h 1250"/>
                  <a:gd name="T6" fmla="*/ 0 w 1045"/>
                  <a:gd name="T7" fmla="*/ 748 h 1250"/>
                  <a:gd name="T8" fmla="*/ 11 w 1045"/>
                  <a:gd name="T9" fmla="*/ 881 h 1250"/>
                  <a:gd name="T10" fmla="*/ 30 w 1045"/>
                  <a:gd name="T11" fmla="*/ 934 h 1250"/>
                  <a:gd name="T12" fmla="*/ 64 w 1045"/>
                  <a:gd name="T13" fmla="*/ 984 h 1250"/>
                  <a:gd name="T14" fmla="*/ 106 w 1045"/>
                  <a:gd name="T15" fmla="*/ 1026 h 1250"/>
                  <a:gd name="T16" fmla="*/ 182 w 1045"/>
                  <a:gd name="T17" fmla="*/ 1071 h 1250"/>
                  <a:gd name="T18" fmla="*/ 281 w 1045"/>
                  <a:gd name="T19" fmla="*/ 1120 h 1250"/>
                  <a:gd name="T20" fmla="*/ 388 w 1045"/>
                  <a:gd name="T21" fmla="*/ 1158 h 1250"/>
                  <a:gd name="T22" fmla="*/ 494 w 1045"/>
                  <a:gd name="T23" fmla="*/ 1189 h 1250"/>
                  <a:gd name="T24" fmla="*/ 604 w 1045"/>
                  <a:gd name="T25" fmla="*/ 1212 h 1250"/>
                  <a:gd name="T26" fmla="*/ 715 w 1045"/>
                  <a:gd name="T27" fmla="*/ 1227 h 1250"/>
                  <a:gd name="T28" fmla="*/ 825 w 1045"/>
                  <a:gd name="T29" fmla="*/ 1238 h 1250"/>
                  <a:gd name="T30" fmla="*/ 939 w 1045"/>
                  <a:gd name="T31" fmla="*/ 1246 h 1250"/>
                  <a:gd name="T32" fmla="*/ 1011 w 1045"/>
                  <a:gd name="T33" fmla="*/ 1250 h 1250"/>
                  <a:gd name="T34" fmla="*/ 1038 w 1045"/>
                  <a:gd name="T35" fmla="*/ 1227 h 1250"/>
                  <a:gd name="T36" fmla="*/ 1045 w 1045"/>
                  <a:gd name="T37" fmla="*/ 1193 h 1250"/>
                  <a:gd name="T38" fmla="*/ 1022 w 1045"/>
                  <a:gd name="T39" fmla="*/ 1166 h 1250"/>
                  <a:gd name="T40" fmla="*/ 954 w 1045"/>
                  <a:gd name="T41" fmla="*/ 1147 h 1250"/>
                  <a:gd name="T42" fmla="*/ 855 w 1045"/>
                  <a:gd name="T43" fmla="*/ 1128 h 1250"/>
                  <a:gd name="T44" fmla="*/ 753 w 1045"/>
                  <a:gd name="T45" fmla="*/ 1113 h 1250"/>
                  <a:gd name="T46" fmla="*/ 650 w 1045"/>
                  <a:gd name="T47" fmla="*/ 1098 h 1250"/>
                  <a:gd name="T48" fmla="*/ 551 w 1045"/>
                  <a:gd name="T49" fmla="*/ 1079 h 1250"/>
                  <a:gd name="T50" fmla="*/ 452 w 1045"/>
                  <a:gd name="T51" fmla="*/ 1052 h 1250"/>
                  <a:gd name="T52" fmla="*/ 357 w 1045"/>
                  <a:gd name="T53" fmla="*/ 1022 h 1250"/>
                  <a:gd name="T54" fmla="*/ 262 w 1045"/>
                  <a:gd name="T55" fmla="*/ 984 h 1250"/>
                  <a:gd name="T56" fmla="*/ 178 w 1045"/>
                  <a:gd name="T57" fmla="*/ 931 h 1250"/>
                  <a:gd name="T58" fmla="*/ 125 w 1045"/>
                  <a:gd name="T59" fmla="*/ 858 h 1250"/>
                  <a:gd name="T60" fmla="*/ 110 w 1045"/>
                  <a:gd name="T61" fmla="*/ 767 h 1250"/>
                  <a:gd name="T62" fmla="*/ 125 w 1045"/>
                  <a:gd name="T63" fmla="*/ 661 h 1250"/>
                  <a:gd name="T64" fmla="*/ 167 w 1045"/>
                  <a:gd name="T65" fmla="*/ 562 h 1250"/>
                  <a:gd name="T66" fmla="*/ 232 w 1045"/>
                  <a:gd name="T67" fmla="*/ 456 h 1250"/>
                  <a:gd name="T68" fmla="*/ 308 w 1045"/>
                  <a:gd name="T69" fmla="*/ 365 h 1250"/>
                  <a:gd name="T70" fmla="*/ 399 w 1045"/>
                  <a:gd name="T71" fmla="*/ 274 h 1250"/>
                  <a:gd name="T72" fmla="*/ 498 w 1045"/>
                  <a:gd name="T73" fmla="*/ 190 h 1250"/>
                  <a:gd name="T74" fmla="*/ 635 w 1045"/>
                  <a:gd name="T75" fmla="*/ 126 h 1250"/>
                  <a:gd name="T76" fmla="*/ 772 w 1045"/>
                  <a:gd name="T77" fmla="*/ 69 h 1250"/>
                  <a:gd name="T78" fmla="*/ 859 w 1045"/>
                  <a:gd name="T79" fmla="*/ 23 h 1250"/>
                  <a:gd name="T80" fmla="*/ 832 w 1045"/>
                  <a:gd name="T81" fmla="*/ 0 h 1250"/>
                  <a:gd name="T82" fmla="*/ 718 w 1045"/>
                  <a:gd name="T83" fmla="*/ 15 h 1250"/>
                  <a:gd name="T84" fmla="*/ 585 w 1045"/>
                  <a:gd name="T85" fmla="*/ 61 h 1250"/>
                  <a:gd name="T86" fmla="*/ 460 w 1045"/>
                  <a:gd name="T87" fmla="*/ 126 h 12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5"/>
                  <a:gd name="T133" fmla="*/ 0 h 1250"/>
                  <a:gd name="T134" fmla="*/ 1045 w 1045"/>
                  <a:gd name="T135" fmla="*/ 1250 h 12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5" h="1250">
                    <a:moveTo>
                      <a:pt x="407" y="164"/>
                    </a:moveTo>
                    <a:lnTo>
                      <a:pt x="327" y="232"/>
                    </a:lnTo>
                    <a:lnTo>
                      <a:pt x="247" y="300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1"/>
                    </a:lnTo>
                    <a:lnTo>
                      <a:pt x="19" y="646"/>
                    </a:lnTo>
                    <a:lnTo>
                      <a:pt x="0" y="748"/>
                    </a:lnTo>
                    <a:lnTo>
                      <a:pt x="4" y="855"/>
                    </a:lnTo>
                    <a:lnTo>
                      <a:pt x="11" y="881"/>
                    </a:lnTo>
                    <a:lnTo>
                      <a:pt x="19" y="912"/>
                    </a:lnTo>
                    <a:lnTo>
                      <a:pt x="30" y="934"/>
                    </a:lnTo>
                    <a:lnTo>
                      <a:pt x="45" y="961"/>
                    </a:lnTo>
                    <a:lnTo>
                      <a:pt x="64" y="984"/>
                    </a:lnTo>
                    <a:lnTo>
                      <a:pt x="87" y="1007"/>
                    </a:lnTo>
                    <a:lnTo>
                      <a:pt x="106" y="1026"/>
                    </a:lnTo>
                    <a:lnTo>
                      <a:pt x="133" y="1041"/>
                    </a:lnTo>
                    <a:lnTo>
                      <a:pt x="182" y="1071"/>
                    </a:lnTo>
                    <a:lnTo>
                      <a:pt x="232" y="1098"/>
                    </a:lnTo>
                    <a:lnTo>
                      <a:pt x="281" y="1120"/>
                    </a:lnTo>
                    <a:lnTo>
                      <a:pt x="334" y="1139"/>
                    </a:lnTo>
                    <a:lnTo>
                      <a:pt x="388" y="1158"/>
                    </a:lnTo>
                    <a:lnTo>
                      <a:pt x="441" y="1174"/>
                    </a:lnTo>
                    <a:lnTo>
                      <a:pt x="494" y="1189"/>
                    </a:lnTo>
                    <a:lnTo>
                      <a:pt x="547" y="1200"/>
                    </a:lnTo>
                    <a:lnTo>
                      <a:pt x="604" y="1212"/>
                    </a:lnTo>
                    <a:lnTo>
                      <a:pt x="657" y="1219"/>
                    </a:lnTo>
                    <a:lnTo>
                      <a:pt x="715" y="1227"/>
                    </a:lnTo>
                    <a:lnTo>
                      <a:pt x="772" y="1234"/>
                    </a:lnTo>
                    <a:lnTo>
                      <a:pt x="825" y="1238"/>
                    </a:lnTo>
                    <a:lnTo>
                      <a:pt x="882" y="1242"/>
                    </a:lnTo>
                    <a:lnTo>
                      <a:pt x="939" y="1246"/>
                    </a:lnTo>
                    <a:lnTo>
                      <a:pt x="992" y="1250"/>
                    </a:lnTo>
                    <a:lnTo>
                      <a:pt x="1011" y="1250"/>
                    </a:lnTo>
                    <a:lnTo>
                      <a:pt x="1026" y="1242"/>
                    </a:lnTo>
                    <a:lnTo>
                      <a:pt x="1038" y="1227"/>
                    </a:lnTo>
                    <a:lnTo>
                      <a:pt x="1045" y="1212"/>
                    </a:lnTo>
                    <a:lnTo>
                      <a:pt x="1045" y="1193"/>
                    </a:lnTo>
                    <a:lnTo>
                      <a:pt x="1038" y="1177"/>
                    </a:lnTo>
                    <a:lnTo>
                      <a:pt x="1022" y="1166"/>
                    </a:lnTo>
                    <a:lnTo>
                      <a:pt x="1003" y="1158"/>
                    </a:lnTo>
                    <a:lnTo>
                      <a:pt x="954" y="1147"/>
                    </a:lnTo>
                    <a:lnTo>
                      <a:pt x="905" y="1139"/>
                    </a:lnTo>
                    <a:lnTo>
                      <a:pt x="855" y="1128"/>
                    </a:lnTo>
                    <a:lnTo>
                      <a:pt x="802" y="1120"/>
                    </a:lnTo>
                    <a:lnTo>
                      <a:pt x="753" y="1113"/>
                    </a:lnTo>
                    <a:lnTo>
                      <a:pt x="703" y="1105"/>
                    </a:lnTo>
                    <a:lnTo>
                      <a:pt x="650" y="1098"/>
                    </a:lnTo>
                    <a:lnTo>
                      <a:pt x="600" y="1086"/>
                    </a:lnTo>
                    <a:lnTo>
                      <a:pt x="551" y="1079"/>
                    </a:lnTo>
                    <a:lnTo>
                      <a:pt x="502" y="1067"/>
                    </a:lnTo>
                    <a:lnTo>
                      <a:pt x="452" y="1052"/>
                    </a:lnTo>
                    <a:lnTo>
                      <a:pt x="403" y="1041"/>
                    </a:lnTo>
                    <a:lnTo>
                      <a:pt x="357" y="1022"/>
                    </a:lnTo>
                    <a:lnTo>
                      <a:pt x="308" y="1003"/>
                    </a:lnTo>
                    <a:lnTo>
                      <a:pt x="262" y="984"/>
                    </a:lnTo>
                    <a:lnTo>
                      <a:pt x="216" y="957"/>
                    </a:lnTo>
                    <a:lnTo>
                      <a:pt x="178" y="931"/>
                    </a:lnTo>
                    <a:lnTo>
                      <a:pt x="148" y="896"/>
                    </a:lnTo>
                    <a:lnTo>
                      <a:pt x="125" y="858"/>
                    </a:lnTo>
                    <a:lnTo>
                      <a:pt x="114" y="813"/>
                    </a:lnTo>
                    <a:lnTo>
                      <a:pt x="110" y="767"/>
                    </a:lnTo>
                    <a:lnTo>
                      <a:pt x="114" y="714"/>
                    </a:lnTo>
                    <a:lnTo>
                      <a:pt x="125" y="661"/>
                    </a:lnTo>
                    <a:lnTo>
                      <a:pt x="140" y="619"/>
                    </a:lnTo>
                    <a:lnTo>
                      <a:pt x="167" y="562"/>
                    </a:lnTo>
                    <a:lnTo>
                      <a:pt x="197" y="505"/>
                    </a:lnTo>
                    <a:lnTo>
                      <a:pt x="232" y="456"/>
                    </a:lnTo>
                    <a:lnTo>
                      <a:pt x="270" y="410"/>
                    </a:lnTo>
                    <a:lnTo>
                      <a:pt x="308" y="365"/>
                    </a:lnTo>
                    <a:lnTo>
                      <a:pt x="350" y="319"/>
                    </a:lnTo>
                    <a:lnTo>
                      <a:pt x="399" y="274"/>
                    </a:lnTo>
                    <a:lnTo>
                      <a:pt x="448" y="228"/>
                    </a:lnTo>
                    <a:lnTo>
                      <a:pt x="498" y="190"/>
                    </a:lnTo>
                    <a:lnTo>
                      <a:pt x="562" y="156"/>
                    </a:lnTo>
                    <a:lnTo>
                      <a:pt x="635" y="126"/>
                    </a:lnTo>
                    <a:lnTo>
                      <a:pt x="707" y="95"/>
                    </a:lnTo>
                    <a:lnTo>
                      <a:pt x="772" y="69"/>
                    </a:lnTo>
                    <a:lnTo>
                      <a:pt x="825" y="46"/>
                    </a:lnTo>
                    <a:lnTo>
                      <a:pt x="859" y="23"/>
                    </a:lnTo>
                    <a:lnTo>
                      <a:pt x="870" y="8"/>
                    </a:lnTo>
                    <a:lnTo>
                      <a:pt x="832" y="0"/>
                    </a:lnTo>
                    <a:lnTo>
                      <a:pt x="779" y="4"/>
                    </a:lnTo>
                    <a:lnTo>
                      <a:pt x="718" y="15"/>
                    </a:lnTo>
                    <a:lnTo>
                      <a:pt x="654" y="34"/>
                    </a:lnTo>
                    <a:lnTo>
                      <a:pt x="585" y="61"/>
                    </a:lnTo>
                    <a:lnTo>
                      <a:pt x="521" y="91"/>
                    </a:lnTo>
                    <a:lnTo>
                      <a:pt x="460" y="126"/>
                    </a:lnTo>
                    <a:lnTo>
                      <a:pt x="407" y="16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5" name="Freeform 196"/>
              <p:cNvSpPr>
                <a:spLocks noChangeAspect="1"/>
              </p:cNvSpPr>
              <p:nvPr/>
            </p:nvSpPr>
            <p:spPr bwMode="auto">
              <a:xfrm>
                <a:off x="2322" y="16375"/>
                <a:ext cx="916" cy="831"/>
              </a:xfrm>
              <a:custGeom>
                <a:avLst/>
                <a:gdLst>
                  <a:gd name="T0" fmla="*/ 761 w 916"/>
                  <a:gd name="T1" fmla="*/ 254 h 831"/>
                  <a:gd name="T2" fmla="*/ 802 w 916"/>
                  <a:gd name="T3" fmla="*/ 300 h 831"/>
                  <a:gd name="T4" fmla="*/ 829 w 916"/>
                  <a:gd name="T5" fmla="*/ 353 h 831"/>
                  <a:gd name="T6" fmla="*/ 840 w 916"/>
                  <a:gd name="T7" fmla="*/ 410 h 831"/>
                  <a:gd name="T8" fmla="*/ 840 w 916"/>
                  <a:gd name="T9" fmla="*/ 470 h 831"/>
                  <a:gd name="T10" fmla="*/ 833 w 916"/>
                  <a:gd name="T11" fmla="*/ 520 h 831"/>
                  <a:gd name="T12" fmla="*/ 818 w 916"/>
                  <a:gd name="T13" fmla="*/ 562 h 831"/>
                  <a:gd name="T14" fmla="*/ 791 w 916"/>
                  <a:gd name="T15" fmla="*/ 603 h 831"/>
                  <a:gd name="T16" fmla="*/ 764 w 916"/>
                  <a:gd name="T17" fmla="*/ 637 h 831"/>
                  <a:gd name="T18" fmla="*/ 730 w 916"/>
                  <a:gd name="T19" fmla="*/ 675 h 831"/>
                  <a:gd name="T20" fmla="*/ 696 w 916"/>
                  <a:gd name="T21" fmla="*/ 706 h 831"/>
                  <a:gd name="T22" fmla="*/ 662 w 916"/>
                  <a:gd name="T23" fmla="*/ 740 h 831"/>
                  <a:gd name="T24" fmla="*/ 627 w 916"/>
                  <a:gd name="T25" fmla="*/ 774 h 831"/>
                  <a:gd name="T26" fmla="*/ 620 w 916"/>
                  <a:gd name="T27" fmla="*/ 786 h 831"/>
                  <a:gd name="T28" fmla="*/ 620 w 916"/>
                  <a:gd name="T29" fmla="*/ 797 h 831"/>
                  <a:gd name="T30" fmla="*/ 620 w 916"/>
                  <a:gd name="T31" fmla="*/ 808 h 831"/>
                  <a:gd name="T32" fmla="*/ 627 w 916"/>
                  <a:gd name="T33" fmla="*/ 820 h 831"/>
                  <a:gd name="T34" fmla="*/ 639 w 916"/>
                  <a:gd name="T35" fmla="*/ 827 h 831"/>
                  <a:gd name="T36" fmla="*/ 654 w 916"/>
                  <a:gd name="T37" fmla="*/ 831 h 831"/>
                  <a:gd name="T38" fmla="*/ 666 w 916"/>
                  <a:gd name="T39" fmla="*/ 827 h 831"/>
                  <a:gd name="T40" fmla="*/ 677 w 916"/>
                  <a:gd name="T41" fmla="*/ 820 h 831"/>
                  <a:gd name="T42" fmla="*/ 753 w 916"/>
                  <a:gd name="T43" fmla="*/ 770 h 831"/>
                  <a:gd name="T44" fmla="*/ 818 w 916"/>
                  <a:gd name="T45" fmla="*/ 706 h 831"/>
                  <a:gd name="T46" fmla="*/ 867 w 916"/>
                  <a:gd name="T47" fmla="*/ 634 h 831"/>
                  <a:gd name="T48" fmla="*/ 901 w 916"/>
                  <a:gd name="T49" fmla="*/ 550 h 831"/>
                  <a:gd name="T50" fmla="*/ 916 w 916"/>
                  <a:gd name="T51" fmla="*/ 467 h 831"/>
                  <a:gd name="T52" fmla="*/ 909 w 916"/>
                  <a:gd name="T53" fmla="*/ 379 h 831"/>
                  <a:gd name="T54" fmla="*/ 878 w 916"/>
                  <a:gd name="T55" fmla="*/ 300 h 831"/>
                  <a:gd name="T56" fmla="*/ 818 w 916"/>
                  <a:gd name="T57" fmla="*/ 227 h 831"/>
                  <a:gd name="T58" fmla="*/ 772 w 916"/>
                  <a:gd name="T59" fmla="*/ 189 h 831"/>
                  <a:gd name="T60" fmla="*/ 719 w 916"/>
                  <a:gd name="T61" fmla="*/ 159 h 831"/>
                  <a:gd name="T62" fmla="*/ 662 w 916"/>
                  <a:gd name="T63" fmla="*/ 129 h 831"/>
                  <a:gd name="T64" fmla="*/ 597 w 916"/>
                  <a:gd name="T65" fmla="*/ 102 h 831"/>
                  <a:gd name="T66" fmla="*/ 532 w 916"/>
                  <a:gd name="T67" fmla="*/ 75 h 831"/>
                  <a:gd name="T68" fmla="*/ 468 w 916"/>
                  <a:gd name="T69" fmla="*/ 56 h 831"/>
                  <a:gd name="T70" fmla="*/ 399 w 916"/>
                  <a:gd name="T71" fmla="*/ 41 h 831"/>
                  <a:gd name="T72" fmla="*/ 335 w 916"/>
                  <a:gd name="T73" fmla="*/ 26 h 831"/>
                  <a:gd name="T74" fmla="*/ 270 w 916"/>
                  <a:gd name="T75" fmla="*/ 15 h 831"/>
                  <a:gd name="T76" fmla="*/ 213 w 916"/>
                  <a:gd name="T77" fmla="*/ 7 h 831"/>
                  <a:gd name="T78" fmla="*/ 156 w 916"/>
                  <a:gd name="T79" fmla="*/ 0 h 831"/>
                  <a:gd name="T80" fmla="*/ 110 w 916"/>
                  <a:gd name="T81" fmla="*/ 0 h 831"/>
                  <a:gd name="T82" fmla="*/ 69 w 916"/>
                  <a:gd name="T83" fmla="*/ 0 h 831"/>
                  <a:gd name="T84" fmla="*/ 34 w 916"/>
                  <a:gd name="T85" fmla="*/ 0 h 831"/>
                  <a:gd name="T86" fmla="*/ 12 w 916"/>
                  <a:gd name="T87" fmla="*/ 7 h 831"/>
                  <a:gd name="T88" fmla="*/ 0 w 916"/>
                  <a:gd name="T89" fmla="*/ 15 h 831"/>
                  <a:gd name="T90" fmla="*/ 38 w 916"/>
                  <a:gd name="T91" fmla="*/ 22 h 831"/>
                  <a:gd name="T92" fmla="*/ 76 w 916"/>
                  <a:gd name="T93" fmla="*/ 26 h 831"/>
                  <a:gd name="T94" fmla="*/ 122 w 916"/>
                  <a:gd name="T95" fmla="*/ 34 h 831"/>
                  <a:gd name="T96" fmla="*/ 167 w 916"/>
                  <a:gd name="T97" fmla="*/ 41 h 831"/>
                  <a:gd name="T98" fmla="*/ 213 w 916"/>
                  <a:gd name="T99" fmla="*/ 53 h 831"/>
                  <a:gd name="T100" fmla="*/ 266 w 916"/>
                  <a:gd name="T101" fmla="*/ 60 h 831"/>
                  <a:gd name="T102" fmla="*/ 316 w 916"/>
                  <a:gd name="T103" fmla="*/ 72 h 831"/>
                  <a:gd name="T104" fmla="*/ 369 w 916"/>
                  <a:gd name="T105" fmla="*/ 83 h 831"/>
                  <a:gd name="T106" fmla="*/ 418 w 916"/>
                  <a:gd name="T107" fmla="*/ 98 h 831"/>
                  <a:gd name="T108" fmla="*/ 472 w 916"/>
                  <a:gd name="T109" fmla="*/ 113 h 831"/>
                  <a:gd name="T110" fmla="*/ 525 w 916"/>
                  <a:gd name="T111" fmla="*/ 129 h 831"/>
                  <a:gd name="T112" fmla="*/ 574 w 916"/>
                  <a:gd name="T113" fmla="*/ 148 h 831"/>
                  <a:gd name="T114" fmla="*/ 624 w 916"/>
                  <a:gd name="T115" fmla="*/ 170 h 831"/>
                  <a:gd name="T116" fmla="*/ 673 w 916"/>
                  <a:gd name="T117" fmla="*/ 197 h 831"/>
                  <a:gd name="T118" fmla="*/ 719 w 916"/>
                  <a:gd name="T119" fmla="*/ 224 h 831"/>
                  <a:gd name="T120" fmla="*/ 761 w 916"/>
                  <a:gd name="T121" fmla="*/ 254 h 8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6"/>
                  <a:gd name="T184" fmla="*/ 0 h 831"/>
                  <a:gd name="T185" fmla="*/ 916 w 916"/>
                  <a:gd name="T186" fmla="*/ 831 h 8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6" h="831">
                    <a:moveTo>
                      <a:pt x="761" y="254"/>
                    </a:moveTo>
                    <a:lnTo>
                      <a:pt x="802" y="300"/>
                    </a:lnTo>
                    <a:lnTo>
                      <a:pt x="829" y="353"/>
                    </a:lnTo>
                    <a:lnTo>
                      <a:pt x="840" y="410"/>
                    </a:lnTo>
                    <a:lnTo>
                      <a:pt x="840" y="470"/>
                    </a:lnTo>
                    <a:lnTo>
                      <a:pt x="833" y="520"/>
                    </a:lnTo>
                    <a:lnTo>
                      <a:pt x="818" y="562"/>
                    </a:lnTo>
                    <a:lnTo>
                      <a:pt x="791" y="603"/>
                    </a:lnTo>
                    <a:lnTo>
                      <a:pt x="764" y="637"/>
                    </a:lnTo>
                    <a:lnTo>
                      <a:pt x="730" y="675"/>
                    </a:lnTo>
                    <a:lnTo>
                      <a:pt x="696" y="706"/>
                    </a:lnTo>
                    <a:lnTo>
                      <a:pt x="662" y="740"/>
                    </a:lnTo>
                    <a:lnTo>
                      <a:pt x="627" y="774"/>
                    </a:lnTo>
                    <a:lnTo>
                      <a:pt x="620" y="786"/>
                    </a:lnTo>
                    <a:lnTo>
                      <a:pt x="620" y="797"/>
                    </a:lnTo>
                    <a:lnTo>
                      <a:pt x="620" y="808"/>
                    </a:lnTo>
                    <a:lnTo>
                      <a:pt x="627" y="820"/>
                    </a:lnTo>
                    <a:lnTo>
                      <a:pt x="639" y="827"/>
                    </a:lnTo>
                    <a:lnTo>
                      <a:pt x="654" y="831"/>
                    </a:lnTo>
                    <a:lnTo>
                      <a:pt x="666" y="827"/>
                    </a:lnTo>
                    <a:lnTo>
                      <a:pt x="677" y="820"/>
                    </a:lnTo>
                    <a:lnTo>
                      <a:pt x="753" y="770"/>
                    </a:lnTo>
                    <a:lnTo>
                      <a:pt x="818" y="706"/>
                    </a:lnTo>
                    <a:lnTo>
                      <a:pt x="867" y="634"/>
                    </a:lnTo>
                    <a:lnTo>
                      <a:pt x="901" y="550"/>
                    </a:lnTo>
                    <a:lnTo>
                      <a:pt x="916" y="467"/>
                    </a:lnTo>
                    <a:lnTo>
                      <a:pt x="909" y="379"/>
                    </a:lnTo>
                    <a:lnTo>
                      <a:pt x="878" y="300"/>
                    </a:lnTo>
                    <a:lnTo>
                      <a:pt x="818" y="227"/>
                    </a:lnTo>
                    <a:lnTo>
                      <a:pt x="772" y="189"/>
                    </a:lnTo>
                    <a:lnTo>
                      <a:pt x="719" y="159"/>
                    </a:lnTo>
                    <a:lnTo>
                      <a:pt x="662" y="129"/>
                    </a:lnTo>
                    <a:lnTo>
                      <a:pt x="597" y="102"/>
                    </a:lnTo>
                    <a:lnTo>
                      <a:pt x="532" y="75"/>
                    </a:lnTo>
                    <a:lnTo>
                      <a:pt x="468" y="56"/>
                    </a:lnTo>
                    <a:lnTo>
                      <a:pt x="399" y="41"/>
                    </a:lnTo>
                    <a:lnTo>
                      <a:pt x="335" y="26"/>
                    </a:lnTo>
                    <a:lnTo>
                      <a:pt x="270" y="15"/>
                    </a:lnTo>
                    <a:lnTo>
                      <a:pt x="213" y="7"/>
                    </a:lnTo>
                    <a:lnTo>
                      <a:pt x="156" y="0"/>
                    </a:lnTo>
                    <a:lnTo>
                      <a:pt x="110" y="0"/>
                    </a:lnTo>
                    <a:lnTo>
                      <a:pt x="69" y="0"/>
                    </a:lnTo>
                    <a:lnTo>
                      <a:pt x="34" y="0"/>
                    </a:lnTo>
                    <a:lnTo>
                      <a:pt x="12" y="7"/>
                    </a:lnTo>
                    <a:lnTo>
                      <a:pt x="0" y="15"/>
                    </a:lnTo>
                    <a:lnTo>
                      <a:pt x="38" y="22"/>
                    </a:lnTo>
                    <a:lnTo>
                      <a:pt x="76" y="26"/>
                    </a:lnTo>
                    <a:lnTo>
                      <a:pt x="122" y="34"/>
                    </a:lnTo>
                    <a:lnTo>
                      <a:pt x="167" y="41"/>
                    </a:lnTo>
                    <a:lnTo>
                      <a:pt x="213" y="53"/>
                    </a:lnTo>
                    <a:lnTo>
                      <a:pt x="266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8" y="98"/>
                    </a:lnTo>
                    <a:lnTo>
                      <a:pt x="472" y="113"/>
                    </a:lnTo>
                    <a:lnTo>
                      <a:pt x="525" y="129"/>
                    </a:lnTo>
                    <a:lnTo>
                      <a:pt x="574" y="148"/>
                    </a:lnTo>
                    <a:lnTo>
                      <a:pt x="624" y="170"/>
                    </a:lnTo>
                    <a:lnTo>
                      <a:pt x="673" y="197"/>
                    </a:lnTo>
                    <a:lnTo>
                      <a:pt x="719" y="224"/>
                    </a:lnTo>
                    <a:lnTo>
                      <a:pt x="761" y="25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6" name="Freeform 197"/>
              <p:cNvSpPr>
                <a:spLocks noChangeAspect="1"/>
              </p:cNvSpPr>
              <p:nvPr/>
            </p:nvSpPr>
            <p:spPr bwMode="auto">
              <a:xfrm>
                <a:off x="455" y="16758"/>
                <a:ext cx="373" cy="786"/>
              </a:xfrm>
              <a:custGeom>
                <a:avLst/>
                <a:gdLst>
                  <a:gd name="T0" fmla="*/ 0 w 373"/>
                  <a:gd name="T1" fmla="*/ 429 h 786"/>
                  <a:gd name="T2" fmla="*/ 0 w 373"/>
                  <a:gd name="T3" fmla="*/ 494 h 786"/>
                  <a:gd name="T4" fmla="*/ 16 w 373"/>
                  <a:gd name="T5" fmla="*/ 554 h 786"/>
                  <a:gd name="T6" fmla="*/ 42 w 373"/>
                  <a:gd name="T7" fmla="*/ 611 h 786"/>
                  <a:gd name="T8" fmla="*/ 80 w 373"/>
                  <a:gd name="T9" fmla="*/ 661 h 786"/>
                  <a:gd name="T10" fmla="*/ 126 w 373"/>
                  <a:gd name="T11" fmla="*/ 703 h 786"/>
                  <a:gd name="T12" fmla="*/ 179 w 373"/>
                  <a:gd name="T13" fmla="*/ 741 h 786"/>
                  <a:gd name="T14" fmla="*/ 240 w 373"/>
                  <a:gd name="T15" fmla="*/ 767 h 786"/>
                  <a:gd name="T16" fmla="*/ 301 w 373"/>
                  <a:gd name="T17" fmla="*/ 782 h 786"/>
                  <a:gd name="T18" fmla="*/ 320 w 373"/>
                  <a:gd name="T19" fmla="*/ 786 h 786"/>
                  <a:gd name="T20" fmla="*/ 339 w 373"/>
                  <a:gd name="T21" fmla="*/ 778 h 786"/>
                  <a:gd name="T22" fmla="*/ 354 w 373"/>
                  <a:gd name="T23" fmla="*/ 767 h 786"/>
                  <a:gd name="T24" fmla="*/ 361 w 373"/>
                  <a:gd name="T25" fmla="*/ 752 h 786"/>
                  <a:gd name="T26" fmla="*/ 361 w 373"/>
                  <a:gd name="T27" fmla="*/ 733 h 786"/>
                  <a:gd name="T28" fmla="*/ 358 w 373"/>
                  <a:gd name="T29" fmla="*/ 714 h 786"/>
                  <a:gd name="T30" fmla="*/ 346 w 373"/>
                  <a:gd name="T31" fmla="*/ 699 h 786"/>
                  <a:gd name="T32" fmla="*/ 327 w 373"/>
                  <a:gd name="T33" fmla="*/ 691 h 786"/>
                  <a:gd name="T34" fmla="*/ 266 w 373"/>
                  <a:gd name="T35" fmla="*/ 668 h 786"/>
                  <a:gd name="T36" fmla="*/ 209 w 373"/>
                  <a:gd name="T37" fmla="*/ 638 h 786"/>
                  <a:gd name="T38" fmla="*/ 164 w 373"/>
                  <a:gd name="T39" fmla="*/ 596 h 786"/>
                  <a:gd name="T40" fmla="*/ 130 w 373"/>
                  <a:gd name="T41" fmla="*/ 551 h 786"/>
                  <a:gd name="T42" fmla="*/ 107 w 373"/>
                  <a:gd name="T43" fmla="*/ 494 h 786"/>
                  <a:gd name="T44" fmla="*/ 95 w 373"/>
                  <a:gd name="T45" fmla="*/ 433 h 786"/>
                  <a:gd name="T46" fmla="*/ 95 w 373"/>
                  <a:gd name="T47" fmla="*/ 368 h 786"/>
                  <a:gd name="T48" fmla="*/ 114 w 373"/>
                  <a:gd name="T49" fmla="*/ 300 h 786"/>
                  <a:gd name="T50" fmla="*/ 137 w 373"/>
                  <a:gd name="T51" fmla="*/ 251 h 786"/>
                  <a:gd name="T52" fmla="*/ 168 w 373"/>
                  <a:gd name="T53" fmla="*/ 205 h 786"/>
                  <a:gd name="T54" fmla="*/ 202 w 373"/>
                  <a:gd name="T55" fmla="*/ 163 h 786"/>
                  <a:gd name="T56" fmla="*/ 240 w 373"/>
                  <a:gd name="T57" fmla="*/ 125 h 786"/>
                  <a:gd name="T58" fmla="*/ 274 w 373"/>
                  <a:gd name="T59" fmla="*/ 91 h 786"/>
                  <a:gd name="T60" fmla="*/ 312 w 373"/>
                  <a:gd name="T61" fmla="*/ 61 h 786"/>
                  <a:gd name="T62" fmla="*/ 346 w 373"/>
                  <a:gd name="T63" fmla="*/ 30 h 786"/>
                  <a:gd name="T64" fmla="*/ 373 w 373"/>
                  <a:gd name="T65" fmla="*/ 4 h 786"/>
                  <a:gd name="T66" fmla="*/ 346 w 373"/>
                  <a:gd name="T67" fmla="*/ 0 h 786"/>
                  <a:gd name="T68" fmla="*/ 304 w 373"/>
                  <a:gd name="T69" fmla="*/ 19 h 786"/>
                  <a:gd name="T70" fmla="*/ 247 w 373"/>
                  <a:gd name="T71" fmla="*/ 61 h 786"/>
                  <a:gd name="T72" fmla="*/ 183 w 373"/>
                  <a:gd name="T73" fmla="*/ 118 h 786"/>
                  <a:gd name="T74" fmla="*/ 122 w 373"/>
                  <a:gd name="T75" fmla="*/ 190 h 786"/>
                  <a:gd name="T76" fmla="*/ 65 w 373"/>
                  <a:gd name="T77" fmla="*/ 266 h 786"/>
                  <a:gd name="T78" fmla="*/ 23 w 373"/>
                  <a:gd name="T79" fmla="*/ 349 h 786"/>
                  <a:gd name="T80" fmla="*/ 0 w 373"/>
                  <a:gd name="T81" fmla="*/ 429 h 78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6"/>
                  <a:gd name="T125" fmla="*/ 373 w 373"/>
                  <a:gd name="T126" fmla="*/ 786 h 78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6">
                    <a:moveTo>
                      <a:pt x="0" y="429"/>
                    </a:moveTo>
                    <a:lnTo>
                      <a:pt x="0" y="494"/>
                    </a:lnTo>
                    <a:lnTo>
                      <a:pt x="16" y="554"/>
                    </a:lnTo>
                    <a:lnTo>
                      <a:pt x="42" y="611"/>
                    </a:lnTo>
                    <a:lnTo>
                      <a:pt x="80" y="661"/>
                    </a:lnTo>
                    <a:lnTo>
                      <a:pt x="126" y="703"/>
                    </a:lnTo>
                    <a:lnTo>
                      <a:pt x="179" y="741"/>
                    </a:lnTo>
                    <a:lnTo>
                      <a:pt x="240" y="767"/>
                    </a:lnTo>
                    <a:lnTo>
                      <a:pt x="301" y="782"/>
                    </a:lnTo>
                    <a:lnTo>
                      <a:pt x="320" y="786"/>
                    </a:lnTo>
                    <a:lnTo>
                      <a:pt x="339" y="778"/>
                    </a:lnTo>
                    <a:lnTo>
                      <a:pt x="354" y="767"/>
                    </a:lnTo>
                    <a:lnTo>
                      <a:pt x="361" y="752"/>
                    </a:lnTo>
                    <a:lnTo>
                      <a:pt x="361" y="733"/>
                    </a:lnTo>
                    <a:lnTo>
                      <a:pt x="358" y="714"/>
                    </a:lnTo>
                    <a:lnTo>
                      <a:pt x="346" y="699"/>
                    </a:lnTo>
                    <a:lnTo>
                      <a:pt x="327" y="691"/>
                    </a:lnTo>
                    <a:lnTo>
                      <a:pt x="266" y="668"/>
                    </a:lnTo>
                    <a:lnTo>
                      <a:pt x="209" y="638"/>
                    </a:lnTo>
                    <a:lnTo>
                      <a:pt x="164" y="596"/>
                    </a:lnTo>
                    <a:lnTo>
                      <a:pt x="130" y="551"/>
                    </a:lnTo>
                    <a:lnTo>
                      <a:pt x="107" y="494"/>
                    </a:lnTo>
                    <a:lnTo>
                      <a:pt x="95" y="433"/>
                    </a:lnTo>
                    <a:lnTo>
                      <a:pt x="95" y="368"/>
                    </a:lnTo>
                    <a:lnTo>
                      <a:pt x="114" y="300"/>
                    </a:lnTo>
                    <a:lnTo>
                      <a:pt x="137" y="251"/>
                    </a:lnTo>
                    <a:lnTo>
                      <a:pt x="168" y="205"/>
                    </a:lnTo>
                    <a:lnTo>
                      <a:pt x="202" y="163"/>
                    </a:lnTo>
                    <a:lnTo>
                      <a:pt x="240" y="125"/>
                    </a:lnTo>
                    <a:lnTo>
                      <a:pt x="274" y="91"/>
                    </a:lnTo>
                    <a:lnTo>
                      <a:pt x="312" y="61"/>
                    </a:lnTo>
                    <a:lnTo>
                      <a:pt x="346" y="30"/>
                    </a:lnTo>
                    <a:lnTo>
                      <a:pt x="373" y="4"/>
                    </a:lnTo>
                    <a:lnTo>
                      <a:pt x="346" y="0"/>
                    </a:lnTo>
                    <a:lnTo>
                      <a:pt x="304" y="19"/>
                    </a:lnTo>
                    <a:lnTo>
                      <a:pt x="247" y="61"/>
                    </a:lnTo>
                    <a:lnTo>
                      <a:pt x="183" y="118"/>
                    </a:lnTo>
                    <a:lnTo>
                      <a:pt x="122" y="190"/>
                    </a:lnTo>
                    <a:lnTo>
                      <a:pt x="65" y="266"/>
                    </a:lnTo>
                    <a:lnTo>
                      <a:pt x="23" y="349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7" name="Freeform 198"/>
              <p:cNvSpPr>
                <a:spLocks noChangeAspect="1"/>
              </p:cNvSpPr>
              <p:nvPr/>
            </p:nvSpPr>
            <p:spPr bwMode="auto">
              <a:xfrm>
                <a:off x="3079" y="16318"/>
                <a:ext cx="798" cy="1025"/>
              </a:xfrm>
              <a:custGeom>
                <a:avLst/>
                <a:gdLst>
                  <a:gd name="T0" fmla="*/ 673 w 798"/>
                  <a:gd name="T1" fmla="*/ 410 h 1025"/>
                  <a:gd name="T2" fmla="*/ 711 w 798"/>
                  <a:gd name="T3" fmla="*/ 474 h 1025"/>
                  <a:gd name="T4" fmla="*/ 730 w 798"/>
                  <a:gd name="T5" fmla="*/ 543 h 1025"/>
                  <a:gd name="T6" fmla="*/ 718 w 798"/>
                  <a:gd name="T7" fmla="*/ 619 h 1025"/>
                  <a:gd name="T8" fmla="*/ 677 w 798"/>
                  <a:gd name="T9" fmla="*/ 691 h 1025"/>
                  <a:gd name="T10" fmla="*/ 612 w 798"/>
                  <a:gd name="T11" fmla="*/ 755 h 1025"/>
                  <a:gd name="T12" fmla="*/ 540 w 798"/>
                  <a:gd name="T13" fmla="*/ 812 h 1025"/>
                  <a:gd name="T14" fmla="*/ 464 w 798"/>
                  <a:gd name="T15" fmla="*/ 873 h 1025"/>
                  <a:gd name="T16" fmla="*/ 418 w 798"/>
                  <a:gd name="T17" fmla="*/ 919 h 1025"/>
                  <a:gd name="T18" fmla="*/ 403 w 798"/>
                  <a:gd name="T19" fmla="*/ 949 h 1025"/>
                  <a:gd name="T20" fmla="*/ 391 w 798"/>
                  <a:gd name="T21" fmla="*/ 979 h 1025"/>
                  <a:gd name="T22" fmla="*/ 395 w 798"/>
                  <a:gd name="T23" fmla="*/ 1010 h 1025"/>
                  <a:gd name="T24" fmla="*/ 422 w 798"/>
                  <a:gd name="T25" fmla="*/ 1025 h 1025"/>
                  <a:gd name="T26" fmla="*/ 452 w 798"/>
                  <a:gd name="T27" fmla="*/ 1021 h 1025"/>
                  <a:gd name="T28" fmla="*/ 502 w 798"/>
                  <a:gd name="T29" fmla="*/ 968 h 1025"/>
                  <a:gd name="T30" fmla="*/ 585 w 798"/>
                  <a:gd name="T31" fmla="*/ 888 h 1025"/>
                  <a:gd name="T32" fmla="*/ 673 w 798"/>
                  <a:gd name="T33" fmla="*/ 812 h 1025"/>
                  <a:gd name="T34" fmla="*/ 749 w 798"/>
                  <a:gd name="T35" fmla="*/ 725 h 1025"/>
                  <a:gd name="T36" fmla="*/ 794 w 798"/>
                  <a:gd name="T37" fmla="*/ 619 h 1025"/>
                  <a:gd name="T38" fmla="*/ 787 w 798"/>
                  <a:gd name="T39" fmla="*/ 505 h 1025"/>
                  <a:gd name="T40" fmla="*/ 737 w 798"/>
                  <a:gd name="T41" fmla="*/ 398 h 1025"/>
                  <a:gd name="T42" fmla="*/ 654 w 798"/>
                  <a:gd name="T43" fmla="*/ 311 h 1025"/>
                  <a:gd name="T44" fmla="*/ 574 w 798"/>
                  <a:gd name="T45" fmla="*/ 246 h 1025"/>
                  <a:gd name="T46" fmla="*/ 494 w 798"/>
                  <a:gd name="T47" fmla="*/ 197 h 1025"/>
                  <a:gd name="T48" fmla="*/ 410 w 798"/>
                  <a:gd name="T49" fmla="*/ 144 h 1025"/>
                  <a:gd name="T50" fmla="*/ 319 w 798"/>
                  <a:gd name="T51" fmla="*/ 94 h 1025"/>
                  <a:gd name="T52" fmla="*/ 235 w 798"/>
                  <a:gd name="T53" fmla="*/ 53 h 1025"/>
                  <a:gd name="T54" fmla="*/ 152 w 798"/>
                  <a:gd name="T55" fmla="*/ 22 h 1025"/>
                  <a:gd name="T56" fmla="*/ 80 w 798"/>
                  <a:gd name="T57" fmla="*/ 3 h 1025"/>
                  <a:gd name="T58" fmla="*/ 23 w 798"/>
                  <a:gd name="T59" fmla="*/ 3 h 1025"/>
                  <a:gd name="T60" fmla="*/ 26 w 798"/>
                  <a:gd name="T61" fmla="*/ 19 h 1025"/>
                  <a:gd name="T62" fmla="*/ 91 w 798"/>
                  <a:gd name="T63" fmla="*/ 45 h 1025"/>
                  <a:gd name="T64" fmla="*/ 167 w 798"/>
                  <a:gd name="T65" fmla="*/ 79 h 1025"/>
                  <a:gd name="T66" fmla="*/ 255 w 798"/>
                  <a:gd name="T67" fmla="*/ 121 h 1025"/>
                  <a:gd name="T68" fmla="*/ 346 w 798"/>
                  <a:gd name="T69" fmla="*/ 170 h 1025"/>
                  <a:gd name="T70" fmla="*/ 437 w 798"/>
                  <a:gd name="T71" fmla="*/ 227 h 1025"/>
                  <a:gd name="T72" fmla="*/ 528 w 798"/>
                  <a:gd name="T73" fmla="*/ 288 h 1025"/>
                  <a:gd name="T74" fmla="*/ 608 w 798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8"/>
                  <a:gd name="T115" fmla="*/ 0 h 1025"/>
                  <a:gd name="T116" fmla="*/ 798 w 798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8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6" y="440"/>
                    </a:lnTo>
                    <a:lnTo>
                      <a:pt x="711" y="474"/>
                    </a:lnTo>
                    <a:lnTo>
                      <a:pt x="726" y="508"/>
                    </a:lnTo>
                    <a:lnTo>
                      <a:pt x="730" y="543"/>
                    </a:lnTo>
                    <a:lnTo>
                      <a:pt x="730" y="581"/>
                    </a:lnTo>
                    <a:lnTo>
                      <a:pt x="718" y="619"/>
                    </a:lnTo>
                    <a:lnTo>
                      <a:pt x="703" y="653"/>
                    </a:lnTo>
                    <a:lnTo>
                      <a:pt x="677" y="691"/>
                    </a:lnTo>
                    <a:lnTo>
                      <a:pt x="646" y="725"/>
                    </a:lnTo>
                    <a:lnTo>
                      <a:pt x="612" y="755"/>
                    </a:lnTo>
                    <a:lnTo>
                      <a:pt x="574" y="786"/>
                    </a:lnTo>
                    <a:lnTo>
                      <a:pt x="540" y="812"/>
                    </a:lnTo>
                    <a:lnTo>
                      <a:pt x="502" y="843"/>
                    </a:lnTo>
                    <a:lnTo>
                      <a:pt x="464" y="873"/>
                    </a:lnTo>
                    <a:lnTo>
                      <a:pt x="429" y="907"/>
                    </a:lnTo>
                    <a:lnTo>
                      <a:pt x="418" y="919"/>
                    </a:lnTo>
                    <a:lnTo>
                      <a:pt x="410" y="934"/>
                    </a:lnTo>
                    <a:lnTo>
                      <a:pt x="403" y="949"/>
                    </a:lnTo>
                    <a:lnTo>
                      <a:pt x="395" y="964"/>
                    </a:lnTo>
                    <a:lnTo>
                      <a:pt x="391" y="979"/>
                    </a:lnTo>
                    <a:lnTo>
                      <a:pt x="391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52" y="1021"/>
                    </a:lnTo>
                    <a:lnTo>
                      <a:pt x="464" y="1010"/>
                    </a:lnTo>
                    <a:lnTo>
                      <a:pt x="502" y="968"/>
                    </a:lnTo>
                    <a:lnTo>
                      <a:pt x="543" y="926"/>
                    </a:lnTo>
                    <a:lnTo>
                      <a:pt x="585" y="888"/>
                    </a:lnTo>
                    <a:lnTo>
                      <a:pt x="631" y="850"/>
                    </a:lnTo>
                    <a:lnTo>
                      <a:pt x="673" y="812"/>
                    </a:lnTo>
                    <a:lnTo>
                      <a:pt x="711" y="770"/>
                    </a:lnTo>
                    <a:lnTo>
                      <a:pt x="749" y="725"/>
                    </a:lnTo>
                    <a:lnTo>
                      <a:pt x="775" y="675"/>
                    </a:lnTo>
                    <a:lnTo>
                      <a:pt x="794" y="619"/>
                    </a:lnTo>
                    <a:lnTo>
                      <a:pt x="798" y="562"/>
                    </a:lnTo>
                    <a:lnTo>
                      <a:pt x="787" y="505"/>
                    </a:lnTo>
                    <a:lnTo>
                      <a:pt x="768" y="451"/>
                    </a:lnTo>
                    <a:lnTo>
                      <a:pt x="737" y="398"/>
                    </a:lnTo>
                    <a:lnTo>
                      <a:pt x="699" y="353"/>
                    </a:lnTo>
                    <a:lnTo>
                      <a:pt x="654" y="311"/>
                    </a:lnTo>
                    <a:lnTo>
                      <a:pt x="608" y="273"/>
                    </a:lnTo>
                    <a:lnTo>
                      <a:pt x="574" y="246"/>
                    </a:lnTo>
                    <a:lnTo>
                      <a:pt x="536" y="224"/>
                    </a:lnTo>
                    <a:lnTo>
                      <a:pt x="494" y="197"/>
                    </a:lnTo>
                    <a:lnTo>
                      <a:pt x="452" y="170"/>
                    </a:lnTo>
                    <a:lnTo>
                      <a:pt x="410" y="144"/>
                    </a:lnTo>
                    <a:lnTo>
                      <a:pt x="365" y="117"/>
                    </a:lnTo>
                    <a:lnTo>
                      <a:pt x="319" y="94"/>
                    </a:lnTo>
                    <a:lnTo>
                      <a:pt x="277" y="72"/>
                    </a:lnTo>
                    <a:lnTo>
                      <a:pt x="235" y="53"/>
                    </a:lnTo>
                    <a:lnTo>
                      <a:pt x="194" y="34"/>
                    </a:lnTo>
                    <a:lnTo>
                      <a:pt x="152" y="22"/>
                    </a:lnTo>
                    <a:lnTo>
                      <a:pt x="114" y="11"/>
                    </a:lnTo>
                    <a:lnTo>
                      <a:pt x="80" y="3"/>
                    </a:lnTo>
                    <a:lnTo>
                      <a:pt x="49" y="0"/>
                    </a:lnTo>
                    <a:lnTo>
                      <a:pt x="23" y="3"/>
                    </a:lnTo>
                    <a:lnTo>
                      <a:pt x="0" y="11"/>
                    </a:lnTo>
                    <a:lnTo>
                      <a:pt x="26" y="19"/>
                    </a:lnTo>
                    <a:lnTo>
                      <a:pt x="57" y="30"/>
                    </a:lnTo>
                    <a:lnTo>
                      <a:pt x="91" y="45"/>
                    </a:lnTo>
                    <a:lnTo>
                      <a:pt x="125" y="60"/>
                    </a:lnTo>
                    <a:lnTo>
                      <a:pt x="167" y="79"/>
                    </a:lnTo>
                    <a:lnTo>
                      <a:pt x="209" y="98"/>
                    </a:lnTo>
                    <a:lnTo>
                      <a:pt x="255" y="121"/>
                    </a:lnTo>
                    <a:lnTo>
                      <a:pt x="300" y="144"/>
                    </a:lnTo>
                    <a:lnTo>
                      <a:pt x="346" y="170"/>
                    </a:lnTo>
                    <a:lnTo>
                      <a:pt x="391" y="197"/>
                    </a:lnTo>
                    <a:lnTo>
                      <a:pt x="437" y="227"/>
                    </a:lnTo>
                    <a:lnTo>
                      <a:pt x="483" y="258"/>
                    </a:lnTo>
                    <a:lnTo>
                      <a:pt x="528" y="288"/>
                    </a:lnTo>
                    <a:lnTo>
                      <a:pt x="570" y="319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8" name="Freeform 199"/>
              <p:cNvSpPr>
                <a:spLocks noChangeAspect="1"/>
              </p:cNvSpPr>
              <p:nvPr/>
            </p:nvSpPr>
            <p:spPr bwMode="auto">
              <a:xfrm>
                <a:off x="2197" y="17517"/>
                <a:ext cx="270" cy="619"/>
              </a:xfrm>
              <a:custGeom>
                <a:avLst/>
                <a:gdLst>
                  <a:gd name="T0" fmla="*/ 102 w 270"/>
                  <a:gd name="T1" fmla="*/ 46 h 619"/>
                  <a:gd name="T2" fmla="*/ 95 w 270"/>
                  <a:gd name="T3" fmla="*/ 27 h 619"/>
                  <a:gd name="T4" fmla="*/ 83 w 270"/>
                  <a:gd name="T5" fmla="*/ 12 h 619"/>
                  <a:gd name="T6" fmla="*/ 64 w 270"/>
                  <a:gd name="T7" fmla="*/ 4 h 619"/>
                  <a:gd name="T8" fmla="*/ 45 w 270"/>
                  <a:gd name="T9" fmla="*/ 0 h 619"/>
                  <a:gd name="T10" fmla="*/ 26 w 270"/>
                  <a:gd name="T11" fmla="*/ 8 h 619"/>
                  <a:gd name="T12" fmla="*/ 11 w 270"/>
                  <a:gd name="T13" fmla="*/ 19 h 619"/>
                  <a:gd name="T14" fmla="*/ 0 w 270"/>
                  <a:gd name="T15" fmla="*/ 38 h 619"/>
                  <a:gd name="T16" fmla="*/ 0 w 270"/>
                  <a:gd name="T17" fmla="*/ 57 h 619"/>
                  <a:gd name="T18" fmla="*/ 19 w 270"/>
                  <a:gd name="T19" fmla="*/ 141 h 619"/>
                  <a:gd name="T20" fmla="*/ 49 w 270"/>
                  <a:gd name="T21" fmla="*/ 236 h 619"/>
                  <a:gd name="T22" fmla="*/ 87 w 270"/>
                  <a:gd name="T23" fmla="*/ 331 h 619"/>
                  <a:gd name="T24" fmla="*/ 133 w 270"/>
                  <a:gd name="T25" fmla="*/ 422 h 619"/>
                  <a:gd name="T26" fmla="*/ 178 w 270"/>
                  <a:gd name="T27" fmla="*/ 502 h 619"/>
                  <a:gd name="T28" fmla="*/ 220 w 270"/>
                  <a:gd name="T29" fmla="*/ 566 h 619"/>
                  <a:gd name="T30" fmla="*/ 251 w 270"/>
                  <a:gd name="T31" fmla="*/ 608 h 619"/>
                  <a:gd name="T32" fmla="*/ 270 w 270"/>
                  <a:gd name="T33" fmla="*/ 619 h 619"/>
                  <a:gd name="T34" fmla="*/ 262 w 270"/>
                  <a:gd name="T35" fmla="*/ 578 h 619"/>
                  <a:gd name="T36" fmla="*/ 243 w 270"/>
                  <a:gd name="T37" fmla="*/ 525 h 619"/>
                  <a:gd name="T38" fmla="*/ 220 w 270"/>
                  <a:gd name="T39" fmla="*/ 456 h 619"/>
                  <a:gd name="T40" fmla="*/ 194 w 270"/>
                  <a:gd name="T41" fmla="*/ 376 h 619"/>
                  <a:gd name="T42" fmla="*/ 167 w 270"/>
                  <a:gd name="T43" fmla="*/ 293 h 619"/>
                  <a:gd name="T44" fmla="*/ 140 w 270"/>
                  <a:gd name="T45" fmla="*/ 209 h 619"/>
                  <a:gd name="T46" fmla="*/ 118 w 270"/>
                  <a:gd name="T47" fmla="*/ 126 h 619"/>
                  <a:gd name="T48" fmla="*/ 102 w 270"/>
                  <a:gd name="T49" fmla="*/ 46 h 6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619"/>
                  <a:gd name="T77" fmla="*/ 270 w 270"/>
                  <a:gd name="T78" fmla="*/ 619 h 6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619">
                    <a:moveTo>
                      <a:pt x="102" y="46"/>
                    </a:moveTo>
                    <a:lnTo>
                      <a:pt x="95" y="27"/>
                    </a:lnTo>
                    <a:lnTo>
                      <a:pt x="83" y="12"/>
                    </a:lnTo>
                    <a:lnTo>
                      <a:pt x="64" y="4"/>
                    </a:lnTo>
                    <a:lnTo>
                      <a:pt x="45" y="0"/>
                    </a:lnTo>
                    <a:lnTo>
                      <a:pt x="26" y="8"/>
                    </a:lnTo>
                    <a:lnTo>
                      <a:pt x="11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41"/>
                    </a:lnTo>
                    <a:lnTo>
                      <a:pt x="49" y="236"/>
                    </a:lnTo>
                    <a:lnTo>
                      <a:pt x="87" y="331"/>
                    </a:lnTo>
                    <a:lnTo>
                      <a:pt x="133" y="422"/>
                    </a:lnTo>
                    <a:lnTo>
                      <a:pt x="178" y="502"/>
                    </a:lnTo>
                    <a:lnTo>
                      <a:pt x="220" y="566"/>
                    </a:lnTo>
                    <a:lnTo>
                      <a:pt x="251" y="608"/>
                    </a:lnTo>
                    <a:lnTo>
                      <a:pt x="270" y="619"/>
                    </a:lnTo>
                    <a:lnTo>
                      <a:pt x="262" y="578"/>
                    </a:lnTo>
                    <a:lnTo>
                      <a:pt x="243" y="525"/>
                    </a:lnTo>
                    <a:lnTo>
                      <a:pt x="220" y="456"/>
                    </a:lnTo>
                    <a:lnTo>
                      <a:pt x="194" y="376"/>
                    </a:lnTo>
                    <a:lnTo>
                      <a:pt x="167" y="293"/>
                    </a:lnTo>
                    <a:lnTo>
                      <a:pt x="140" y="209"/>
                    </a:lnTo>
                    <a:lnTo>
                      <a:pt x="118" y="126"/>
                    </a:lnTo>
                    <a:lnTo>
                      <a:pt x="102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19" name="Freeform 200"/>
              <p:cNvSpPr>
                <a:spLocks noChangeAspect="1"/>
              </p:cNvSpPr>
              <p:nvPr/>
            </p:nvSpPr>
            <p:spPr bwMode="auto">
              <a:xfrm>
                <a:off x="2079" y="17187"/>
                <a:ext cx="140" cy="312"/>
              </a:xfrm>
              <a:custGeom>
                <a:avLst/>
                <a:gdLst>
                  <a:gd name="T0" fmla="*/ 72 w 140"/>
                  <a:gd name="T1" fmla="*/ 34 h 312"/>
                  <a:gd name="T2" fmla="*/ 68 w 140"/>
                  <a:gd name="T3" fmla="*/ 19 h 312"/>
                  <a:gd name="T4" fmla="*/ 57 w 140"/>
                  <a:gd name="T5" fmla="*/ 8 h 312"/>
                  <a:gd name="T6" fmla="*/ 45 w 140"/>
                  <a:gd name="T7" fmla="*/ 0 h 312"/>
                  <a:gd name="T8" fmla="*/ 30 w 140"/>
                  <a:gd name="T9" fmla="*/ 0 h 312"/>
                  <a:gd name="T10" fmla="*/ 19 w 140"/>
                  <a:gd name="T11" fmla="*/ 4 h 312"/>
                  <a:gd name="T12" fmla="*/ 7 w 140"/>
                  <a:gd name="T13" fmla="*/ 12 h 312"/>
                  <a:gd name="T14" fmla="*/ 0 w 140"/>
                  <a:gd name="T15" fmla="*/ 23 h 312"/>
                  <a:gd name="T16" fmla="*/ 0 w 140"/>
                  <a:gd name="T17" fmla="*/ 38 h 312"/>
                  <a:gd name="T18" fmla="*/ 0 w 140"/>
                  <a:gd name="T19" fmla="*/ 80 h 312"/>
                  <a:gd name="T20" fmla="*/ 11 w 140"/>
                  <a:gd name="T21" fmla="*/ 125 h 312"/>
                  <a:gd name="T22" fmla="*/ 26 w 140"/>
                  <a:gd name="T23" fmla="*/ 171 h 312"/>
                  <a:gd name="T24" fmla="*/ 45 w 140"/>
                  <a:gd name="T25" fmla="*/ 217 h 312"/>
                  <a:gd name="T26" fmla="*/ 68 w 140"/>
                  <a:gd name="T27" fmla="*/ 258 h 312"/>
                  <a:gd name="T28" fmla="*/ 91 w 140"/>
                  <a:gd name="T29" fmla="*/ 289 h 312"/>
                  <a:gd name="T30" fmla="*/ 118 w 140"/>
                  <a:gd name="T31" fmla="*/ 308 h 312"/>
                  <a:gd name="T32" fmla="*/ 137 w 140"/>
                  <a:gd name="T33" fmla="*/ 312 h 312"/>
                  <a:gd name="T34" fmla="*/ 140 w 140"/>
                  <a:gd name="T35" fmla="*/ 251 h 312"/>
                  <a:gd name="T36" fmla="*/ 121 w 140"/>
                  <a:gd name="T37" fmla="*/ 179 h 312"/>
                  <a:gd name="T38" fmla="*/ 99 w 140"/>
                  <a:gd name="T39" fmla="*/ 106 h 312"/>
                  <a:gd name="T40" fmla="*/ 72 w 140"/>
                  <a:gd name="T41" fmla="*/ 34 h 3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312"/>
                  <a:gd name="T65" fmla="*/ 140 w 140"/>
                  <a:gd name="T66" fmla="*/ 312 h 3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312">
                    <a:moveTo>
                      <a:pt x="72" y="34"/>
                    </a:moveTo>
                    <a:lnTo>
                      <a:pt x="68" y="19"/>
                    </a:lnTo>
                    <a:lnTo>
                      <a:pt x="57" y="8"/>
                    </a:lnTo>
                    <a:lnTo>
                      <a:pt x="45" y="0"/>
                    </a:lnTo>
                    <a:lnTo>
                      <a:pt x="30" y="0"/>
                    </a:lnTo>
                    <a:lnTo>
                      <a:pt x="19" y="4"/>
                    </a:lnTo>
                    <a:lnTo>
                      <a:pt x="7" y="12"/>
                    </a:lnTo>
                    <a:lnTo>
                      <a:pt x="0" y="23"/>
                    </a:lnTo>
                    <a:lnTo>
                      <a:pt x="0" y="38"/>
                    </a:lnTo>
                    <a:lnTo>
                      <a:pt x="0" y="80"/>
                    </a:lnTo>
                    <a:lnTo>
                      <a:pt x="11" y="125"/>
                    </a:lnTo>
                    <a:lnTo>
                      <a:pt x="26" y="171"/>
                    </a:lnTo>
                    <a:lnTo>
                      <a:pt x="45" y="217"/>
                    </a:lnTo>
                    <a:lnTo>
                      <a:pt x="68" y="258"/>
                    </a:lnTo>
                    <a:lnTo>
                      <a:pt x="91" y="289"/>
                    </a:lnTo>
                    <a:lnTo>
                      <a:pt x="118" y="308"/>
                    </a:lnTo>
                    <a:lnTo>
                      <a:pt x="137" y="312"/>
                    </a:lnTo>
                    <a:lnTo>
                      <a:pt x="140" y="251"/>
                    </a:lnTo>
                    <a:lnTo>
                      <a:pt x="121" y="179"/>
                    </a:lnTo>
                    <a:lnTo>
                      <a:pt x="99" y="106"/>
                    </a:lnTo>
                    <a:lnTo>
                      <a:pt x="72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0" name="Freeform 201"/>
              <p:cNvSpPr>
                <a:spLocks noChangeAspect="1"/>
              </p:cNvSpPr>
              <p:nvPr/>
            </p:nvSpPr>
            <p:spPr bwMode="auto">
              <a:xfrm>
                <a:off x="1965" y="16959"/>
                <a:ext cx="121" cy="179"/>
              </a:xfrm>
              <a:custGeom>
                <a:avLst/>
                <a:gdLst>
                  <a:gd name="T0" fmla="*/ 64 w 121"/>
                  <a:gd name="T1" fmla="*/ 23 h 179"/>
                  <a:gd name="T2" fmla="*/ 64 w 121"/>
                  <a:gd name="T3" fmla="*/ 27 h 179"/>
                  <a:gd name="T4" fmla="*/ 64 w 121"/>
                  <a:gd name="T5" fmla="*/ 27 h 179"/>
                  <a:gd name="T6" fmla="*/ 64 w 121"/>
                  <a:gd name="T7" fmla="*/ 27 h 179"/>
                  <a:gd name="T8" fmla="*/ 64 w 121"/>
                  <a:gd name="T9" fmla="*/ 27 h 179"/>
                  <a:gd name="T10" fmla="*/ 61 w 121"/>
                  <a:gd name="T11" fmla="*/ 15 h 179"/>
                  <a:gd name="T12" fmla="*/ 49 w 121"/>
                  <a:gd name="T13" fmla="*/ 4 h 179"/>
                  <a:gd name="T14" fmla="*/ 38 w 121"/>
                  <a:gd name="T15" fmla="*/ 0 h 179"/>
                  <a:gd name="T16" fmla="*/ 23 w 121"/>
                  <a:gd name="T17" fmla="*/ 0 h 179"/>
                  <a:gd name="T18" fmla="*/ 11 w 121"/>
                  <a:gd name="T19" fmla="*/ 4 h 179"/>
                  <a:gd name="T20" fmla="*/ 4 w 121"/>
                  <a:gd name="T21" fmla="*/ 15 h 179"/>
                  <a:gd name="T22" fmla="*/ 0 w 121"/>
                  <a:gd name="T23" fmla="*/ 27 h 179"/>
                  <a:gd name="T24" fmla="*/ 0 w 121"/>
                  <a:gd name="T25" fmla="*/ 38 h 179"/>
                  <a:gd name="T26" fmla="*/ 4 w 121"/>
                  <a:gd name="T27" fmla="*/ 57 h 179"/>
                  <a:gd name="T28" fmla="*/ 11 w 121"/>
                  <a:gd name="T29" fmla="*/ 80 h 179"/>
                  <a:gd name="T30" fmla="*/ 26 w 121"/>
                  <a:gd name="T31" fmla="*/ 107 h 179"/>
                  <a:gd name="T32" fmla="*/ 45 w 121"/>
                  <a:gd name="T33" fmla="*/ 129 h 179"/>
                  <a:gd name="T34" fmla="*/ 64 w 121"/>
                  <a:gd name="T35" fmla="*/ 152 h 179"/>
                  <a:gd name="T36" fmla="*/ 87 w 121"/>
                  <a:gd name="T37" fmla="*/ 167 h 179"/>
                  <a:gd name="T38" fmla="*/ 106 w 121"/>
                  <a:gd name="T39" fmla="*/ 179 h 179"/>
                  <a:gd name="T40" fmla="*/ 121 w 121"/>
                  <a:gd name="T41" fmla="*/ 179 h 179"/>
                  <a:gd name="T42" fmla="*/ 118 w 121"/>
                  <a:gd name="T43" fmla="*/ 141 h 179"/>
                  <a:gd name="T44" fmla="*/ 102 w 121"/>
                  <a:gd name="T45" fmla="*/ 95 h 179"/>
                  <a:gd name="T46" fmla="*/ 80 w 121"/>
                  <a:gd name="T47" fmla="*/ 53 h 179"/>
                  <a:gd name="T48" fmla="*/ 64 w 121"/>
                  <a:gd name="T49" fmla="*/ 23 h 1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1"/>
                  <a:gd name="T76" fmla="*/ 0 h 179"/>
                  <a:gd name="T77" fmla="*/ 121 w 121"/>
                  <a:gd name="T78" fmla="*/ 179 h 1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1" h="179">
                    <a:moveTo>
                      <a:pt x="64" y="23"/>
                    </a:moveTo>
                    <a:lnTo>
                      <a:pt x="64" y="27"/>
                    </a:lnTo>
                    <a:lnTo>
                      <a:pt x="61" y="15"/>
                    </a:lnTo>
                    <a:lnTo>
                      <a:pt x="49" y="4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4" y="15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4" y="57"/>
                    </a:lnTo>
                    <a:lnTo>
                      <a:pt x="11" y="80"/>
                    </a:lnTo>
                    <a:lnTo>
                      <a:pt x="26" y="107"/>
                    </a:lnTo>
                    <a:lnTo>
                      <a:pt x="45" y="129"/>
                    </a:lnTo>
                    <a:lnTo>
                      <a:pt x="64" y="152"/>
                    </a:lnTo>
                    <a:lnTo>
                      <a:pt x="87" y="167"/>
                    </a:lnTo>
                    <a:lnTo>
                      <a:pt x="106" y="179"/>
                    </a:lnTo>
                    <a:lnTo>
                      <a:pt x="121" y="179"/>
                    </a:lnTo>
                    <a:lnTo>
                      <a:pt x="118" y="141"/>
                    </a:lnTo>
                    <a:lnTo>
                      <a:pt x="102" y="95"/>
                    </a:lnTo>
                    <a:lnTo>
                      <a:pt x="80" y="53"/>
                    </a:lnTo>
                    <a:lnTo>
                      <a:pt x="6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1" name="Freeform 202"/>
              <p:cNvSpPr>
                <a:spLocks noChangeAspect="1"/>
              </p:cNvSpPr>
              <p:nvPr/>
            </p:nvSpPr>
            <p:spPr bwMode="auto">
              <a:xfrm>
                <a:off x="1862" y="16811"/>
                <a:ext cx="167" cy="118"/>
              </a:xfrm>
              <a:custGeom>
                <a:avLst/>
                <a:gdLst>
                  <a:gd name="T0" fmla="*/ 133 w 167"/>
                  <a:gd name="T1" fmla="*/ 88 h 118"/>
                  <a:gd name="T2" fmla="*/ 148 w 167"/>
                  <a:gd name="T3" fmla="*/ 80 h 118"/>
                  <a:gd name="T4" fmla="*/ 164 w 167"/>
                  <a:gd name="T5" fmla="*/ 69 h 118"/>
                  <a:gd name="T6" fmla="*/ 167 w 167"/>
                  <a:gd name="T7" fmla="*/ 53 h 118"/>
                  <a:gd name="T8" fmla="*/ 167 w 167"/>
                  <a:gd name="T9" fmla="*/ 38 h 118"/>
                  <a:gd name="T10" fmla="*/ 160 w 167"/>
                  <a:gd name="T11" fmla="*/ 19 h 118"/>
                  <a:gd name="T12" fmla="*/ 148 w 167"/>
                  <a:gd name="T13" fmla="*/ 8 h 118"/>
                  <a:gd name="T14" fmla="*/ 133 w 167"/>
                  <a:gd name="T15" fmla="*/ 0 h 118"/>
                  <a:gd name="T16" fmla="*/ 114 w 167"/>
                  <a:gd name="T17" fmla="*/ 0 h 118"/>
                  <a:gd name="T18" fmla="*/ 107 w 167"/>
                  <a:gd name="T19" fmla="*/ 0 h 118"/>
                  <a:gd name="T20" fmla="*/ 91 w 167"/>
                  <a:gd name="T21" fmla="*/ 4 h 118"/>
                  <a:gd name="T22" fmla="*/ 69 w 167"/>
                  <a:gd name="T23" fmla="*/ 12 h 118"/>
                  <a:gd name="T24" fmla="*/ 42 w 167"/>
                  <a:gd name="T25" fmla="*/ 27 h 118"/>
                  <a:gd name="T26" fmla="*/ 19 w 167"/>
                  <a:gd name="T27" fmla="*/ 50 h 118"/>
                  <a:gd name="T28" fmla="*/ 8 w 167"/>
                  <a:gd name="T29" fmla="*/ 72 h 118"/>
                  <a:gd name="T30" fmla="*/ 0 w 167"/>
                  <a:gd name="T31" fmla="*/ 95 h 118"/>
                  <a:gd name="T32" fmla="*/ 0 w 167"/>
                  <a:gd name="T33" fmla="*/ 103 h 118"/>
                  <a:gd name="T34" fmla="*/ 11 w 167"/>
                  <a:gd name="T35" fmla="*/ 110 h 118"/>
                  <a:gd name="T36" fmla="*/ 27 w 167"/>
                  <a:gd name="T37" fmla="*/ 118 h 118"/>
                  <a:gd name="T38" fmla="*/ 42 w 167"/>
                  <a:gd name="T39" fmla="*/ 118 h 118"/>
                  <a:gd name="T40" fmla="*/ 57 w 167"/>
                  <a:gd name="T41" fmla="*/ 118 h 118"/>
                  <a:gd name="T42" fmla="*/ 76 w 167"/>
                  <a:gd name="T43" fmla="*/ 110 h 118"/>
                  <a:gd name="T44" fmla="*/ 95 w 167"/>
                  <a:gd name="T45" fmla="*/ 107 h 118"/>
                  <a:gd name="T46" fmla="*/ 114 w 167"/>
                  <a:gd name="T47" fmla="*/ 99 h 118"/>
                  <a:gd name="T48" fmla="*/ 133 w 167"/>
                  <a:gd name="T49" fmla="*/ 88 h 1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7"/>
                  <a:gd name="T76" fmla="*/ 0 h 118"/>
                  <a:gd name="T77" fmla="*/ 167 w 167"/>
                  <a:gd name="T78" fmla="*/ 118 h 1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7" h="118">
                    <a:moveTo>
                      <a:pt x="133" y="88"/>
                    </a:moveTo>
                    <a:lnTo>
                      <a:pt x="148" y="80"/>
                    </a:lnTo>
                    <a:lnTo>
                      <a:pt x="164" y="69"/>
                    </a:lnTo>
                    <a:lnTo>
                      <a:pt x="167" y="53"/>
                    </a:lnTo>
                    <a:lnTo>
                      <a:pt x="167" y="38"/>
                    </a:lnTo>
                    <a:lnTo>
                      <a:pt x="160" y="19"/>
                    </a:lnTo>
                    <a:lnTo>
                      <a:pt x="148" y="8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107" y="0"/>
                    </a:lnTo>
                    <a:lnTo>
                      <a:pt x="91" y="4"/>
                    </a:lnTo>
                    <a:lnTo>
                      <a:pt x="69" y="12"/>
                    </a:lnTo>
                    <a:lnTo>
                      <a:pt x="42" y="27"/>
                    </a:lnTo>
                    <a:lnTo>
                      <a:pt x="19" y="50"/>
                    </a:lnTo>
                    <a:lnTo>
                      <a:pt x="8" y="72"/>
                    </a:lnTo>
                    <a:lnTo>
                      <a:pt x="0" y="95"/>
                    </a:lnTo>
                    <a:lnTo>
                      <a:pt x="0" y="103"/>
                    </a:lnTo>
                    <a:lnTo>
                      <a:pt x="11" y="110"/>
                    </a:lnTo>
                    <a:lnTo>
                      <a:pt x="27" y="118"/>
                    </a:lnTo>
                    <a:lnTo>
                      <a:pt x="42" y="118"/>
                    </a:lnTo>
                    <a:lnTo>
                      <a:pt x="57" y="118"/>
                    </a:lnTo>
                    <a:lnTo>
                      <a:pt x="76" y="110"/>
                    </a:lnTo>
                    <a:lnTo>
                      <a:pt x="95" y="107"/>
                    </a:lnTo>
                    <a:lnTo>
                      <a:pt x="114" y="99"/>
                    </a:lnTo>
                    <a:lnTo>
                      <a:pt x="133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2" name="Freeform 203"/>
              <p:cNvSpPr>
                <a:spLocks noChangeAspect="1"/>
              </p:cNvSpPr>
              <p:nvPr/>
            </p:nvSpPr>
            <p:spPr bwMode="auto">
              <a:xfrm>
                <a:off x="1079" y="16614"/>
                <a:ext cx="642" cy="778"/>
              </a:xfrm>
              <a:custGeom>
                <a:avLst/>
                <a:gdLst>
                  <a:gd name="T0" fmla="*/ 236 w 642"/>
                  <a:gd name="T1" fmla="*/ 117 h 778"/>
                  <a:gd name="T2" fmla="*/ 190 w 642"/>
                  <a:gd name="T3" fmla="*/ 152 h 778"/>
                  <a:gd name="T4" fmla="*/ 148 w 642"/>
                  <a:gd name="T5" fmla="*/ 190 h 778"/>
                  <a:gd name="T6" fmla="*/ 106 w 642"/>
                  <a:gd name="T7" fmla="*/ 235 h 778"/>
                  <a:gd name="T8" fmla="*/ 72 w 642"/>
                  <a:gd name="T9" fmla="*/ 281 h 778"/>
                  <a:gd name="T10" fmla="*/ 45 w 642"/>
                  <a:gd name="T11" fmla="*/ 330 h 778"/>
                  <a:gd name="T12" fmla="*/ 23 w 642"/>
                  <a:gd name="T13" fmla="*/ 379 h 778"/>
                  <a:gd name="T14" fmla="*/ 7 w 642"/>
                  <a:gd name="T15" fmla="*/ 429 h 778"/>
                  <a:gd name="T16" fmla="*/ 0 w 642"/>
                  <a:gd name="T17" fmla="*/ 482 h 778"/>
                  <a:gd name="T18" fmla="*/ 7 w 642"/>
                  <a:gd name="T19" fmla="*/ 562 h 778"/>
                  <a:gd name="T20" fmla="*/ 38 w 642"/>
                  <a:gd name="T21" fmla="*/ 626 h 778"/>
                  <a:gd name="T22" fmla="*/ 83 w 642"/>
                  <a:gd name="T23" fmla="*/ 683 h 778"/>
                  <a:gd name="T24" fmla="*/ 141 w 642"/>
                  <a:gd name="T25" fmla="*/ 725 h 778"/>
                  <a:gd name="T26" fmla="*/ 209 w 642"/>
                  <a:gd name="T27" fmla="*/ 755 h 778"/>
                  <a:gd name="T28" fmla="*/ 285 w 642"/>
                  <a:gd name="T29" fmla="*/ 774 h 778"/>
                  <a:gd name="T30" fmla="*/ 357 w 642"/>
                  <a:gd name="T31" fmla="*/ 778 h 778"/>
                  <a:gd name="T32" fmla="*/ 429 w 642"/>
                  <a:gd name="T33" fmla="*/ 767 h 778"/>
                  <a:gd name="T34" fmla="*/ 445 w 642"/>
                  <a:gd name="T35" fmla="*/ 767 h 778"/>
                  <a:gd name="T36" fmla="*/ 460 w 642"/>
                  <a:gd name="T37" fmla="*/ 759 h 778"/>
                  <a:gd name="T38" fmla="*/ 471 w 642"/>
                  <a:gd name="T39" fmla="*/ 744 h 778"/>
                  <a:gd name="T40" fmla="*/ 475 w 642"/>
                  <a:gd name="T41" fmla="*/ 729 h 778"/>
                  <a:gd name="T42" fmla="*/ 471 w 642"/>
                  <a:gd name="T43" fmla="*/ 721 h 778"/>
                  <a:gd name="T44" fmla="*/ 460 w 642"/>
                  <a:gd name="T45" fmla="*/ 721 h 778"/>
                  <a:gd name="T46" fmla="*/ 445 w 642"/>
                  <a:gd name="T47" fmla="*/ 717 h 778"/>
                  <a:gd name="T48" fmla="*/ 426 w 642"/>
                  <a:gd name="T49" fmla="*/ 717 h 778"/>
                  <a:gd name="T50" fmla="*/ 403 w 642"/>
                  <a:gd name="T51" fmla="*/ 717 h 778"/>
                  <a:gd name="T52" fmla="*/ 384 w 642"/>
                  <a:gd name="T53" fmla="*/ 717 h 778"/>
                  <a:gd name="T54" fmla="*/ 365 w 642"/>
                  <a:gd name="T55" fmla="*/ 717 h 778"/>
                  <a:gd name="T56" fmla="*/ 353 w 642"/>
                  <a:gd name="T57" fmla="*/ 717 h 778"/>
                  <a:gd name="T58" fmla="*/ 315 w 642"/>
                  <a:gd name="T59" fmla="*/ 714 h 778"/>
                  <a:gd name="T60" fmla="*/ 281 w 642"/>
                  <a:gd name="T61" fmla="*/ 710 h 778"/>
                  <a:gd name="T62" fmla="*/ 243 w 642"/>
                  <a:gd name="T63" fmla="*/ 706 h 778"/>
                  <a:gd name="T64" fmla="*/ 205 w 642"/>
                  <a:gd name="T65" fmla="*/ 695 h 778"/>
                  <a:gd name="T66" fmla="*/ 167 w 642"/>
                  <a:gd name="T67" fmla="*/ 683 h 778"/>
                  <a:gd name="T68" fmla="*/ 129 w 642"/>
                  <a:gd name="T69" fmla="*/ 657 h 778"/>
                  <a:gd name="T70" fmla="*/ 95 w 642"/>
                  <a:gd name="T71" fmla="*/ 623 h 778"/>
                  <a:gd name="T72" fmla="*/ 57 w 642"/>
                  <a:gd name="T73" fmla="*/ 573 h 778"/>
                  <a:gd name="T74" fmla="*/ 49 w 642"/>
                  <a:gd name="T75" fmla="*/ 516 h 778"/>
                  <a:gd name="T76" fmla="*/ 53 w 642"/>
                  <a:gd name="T77" fmla="*/ 463 h 778"/>
                  <a:gd name="T78" fmla="*/ 68 w 642"/>
                  <a:gd name="T79" fmla="*/ 410 h 778"/>
                  <a:gd name="T80" fmla="*/ 91 w 642"/>
                  <a:gd name="T81" fmla="*/ 360 h 778"/>
                  <a:gd name="T82" fmla="*/ 125 w 642"/>
                  <a:gd name="T83" fmla="*/ 315 h 778"/>
                  <a:gd name="T84" fmla="*/ 163 w 642"/>
                  <a:gd name="T85" fmla="*/ 269 h 778"/>
                  <a:gd name="T86" fmla="*/ 205 w 642"/>
                  <a:gd name="T87" fmla="*/ 231 h 778"/>
                  <a:gd name="T88" fmla="*/ 255 w 642"/>
                  <a:gd name="T89" fmla="*/ 193 h 778"/>
                  <a:gd name="T90" fmla="*/ 304 w 642"/>
                  <a:gd name="T91" fmla="*/ 159 h 778"/>
                  <a:gd name="T92" fmla="*/ 357 w 642"/>
                  <a:gd name="T93" fmla="*/ 129 h 778"/>
                  <a:gd name="T94" fmla="*/ 410 w 642"/>
                  <a:gd name="T95" fmla="*/ 102 h 778"/>
                  <a:gd name="T96" fmla="*/ 460 w 642"/>
                  <a:gd name="T97" fmla="*/ 79 h 778"/>
                  <a:gd name="T98" fmla="*/ 513 w 642"/>
                  <a:gd name="T99" fmla="*/ 61 h 778"/>
                  <a:gd name="T100" fmla="*/ 559 w 642"/>
                  <a:gd name="T101" fmla="*/ 42 h 778"/>
                  <a:gd name="T102" fmla="*/ 604 w 642"/>
                  <a:gd name="T103" fmla="*/ 30 h 778"/>
                  <a:gd name="T104" fmla="*/ 642 w 642"/>
                  <a:gd name="T105" fmla="*/ 23 h 778"/>
                  <a:gd name="T106" fmla="*/ 616 w 642"/>
                  <a:gd name="T107" fmla="*/ 7 h 778"/>
                  <a:gd name="T108" fmla="*/ 574 w 642"/>
                  <a:gd name="T109" fmla="*/ 0 h 778"/>
                  <a:gd name="T110" fmla="*/ 525 w 642"/>
                  <a:gd name="T111" fmla="*/ 7 h 778"/>
                  <a:gd name="T112" fmla="*/ 468 w 642"/>
                  <a:gd name="T113" fmla="*/ 19 h 778"/>
                  <a:gd name="T114" fmla="*/ 403 w 642"/>
                  <a:gd name="T115" fmla="*/ 38 h 778"/>
                  <a:gd name="T116" fmla="*/ 342 w 642"/>
                  <a:gd name="T117" fmla="*/ 61 h 778"/>
                  <a:gd name="T118" fmla="*/ 285 w 642"/>
                  <a:gd name="T119" fmla="*/ 91 h 778"/>
                  <a:gd name="T120" fmla="*/ 236 w 642"/>
                  <a:gd name="T121" fmla="*/ 117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2"/>
                  <a:gd name="T184" fmla="*/ 0 h 778"/>
                  <a:gd name="T185" fmla="*/ 642 w 642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2" h="778">
                    <a:moveTo>
                      <a:pt x="236" y="117"/>
                    </a:moveTo>
                    <a:lnTo>
                      <a:pt x="190" y="152"/>
                    </a:lnTo>
                    <a:lnTo>
                      <a:pt x="148" y="190"/>
                    </a:lnTo>
                    <a:lnTo>
                      <a:pt x="106" y="235"/>
                    </a:lnTo>
                    <a:lnTo>
                      <a:pt x="72" y="281"/>
                    </a:lnTo>
                    <a:lnTo>
                      <a:pt x="45" y="330"/>
                    </a:lnTo>
                    <a:lnTo>
                      <a:pt x="23" y="379"/>
                    </a:lnTo>
                    <a:lnTo>
                      <a:pt x="7" y="429"/>
                    </a:lnTo>
                    <a:lnTo>
                      <a:pt x="0" y="482"/>
                    </a:lnTo>
                    <a:lnTo>
                      <a:pt x="7" y="562"/>
                    </a:lnTo>
                    <a:lnTo>
                      <a:pt x="38" y="626"/>
                    </a:lnTo>
                    <a:lnTo>
                      <a:pt x="83" y="683"/>
                    </a:lnTo>
                    <a:lnTo>
                      <a:pt x="141" y="725"/>
                    </a:lnTo>
                    <a:lnTo>
                      <a:pt x="209" y="755"/>
                    </a:lnTo>
                    <a:lnTo>
                      <a:pt x="285" y="774"/>
                    </a:lnTo>
                    <a:lnTo>
                      <a:pt x="357" y="778"/>
                    </a:lnTo>
                    <a:lnTo>
                      <a:pt x="429" y="767"/>
                    </a:lnTo>
                    <a:lnTo>
                      <a:pt x="445" y="767"/>
                    </a:lnTo>
                    <a:lnTo>
                      <a:pt x="460" y="759"/>
                    </a:lnTo>
                    <a:lnTo>
                      <a:pt x="471" y="744"/>
                    </a:lnTo>
                    <a:lnTo>
                      <a:pt x="475" y="729"/>
                    </a:lnTo>
                    <a:lnTo>
                      <a:pt x="471" y="721"/>
                    </a:lnTo>
                    <a:lnTo>
                      <a:pt x="460" y="721"/>
                    </a:lnTo>
                    <a:lnTo>
                      <a:pt x="445" y="717"/>
                    </a:lnTo>
                    <a:lnTo>
                      <a:pt x="426" y="717"/>
                    </a:lnTo>
                    <a:lnTo>
                      <a:pt x="403" y="717"/>
                    </a:lnTo>
                    <a:lnTo>
                      <a:pt x="384" y="717"/>
                    </a:lnTo>
                    <a:lnTo>
                      <a:pt x="365" y="717"/>
                    </a:lnTo>
                    <a:lnTo>
                      <a:pt x="353" y="717"/>
                    </a:lnTo>
                    <a:lnTo>
                      <a:pt x="315" y="714"/>
                    </a:lnTo>
                    <a:lnTo>
                      <a:pt x="281" y="710"/>
                    </a:lnTo>
                    <a:lnTo>
                      <a:pt x="243" y="706"/>
                    </a:lnTo>
                    <a:lnTo>
                      <a:pt x="205" y="695"/>
                    </a:lnTo>
                    <a:lnTo>
                      <a:pt x="167" y="683"/>
                    </a:lnTo>
                    <a:lnTo>
                      <a:pt x="129" y="657"/>
                    </a:lnTo>
                    <a:lnTo>
                      <a:pt x="95" y="623"/>
                    </a:lnTo>
                    <a:lnTo>
                      <a:pt x="57" y="573"/>
                    </a:lnTo>
                    <a:lnTo>
                      <a:pt x="49" y="516"/>
                    </a:lnTo>
                    <a:lnTo>
                      <a:pt x="53" y="463"/>
                    </a:lnTo>
                    <a:lnTo>
                      <a:pt x="68" y="410"/>
                    </a:lnTo>
                    <a:lnTo>
                      <a:pt x="91" y="360"/>
                    </a:lnTo>
                    <a:lnTo>
                      <a:pt x="125" y="315"/>
                    </a:lnTo>
                    <a:lnTo>
                      <a:pt x="163" y="269"/>
                    </a:lnTo>
                    <a:lnTo>
                      <a:pt x="205" y="231"/>
                    </a:lnTo>
                    <a:lnTo>
                      <a:pt x="255" y="193"/>
                    </a:lnTo>
                    <a:lnTo>
                      <a:pt x="304" y="159"/>
                    </a:lnTo>
                    <a:lnTo>
                      <a:pt x="357" y="129"/>
                    </a:lnTo>
                    <a:lnTo>
                      <a:pt x="410" y="102"/>
                    </a:lnTo>
                    <a:lnTo>
                      <a:pt x="460" y="79"/>
                    </a:lnTo>
                    <a:lnTo>
                      <a:pt x="513" y="61"/>
                    </a:lnTo>
                    <a:lnTo>
                      <a:pt x="559" y="42"/>
                    </a:lnTo>
                    <a:lnTo>
                      <a:pt x="604" y="30"/>
                    </a:lnTo>
                    <a:lnTo>
                      <a:pt x="642" y="23"/>
                    </a:lnTo>
                    <a:lnTo>
                      <a:pt x="616" y="7"/>
                    </a:lnTo>
                    <a:lnTo>
                      <a:pt x="574" y="0"/>
                    </a:lnTo>
                    <a:lnTo>
                      <a:pt x="525" y="7"/>
                    </a:lnTo>
                    <a:lnTo>
                      <a:pt x="468" y="19"/>
                    </a:lnTo>
                    <a:lnTo>
                      <a:pt x="403" y="38"/>
                    </a:lnTo>
                    <a:lnTo>
                      <a:pt x="342" y="61"/>
                    </a:lnTo>
                    <a:lnTo>
                      <a:pt x="285" y="91"/>
                    </a:lnTo>
                    <a:lnTo>
                      <a:pt x="236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3" name="Freeform 204"/>
              <p:cNvSpPr>
                <a:spLocks noChangeAspect="1"/>
              </p:cNvSpPr>
              <p:nvPr/>
            </p:nvSpPr>
            <p:spPr bwMode="auto">
              <a:xfrm>
                <a:off x="2181" y="16606"/>
                <a:ext cx="415" cy="604"/>
              </a:xfrm>
              <a:custGeom>
                <a:avLst/>
                <a:gdLst>
                  <a:gd name="T0" fmla="*/ 350 w 415"/>
                  <a:gd name="T1" fmla="*/ 201 h 604"/>
                  <a:gd name="T2" fmla="*/ 362 w 415"/>
                  <a:gd name="T3" fmla="*/ 266 h 604"/>
                  <a:gd name="T4" fmla="*/ 354 w 415"/>
                  <a:gd name="T5" fmla="*/ 319 h 604"/>
                  <a:gd name="T6" fmla="*/ 327 w 415"/>
                  <a:gd name="T7" fmla="*/ 365 h 604"/>
                  <a:gd name="T8" fmla="*/ 289 w 415"/>
                  <a:gd name="T9" fmla="*/ 406 h 604"/>
                  <a:gd name="T10" fmla="*/ 244 w 415"/>
                  <a:gd name="T11" fmla="*/ 444 h 604"/>
                  <a:gd name="T12" fmla="*/ 194 w 415"/>
                  <a:gd name="T13" fmla="*/ 479 h 604"/>
                  <a:gd name="T14" fmla="*/ 141 w 415"/>
                  <a:gd name="T15" fmla="*/ 517 h 604"/>
                  <a:gd name="T16" fmla="*/ 96 w 415"/>
                  <a:gd name="T17" fmla="*/ 551 h 604"/>
                  <a:gd name="T18" fmla="*/ 88 w 415"/>
                  <a:gd name="T19" fmla="*/ 562 h 604"/>
                  <a:gd name="T20" fmla="*/ 84 w 415"/>
                  <a:gd name="T21" fmla="*/ 570 h 604"/>
                  <a:gd name="T22" fmla="*/ 84 w 415"/>
                  <a:gd name="T23" fmla="*/ 581 h 604"/>
                  <a:gd name="T24" fmla="*/ 92 w 415"/>
                  <a:gd name="T25" fmla="*/ 593 h 604"/>
                  <a:gd name="T26" fmla="*/ 99 w 415"/>
                  <a:gd name="T27" fmla="*/ 600 h 604"/>
                  <a:gd name="T28" fmla="*/ 111 w 415"/>
                  <a:gd name="T29" fmla="*/ 604 h 604"/>
                  <a:gd name="T30" fmla="*/ 122 w 415"/>
                  <a:gd name="T31" fmla="*/ 604 h 604"/>
                  <a:gd name="T32" fmla="*/ 134 w 415"/>
                  <a:gd name="T33" fmla="*/ 600 h 604"/>
                  <a:gd name="T34" fmla="*/ 191 w 415"/>
                  <a:gd name="T35" fmla="*/ 566 h 604"/>
                  <a:gd name="T36" fmla="*/ 248 w 415"/>
                  <a:gd name="T37" fmla="*/ 528 h 604"/>
                  <a:gd name="T38" fmla="*/ 301 w 415"/>
                  <a:gd name="T39" fmla="*/ 486 h 604"/>
                  <a:gd name="T40" fmla="*/ 350 w 415"/>
                  <a:gd name="T41" fmla="*/ 437 h 604"/>
                  <a:gd name="T42" fmla="*/ 384 w 415"/>
                  <a:gd name="T43" fmla="*/ 384 h 604"/>
                  <a:gd name="T44" fmla="*/ 407 w 415"/>
                  <a:gd name="T45" fmla="*/ 323 h 604"/>
                  <a:gd name="T46" fmla="*/ 415 w 415"/>
                  <a:gd name="T47" fmla="*/ 258 h 604"/>
                  <a:gd name="T48" fmla="*/ 400 w 415"/>
                  <a:gd name="T49" fmla="*/ 190 h 604"/>
                  <a:gd name="T50" fmla="*/ 365 w 415"/>
                  <a:gd name="T51" fmla="*/ 137 h 604"/>
                  <a:gd name="T52" fmla="*/ 320 w 415"/>
                  <a:gd name="T53" fmla="*/ 91 h 604"/>
                  <a:gd name="T54" fmla="*/ 259 w 415"/>
                  <a:gd name="T55" fmla="*/ 53 h 604"/>
                  <a:gd name="T56" fmla="*/ 198 w 415"/>
                  <a:gd name="T57" fmla="*/ 27 h 604"/>
                  <a:gd name="T58" fmla="*/ 134 w 415"/>
                  <a:gd name="T59" fmla="*/ 8 h 604"/>
                  <a:gd name="T60" fmla="*/ 77 w 415"/>
                  <a:gd name="T61" fmla="*/ 0 h 604"/>
                  <a:gd name="T62" fmla="*/ 31 w 415"/>
                  <a:gd name="T63" fmla="*/ 4 h 604"/>
                  <a:gd name="T64" fmla="*/ 0 w 415"/>
                  <a:gd name="T65" fmla="*/ 19 h 604"/>
                  <a:gd name="T66" fmla="*/ 54 w 415"/>
                  <a:gd name="T67" fmla="*/ 34 h 604"/>
                  <a:gd name="T68" fmla="*/ 107 w 415"/>
                  <a:gd name="T69" fmla="*/ 46 h 604"/>
                  <a:gd name="T70" fmla="*/ 156 w 415"/>
                  <a:gd name="T71" fmla="*/ 57 h 604"/>
                  <a:gd name="T72" fmla="*/ 206 w 415"/>
                  <a:gd name="T73" fmla="*/ 72 h 604"/>
                  <a:gd name="T74" fmla="*/ 251 w 415"/>
                  <a:gd name="T75" fmla="*/ 91 h 604"/>
                  <a:gd name="T76" fmla="*/ 293 w 415"/>
                  <a:gd name="T77" fmla="*/ 118 h 604"/>
                  <a:gd name="T78" fmla="*/ 327 w 415"/>
                  <a:gd name="T79" fmla="*/ 152 h 604"/>
                  <a:gd name="T80" fmla="*/ 350 w 415"/>
                  <a:gd name="T81" fmla="*/ 201 h 6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604"/>
                  <a:gd name="T125" fmla="*/ 415 w 415"/>
                  <a:gd name="T126" fmla="*/ 604 h 6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604">
                    <a:moveTo>
                      <a:pt x="350" y="201"/>
                    </a:moveTo>
                    <a:lnTo>
                      <a:pt x="362" y="266"/>
                    </a:lnTo>
                    <a:lnTo>
                      <a:pt x="354" y="319"/>
                    </a:lnTo>
                    <a:lnTo>
                      <a:pt x="327" y="365"/>
                    </a:lnTo>
                    <a:lnTo>
                      <a:pt x="289" y="406"/>
                    </a:lnTo>
                    <a:lnTo>
                      <a:pt x="244" y="444"/>
                    </a:lnTo>
                    <a:lnTo>
                      <a:pt x="194" y="479"/>
                    </a:lnTo>
                    <a:lnTo>
                      <a:pt x="141" y="517"/>
                    </a:lnTo>
                    <a:lnTo>
                      <a:pt x="96" y="551"/>
                    </a:lnTo>
                    <a:lnTo>
                      <a:pt x="88" y="562"/>
                    </a:lnTo>
                    <a:lnTo>
                      <a:pt x="84" y="570"/>
                    </a:lnTo>
                    <a:lnTo>
                      <a:pt x="84" y="581"/>
                    </a:lnTo>
                    <a:lnTo>
                      <a:pt x="92" y="593"/>
                    </a:lnTo>
                    <a:lnTo>
                      <a:pt x="99" y="600"/>
                    </a:lnTo>
                    <a:lnTo>
                      <a:pt x="111" y="604"/>
                    </a:lnTo>
                    <a:lnTo>
                      <a:pt x="122" y="604"/>
                    </a:lnTo>
                    <a:lnTo>
                      <a:pt x="134" y="600"/>
                    </a:lnTo>
                    <a:lnTo>
                      <a:pt x="191" y="566"/>
                    </a:lnTo>
                    <a:lnTo>
                      <a:pt x="248" y="528"/>
                    </a:lnTo>
                    <a:lnTo>
                      <a:pt x="301" y="486"/>
                    </a:lnTo>
                    <a:lnTo>
                      <a:pt x="350" y="437"/>
                    </a:lnTo>
                    <a:lnTo>
                      <a:pt x="384" y="384"/>
                    </a:lnTo>
                    <a:lnTo>
                      <a:pt x="407" y="323"/>
                    </a:lnTo>
                    <a:lnTo>
                      <a:pt x="415" y="258"/>
                    </a:lnTo>
                    <a:lnTo>
                      <a:pt x="400" y="190"/>
                    </a:lnTo>
                    <a:lnTo>
                      <a:pt x="365" y="137"/>
                    </a:lnTo>
                    <a:lnTo>
                      <a:pt x="320" y="91"/>
                    </a:lnTo>
                    <a:lnTo>
                      <a:pt x="259" y="53"/>
                    </a:lnTo>
                    <a:lnTo>
                      <a:pt x="198" y="27"/>
                    </a:lnTo>
                    <a:lnTo>
                      <a:pt x="134" y="8"/>
                    </a:lnTo>
                    <a:lnTo>
                      <a:pt x="77" y="0"/>
                    </a:lnTo>
                    <a:lnTo>
                      <a:pt x="31" y="4"/>
                    </a:lnTo>
                    <a:lnTo>
                      <a:pt x="0" y="19"/>
                    </a:lnTo>
                    <a:lnTo>
                      <a:pt x="54" y="34"/>
                    </a:lnTo>
                    <a:lnTo>
                      <a:pt x="107" y="46"/>
                    </a:lnTo>
                    <a:lnTo>
                      <a:pt x="156" y="57"/>
                    </a:lnTo>
                    <a:lnTo>
                      <a:pt x="206" y="72"/>
                    </a:lnTo>
                    <a:lnTo>
                      <a:pt x="251" y="91"/>
                    </a:lnTo>
                    <a:lnTo>
                      <a:pt x="293" y="118"/>
                    </a:lnTo>
                    <a:lnTo>
                      <a:pt x="327" y="152"/>
                    </a:lnTo>
                    <a:lnTo>
                      <a:pt x="350" y="2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4" name="Freeform 205"/>
              <p:cNvSpPr>
                <a:spLocks noChangeAspect="1"/>
              </p:cNvSpPr>
              <p:nvPr/>
            </p:nvSpPr>
            <p:spPr bwMode="auto">
              <a:xfrm>
                <a:off x="668" y="16469"/>
                <a:ext cx="1046" cy="1254"/>
              </a:xfrm>
              <a:custGeom>
                <a:avLst/>
                <a:gdLst>
                  <a:gd name="T0" fmla="*/ 327 w 1046"/>
                  <a:gd name="T1" fmla="*/ 232 h 1254"/>
                  <a:gd name="T2" fmla="*/ 175 w 1046"/>
                  <a:gd name="T3" fmla="*/ 380 h 1254"/>
                  <a:gd name="T4" fmla="*/ 57 w 1046"/>
                  <a:gd name="T5" fmla="*/ 555 h 1254"/>
                  <a:gd name="T6" fmla="*/ 0 w 1046"/>
                  <a:gd name="T7" fmla="*/ 752 h 1254"/>
                  <a:gd name="T8" fmla="*/ 12 w 1046"/>
                  <a:gd name="T9" fmla="*/ 885 h 1254"/>
                  <a:gd name="T10" fmla="*/ 34 w 1046"/>
                  <a:gd name="T11" fmla="*/ 938 h 1254"/>
                  <a:gd name="T12" fmla="*/ 69 w 1046"/>
                  <a:gd name="T13" fmla="*/ 988 h 1254"/>
                  <a:gd name="T14" fmla="*/ 110 w 1046"/>
                  <a:gd name="T15" fmla="*/ 1030 h 1254"/>
                  <a:gd name="T16" fmla="*/ 183 w 1046"/>
                  <a:gd name="T17" fmla="*/ 1075 h 1254"/>
                  <a:gd name="T18" fmla="*/ 282 w 1046"/>
                  <a:gd name="T19" fmla="*/ 1124 h 1254"/>
                  <a:gd name="T20" fmla="*/ 388 w 1046"/>
                  <a:gd name="T21" fmla="*/ 1162 h 1254"/>
                  <a:gd name="T22" fmla="*/ 494 w 1046"/>
                  <a:gd name="T23" fmla="*/ 1193 h 1254"/>
                  <a:gd name="T24" fmla="*/ 605 w 1046"/>
                  <a:gd name="T25" fmla="*/ 1216 h 1254"/>
                  <a:gd name="T26" fmla="*/ 715 w 1046"/>
                  <a:gd name="T27" fmla="*/ 1231 h 1254"/>
                  <a:gd name="T28" fmla="*/ 829 w 1046"/>
                  <a:gd name="T29" fmla="*/ 1242 h 1254"/>
                  <a:gd name="T30" fmla="*/ 939 w 1046"/>
                  <a:gd name="T31" fmla="*/ 1250 h 1254"/>
                  <a:gd name="T32" fmla="*/ 1012 w 1046"/>
                  <a:gd name="T33" fmla="*/ 1254 h 1254"/>
                  <a:gd name="T34" fmla="*/ 1038 w 1046"/>
                  <a:gd name="T35" fmla="*/ 1231 h 1254"/>
                  <a:gd name="T36" fmla="*/ 1046 w 1046"/>
                  <a:gd name="T37" fmla="*/ 1193 h 1254"/>
                  <a:gd name="T38" fmla="*/ 1023 w 1046"/>
                  <a:gd name="T39" fmla="*/ 1166 h 1254"/>
                  <a:gd name="T40" fmla="*/ 955 w 1046"/>
                  <a:gd name="T41" fmla="*/ 1162 h 1254"/>
                  <a:gd name="T42" fmla="*/ 852 w 1046"/>
                  <a:gd name="T43" fmla="*/ 1159 h 1254"/>
                  <a:gd name="T44" fmla="*/ 749 w 1046"/>
                  <a:gd name="T45" fmla="*/ 1151 h 1254"/>
                  <a:gd name="T46" fmla="*/ 647 w 1046"/>
                  <a:gd name="T47" fmla="*/ 1136 h 1254"/>
                  <a:gd name="T48" fmla="*/ 544 w 1046"/>
                  <a:gd name="T49" fmla="*/ 1117 h 1254"/>
                  <a:gd name="T50" fmla="*/ 441 w 1046"/>
                  <a:gd name="T51" fmla="*/ 1090 h 1254"/>
                  <a:gd name="T52" fmla="*/ 342 w 1046"/>
                  <a:gd name="T53" fmla="*/ 1060 h 1254"/>
                  <a:gd name="T54" fmla="*/ 247 w 1046"/>
                  <a:gd name="T55" fmla="*/ 1014 h 1254"/>
                  <a:gd name="T56" fmla="*/ 164 w 1046"/>
                  <a:gd name="T57" fmla="*/ 965 h 1254"/>
                  <a:gd name="T58" fmla="*/ 114 w 1046"/>
                  <a:gd name="T59" fmla="*/ 889 h 1254"/>
                  <a:gd name="T60" fmla="*/ 99 w 1046"/>
                  <a:gd name="T61" fmla="*/ 790 h 1254"/>
                  <a:gd name="T62" fmla="*/ 122 w 1046"/>
                  <a:gd name="T63" fmla="*/ 654 h 1254"/>
                  <a:gd name="T64" fmla="*/ 164 w 1046"/>
                  <a:gd name="T65" fmla="*/ 547 h 1254"/>
                  <a:gd name="T66" fmla="*/ 221 w 1046"/>
                  <a:gd name="T67" fmla="*/ 452 h 1254"/>
                  <a:gd name="T68" fmla="*/ 289 w 1046"/>
                  <a:gd name="T69" fmla="*/ 369 h 1254"/>
                  <a:gd name="T70" fmla="*/ 369 w 1046"/>
                  <a:gd name="T71" fmla="*/ 293 h 1254"/>
                  <a:gd name="T72" fmla="*/ 468 w 1046"/>
                  <a:gd name="T73" fmla="*/ 213 h 1254"/>
                  <a:gd name="T74" fmla="*/ 586 w 1046"/>
                  <a:gd name="T75" fmla="*/ 137 h 1254"/>
                  <a:gd name="T76" fmla="*/ 711 w 1046"/>
                  <a:gd name="T77" fmla="*/ 73 h 1254"/>
                  <a:gd name="T78" fmla="*/ 821 w 1046"/>
                  <a:gd name="T79" fmla="*/ 23 h 1254"/>
                  <a:gd name="T80" fmla="*/ 825 w 1046"/>
                  <a:gd name="T81" fmla="*/ 0 h 1254"/>
                  <a:gd name="T82" fmla="*/ 715 w 1046"/>
                  <a:gd name="T83" fmla="*/ 19 h 1254"/>
                  <a:gd name="T84" fmla="*/ 586 w 1046"/>
                  <a:gd name="T85" fmla="*/ 65 h 1254"/>
                  <a:gd name="T86" fmla="*/ 460 w 1046"/>
                  <a:gd name="T87" fmla="*/ 130 h 1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6"/>
                  <a:gd name="T133" fmla="*/ 0 h 1254"/>
                  <a:gd name="T134" fmla="*/ 1046 w 1046"/>
                  <a:gd name="T135" fmla="*/ 1254 h 1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6" h="1254">
                    <a:moveTo>
                      <a:pt x="407" y="168"/>
                    </a:moveTo>
                    <a:lnTo>
                      <a:pt x="327" y="232"/>
                    </a:lnTo>
                    <a:lnTo>
                      <a:pt x="247" y="304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5"/>
                    </a:lnTo>
                    <a:lnTo>
                      <a:pt x="19" y="650"/>
                    </a:lnTo>
                    <a:lnTo>
                      <a:pt x="0" y="752"/>
                    </a:lnTo>
                    <a:lnTo>
                      <a:pt x="4" y="859"/>
                    </a:lnTo>
                    <a:lnTo>
                      <a:pt x="12" y="885"/>
                    </a:lnTo>
                    <a:lnTo>
                      <a:pt x="23" y="916"/>
                    </a:lnTo>
                    <a:lnTo>
                      <a:pt x="34" y="938"/>
                    </a:lnTo>
                    <a:lnTo>
                      <a:pt x="50" y="965"/>
                    </a:lnTo>
                    <a:lnTo>
                      <a:pt x="69" y="988"/>
                    </a:lnTo>
                    <a:lnTo>
                      <a:pt x="88" y="1011"/>
                    </a:lnTo>
                    <a:lnTo>
                      <a:pt x="110" y="1030"/>
                    </a:lnTo>
                    <a:lnTo>
                      <a:pt x="133" y="1045"/>
                    </a:lnTo>
                    <a:lnTo>
                      <a:pt x="183" y="1075"/>
                    </a:lnTo>
                    <a:lnTo>
                      <a:pt x="232" y="1102"/>
                    </a:lnTo>
                    <a:lnTo>
                      <a:pt x="282" y="1124"/>
                    </a:lnTo>
                    <a:lnTo>
                      <a:pt x="335" y="1143"/>
                    </a:lnTo>
                    <a:lnTo>
                      <a:pt x="388" y="1162"/>
                    </a:lnTo>
                    <a:lnTo>
                      <a:pt x="441" y="1178"/>
                    </a:lnTo>
                    <a:lnTo>
                      <a:pt x="494" y="1193"/>
                    </a:lnTo>
                    <a:lnTo>
                      <a:pt x="548" y="1204"/>
                    </a:lnTo>
                    <a:lnTo>
                      <a:pt x="605" y="1216"/>
                    </a:lnTo>
                    <a:lnTo>
                      <a:pt x="662" y="1223"/>
                    </a:lnTo>
                    <a:lnTo>
                      <a:pt x="715" y="1231"/>
                    </a:lnTo>
                    <a:lnTo>
                      <a:pt x="772" y="1238"/>
                    </a:lnTo>
                    <a:lnTo>
                      <a:pt x="829" y="1242"/>
                    </a:lnTo>
                    <a:lnTo>
                      <a:pt x="886" y="1246"/>
                    </a:lnTo>
                    <a:lnTo>
                      <a:pt x="939" y="1250"/>
                    </a:lnTo>
                    <a:lnTo>
                      <a:pt x="996" y="1254"/>
                    </a:lnTo>
                    <a:lnTo>
                      <a:pt x="1012" y="1254"/>
                    </a:lnTo>
                    <a:lnTo>
                      <a:pt x="1027" y="1242"/>
                    </a:lnTo>
                    <a:lnTo>
                      <a:pt x="1038" y="1231"/>
                    </a:lnTo>
                    <a:lnTo>
                      <a:pt x="1046" y="1212"/>
                    </a:lnTo>
                    <a:lnTo>
                      <a:pt x="1046" y="1193"/>
                    </a:lnTo>
                    <a:lnTo>
                      <a:pt x="1038" y="1178"/>
                    </a:lnTo>
                    <a:lnTo>
                      <a:pt x="1023" y="1166"/>
                    </a:lnTo>
                    <a:lnTo>
                      <a:pt x="1008" y="1162"/>
                    </a:lnTo>
                    <a:lnTo>
                      <a:pt x="955" y="1162"/>
                    </a:lnTo>
                    <a:lnTo>
                      <a:pt x="905" y="1162"/>
                    </a:lnTo>
                    <a:lnTo>
                      <a:pt x="852" y="1159"/>
                    </a:lnTo>
                    <a:lnTo>
                      <a:pt x="802" y="1155"/>
                    </a:lnTo>
                    <a:lnTo>
                      <a:pt x="749" y="1151"/>
                    </a:lnTo>
                    <a:lnTo>
                      <a:pt x="696" y="1143"/>
                    </a:lnTo>
                    <a:lnTo>
                      <a:pt x="647" y="1136"/>
                    </a:lnTo>
                    <a:lnTo>
                      <a:pt x="593" y="1128"/>
                    </a:lnTo>
                    <a:lnTo>
                      <a:pt x="544" y="1117"/>
                    </a:lnTo>
                    <a:lnTo>
                      <a:pt x="491" y="1105"/>
                    </a:lnTo>
                    <a:lnTo>
                      <a:pt x="441" y="1090"/>
                    </a:lnTo>
                    <a:lnTo>
                      <a:pt x="392" y="1075"/>
                    </a:lnTo>
                    <a:lnTo>
                      <a:pt x="342" y="1060"/>
                    </a:lnTo>
                    <a:lnTo>
                      <a:pt x="297" y="1037"/>
                    </a:lnTo>
                    <a:lnTo>
                      <a:pt x="247" y="1014"/>
                    </a:lnTo>
                    <a:lnTo>
                      <a:pt x="202" y="992"/>
                    </a:lnTo>
                    <a:lnTo>
                      <a:pt x="164" y="965"/>
                    </a:lnTo>
                    <a:lnTo>
                      <a:pt x="133" y="927"/>
                    </a:lnTo>
                    <a:lnTo>
                      <a:pt x="114" y="889"/>
                    </a:lnTo>
                    <a:lnTo>
                      <a:pt x="99" y="843"/>
                    </a:lnTo>
                    <a:lnTo>
                      <a:pt x="99" y="790"/>
                    </a:lnTo>
                    <a:lnTo>
                      <a:pt x="107" y="722"/>
                    </a:lnTo>
                    <a:lnTo>
                      <a:pt x="122" y="654"/>
                    </a:lnTo>
                    <a:lnTo>
                      <a:pt x="137" y="604"/>
                    </a:lnTo>
                    <a:lnTo>
                      <a:pt x="164" y="547"/>
                    </a:lnTo>
                    <a:lnTo>
                      <a:pt x="194" y="498"/>
                    </a:lnTo>
                    <a:lnTo>
                      <a:pt x="221" y="452"/>
                    </a:lnTo>
                    <a:lnTo>
                      <a:pt x="255" y="411"/>
                    </a:lnTo>
                    <a:lnTo>
                      <a:pt x="289" y="369"/>
                    </a:lnTo>
                    <a:lnTo>
                      <a:pt x="327" y="331"/>
                    </a:lnTo>
                    <a:lnTo>
                      <a:pt x="369" y="293"/>
                    </a:lnTo>
                    <a:lnTo>
                      <a:pt x="418" y="251"/>
                    </a:lnTo>
                    <a:lnTo>
                      <a:pt x="468" y="213"/>
                    </a:lnTo>
                    <a:lnTo>
                      <a:pt x="525" y="175"/>
                    </a:lnTo>
                    <a:lnTo>
                      <a:pt x="586" y="137"/>
                    </a:lnTo>
                    <a:lnTo>
                      <a:pt x="650" y="103"/>
                    </a:lnTo>
                    <a:lnTo>
                      <a:pt x="711" y="73"/>
                    </a:lnTo>
                    <a:lnTo>
                      <a:pt x="768" y="46"/>
                    </a:lnTo>
                    <a:lnTo>
                      <a:pt x="821" y="23"/>
                    </a:lnTo>
                    <a:lnTo>
                      <a:pt x="867" y="4"/>
                    </a:lnTo>
                    <a:lnTo>
                      <a:pt x="825" y="0"/>
                    </a:lnTo>
                    <a:lnTo>
                      <a:pt x="772" y="4"/>
                    </a:lnTo>
                    <a:lnTo>
                      <a:pt x="715" y="19"/>
                    </a:lnTo>
                    <a:lnTo>
                      <a:pt x="650" y="38"/>
                    </a:lnTo>
                    <a:lnTo>
                      <a:pt x="586" y="65"/>
                    </a:lnTo>
                    <a:lnTo>
                      <a:pt x="521" y="95"/>
                    </a:lnTo>
                    <a:lnTo>
                      <a:pt x="460" y="130"/>
                    </a:lnTo>
                    <a:lnTo>
                      <a:pt x="407" y="1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5" name="Freeform 206"/>
              <p:cNvSpPr>
                <a:spLocks noChangeAspect="1"/>
              </p:cNvSpPr>
              <p:nvPr/>
            </p:nvSpPr>
            <p:spPr bwMode="auto">
              <a:xfrm>
                <a:off x="2143" y="16428"/>
                <a:ext cx="913" cy="835"/>
              </a:xfrm>
              <a:custGeom>
                <a:avLst/>
                <a:gdLst>
                  <a:gd name="T0" fmla="*/ 761 w 913"/>
                  <a:gd name="T1" fmla="*/ 258 h 835"/>
                  <a:gd name="T2" fmla="*/ 803 w 913"/>
                  <a:gd name="T3" fmla="*/ 303 h 835"/>
                  <a:gd name="T4" fmla="*/ 826 w 913"/>
                  <a:gd name="T5" fmla="*/ 357 h 835"/>
                  <a:gd name="T6" fmla="*/ 841 w 913"/>
                  <a:gd name="T7" fmla="*/ 414 h 835"/>
                  <a:gd name="T8" fmla="*/ 841 w 913"/>
                  <a:gd name="T9" fmla="*/ 474 h 835"/>
                  <a:gd name="T10" fmla="*/ 833 w 913"/>
                  <a:gd name="T11" fmla="*/ 524 h 835"/>
                  <a:gd name="T12" fmla="*/ 818 w 913"/>
                  <a:gd name="T13" fmla="*/ 565 h 835"/>
                  <a:gd name="T14" fmla="*/ 791 w 913"/>
                  <a:gd name="T15" fmla="*/ 607 h 835"/>
                  <a:gd name="T16" fmla="*/ 765 w 913"/>
                  <a:gd name="T17" fmla="*/ 641 h 835"/>
                  <a:gd name="T18" fmla="*/ 730 w 913"/>
                  <a:gd name="T19" fmla="*/ 679 h 835"/>
                  <a:gd name="T20" fmla="*/ 696 w 913"/>
                  <a:gd name="T21" fmla="*/ 710 h 835"/>
                  <a:gd name="T22" fmla="*/ 662 w 913"/>
                  <a:gd name="T23" fmla="*/ 744 h 835"/>
                  <a:gd name="T24" fmla="*/ 628 w 913"/>
                  <a:gd name="T25" fmla="*/ 778 h 835"/>
                  <a:gd name="T26" fmla="*/ 620 w 913"/>
                  <a:gd name="T27" fmla="*/ 790 h 835"/>
                  <a:gd name="T28" fmla="*/ 616 w 913"/>
                  <a:gd name="T29" fmla="*/ 801 h 835"/>
                  <a:gd name="T30" fmla="*/ 620 w 913"/>
                  <a:gd name="T31" fmla="*/ 812 h 835"/>
                  <a:gd name="T32" fmla="*/ 628 w 913"/>
                  <a:gd name="T33" fmla="*/ 824 h 835"/>
                  <a:gd name="T34" fmla="*/ 639 w 913"/>
                  <a:gd name="T35" fmla="*/ 831 h 835"/>
                  <a:gd name="T36" fmla="*/ 651 w 913"/>
                  <a:gd name="T37" fmla="*/ 835 h 835"/>
                  <a:gd name="T38" fmla="*/ 666 w 913"/>
                  <a:gd name="T39" fmla="*/ 831 h 835"/>
                  <a:gd name="T40" fmla="*/ 677 w 913"/>
                  <a:gd name="T41" fmla="*/ 824 h 835"/>
                  <a:gd name="T42" fmla="*/ 753 w 913"/>
                  <a:gd name="T43" fmla="*/ 774 h 835"/>
                  <a:gd name="T44" fmla="*/ 814 w 913"/>
                  <a:gd name="T45" fmla="*/ 710 h 835"/>
                  <a:gd name="T46" fmla="*/ 867 w 913"/>
                  <a:gd name="T47" fmla="*/ 634 h 835"/>
                  <a:gd name="T48" fmla="*/ 902 w 913"/>
                  <a:gd name="T49" fmla="*/ 554 h 835"/>
                  <a:gd name="T50" fmla="*/ 913 w 913"/>
                  <a:gd name="T51" fmla="*/ 467 h 835"/>
                  <a:gd name="T52" fmla="*/ 905 w 913"/>
                  <a:gd name="T53" fmla="*/ 383 h 835"/>
                  <a:gd name="T54" fmla="*/ 875 w 913"/>
                  <a:gd name="T55" fmla="*/ 303 h 835"/>
                  <a:gd name="T56" fmla="*/ 814 w 913"/>
                  <a:gd name="T57" fmla="*/ 231 h 835"/>
                  <a:gd name="T58" fmla="*/ 768 w 913"/>
                  <a:gd name="T59" fmla="*/ 193 h 835"/>
                  <a:gd name="T60" fmla="*/ 715 w 913"/>
                  <a:gd name="T61" fmla="*/ 159 h 835"/>
                  <a:gd name="T62" fmla="*/ 654 w 913"/>
                  <a:gd name="T63" fmla="*/ 129 h 835"/>
                  <a:gd name="T64" fmla="*/ 594 w 913"/>
                  <a:gd name="T65" fmla="*/ 102 h 835"/>
                  <a:gd name="T66" fmla="*/ 529 w 913"/>
                  <a:gd name="T67" fmla="*/ 79 h 835"/>
                  <a:gd name="T68" fmla="*/ 461 w 913"/>
                  <a:gd name="T69" fmla="*/ 60 h 835"/>
                  <a:gd name="T70" fmla="*/ 396 w 913"/>
                  <a:gd name="T71" fmla="*/ 41 h 835"/>
                  <a:gd name="T72" fmla="*/ 327 w 913"/>
                  <a:gd name="T73" fmla="*/ 26 h 835"/>
                  <a:gd name="T74" fmla="*/ 267 w 913"/>
                  <a:gd name="T75" fmla="*/ 15 h 835"/>
                  <a:gd name="T76" fmla="*/ 206 w 913"/>
                  <a:gd name="T77" fmla="*/ 7 h 835"/>
                  <a:gd name="T78" fmla="*/ 153 w 913"/>
                  <a:gd name="T79" fmla="*/ 0 h 835"/>
                  <a:gd name="T80" fmla="*/ 103 w 913"/>
                  <a:gd name="T81" fmla="*/ 0 h 835"/>
                  <a:gd name="T82" fmla="*/ 61 w 913"/>
                  <a:gd name="T83" fmla="*/ 0 h 835"/>
                  <a:gd name="T84" fmla="*/ 31 w 913"/>
                  <a:gd name="T85" fmla="*/ 3 h 835"/>
                  <a:gd name="T86" fmla="*/ 12 w 913"/>
                  <a:gd name="T87" fmla="*/ 11 h 835"/>
                  <a:gd name="T88" fmla="*/ 0 w 913"/>
                  <a:gd name="T89" fmla="*/ 19 h 835"/>
                  <a:gd name="T90" fmla="*/ 38 w 913"/>
                  <a:gd name="T91" fmla="*/ 26 h 835"/>
                  <a:gd name="T92" fmla="*/ 80 w 913"/>
                  <a:gd name="T93" fmla="*/ 30 h 835"/>
                  <a:gd name="T94" fmla="*/ 122 w 913"/>
                  <a:gd name="T95" fmla="*/ 38 h 835"/>
                  <a:gd name="T96" fmla="*/ 168 w 913"/>
                  <a:gd name="T97" fmla="*/ 45 h 835"/>
                  <a:gd name="T98" fmla="*/ 217 w 913"/>
                  <a:gd name="T99" fmla="*/ 53 h 835"/>
                  <a:gd name="T100" fmla="*/ 267 w 913"/>
                  <a:gd name="T101" fmla="*/ 60 h 835"/>
                  <a:gd name="T102" fmla="*/ 316 w 913"/>
                  <a:gd name="T103" fmla="*/ 72 h 835"/>
                  <a:gd name="T104" fmla="*/ 369 w 913"/>
                  <a:gd name="T105" fmla="*/ 83 h 835"/>
                  <a:gd name="T106" fmla="*/ 419 w 913"/>
                  <a:gd name="T107" fmla="*/ 98 h 835"/>
                  <a:gd name="T108" fmla="*/ 472 w 913"/>
                  <a:gd name="T109" fmla="*/ 114 h 835"/>
                  <a:gd name="T110" fmla="*/ 525 w 913"/>
                  <a:gd name="T111" fmla="*/ 133 h 835"/>
                  <a:gd name="T112" fmla="*/ 575 w 913"/>
                  <a:gd name="T113" fmla="*/ 152 h 835"/>
                  <a:gd name="T114" fmla="*/ 624 w 913"/>
                  <a:gd name="T115" fmla="*/ 174 h 835"/>
                  <a:gd name="T116" fmla="*/ 673 w 913"/>
                  <a:gd name="T117" fmla="*/ 197 h 835"/>
                  <a:gd name="T118" fmla="*/ 719 w 913"/>
                  <a:gd name="T119" fmla="*/ 228 h 835"/>
                  <a:gd name="T120" fmla="*/ 761 w 913"/>
                  <a:gd name="T121" fmla="*/ 258 h 8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3"/>
                  <a:gd name="T184" fmla="*/ 0 h 835"/>
                  <a:gd name="T185" fmla="*/ 913 w 913"/>
                  <a:gd name="T186" fmla="*/ 835 h 8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3" h="835">
                    <a:moveTo>
                      <a:pt x="761" y="258"/>
                    </a:moveTo>
                    <a:lnTo>
                      <a:pt x="803" y="303"/>
                    </a:lnTo>
                    <a:lnTo>
                      <a:pt x="826" y="357"/>
                    </a:lnTo>
                    <a:lnTo>
                      <a:pt x="841" y="414"/>
                    </a:lnTo>
                    <a:lnTo>
                      <a:pt x="841" y="474"/>
                    </a:lnTo>
                    <a:lnTo>
                      <a:pt x="833" y="524"/>
                    </a:lnTo>
                    <a:lnTo>
                      <a:pt x="818" y="565"/>
                    </a:lnTo>
                    <a:lnTo>
                      <a:pt x="791" y="607"/>
                    </a:lnTo>
                    <a:lnTo>
                      <a:pt x="765" y="641"/>
                    </a:lnTo>
                    <a:lnTo>
                      <a:pt x="730" y="679"/>
                    </a:lnTo>
                    <a:lnTo>
                      <a:pt x="696" y="710"/>
                    </a:lnTo>
                    <a:lnTo>
                      <a:pt x="662" y="744"/>
                    </a:lnTo>
                    <a:lnTo>
                      <a:pt x="628" y="778"/>
                    </a:lnTo>
                    <a:lnTo>
                      <a:pt x="620" y="790"/>
                    </a:lnTo>
                    <a:lnTo>
                      <a:pt x="616" y="801"/>
                    </a:lnTo>
                    <a:lnTo>
                      <a:pt x="620" y="812"/>
                    </a:lnTo>
                    <a:lnTo>
                      <a:pt x="628" y="824"/>
                    </a:lnTo>
                    <a:lnTo>
                      <a:pt x="639" y="831"/>
                    </a:lnTo>
                    <a:lnTo>
                      <a:pt x="651" y="835"/>
                    </a:lnTo>
                    <a:lnTo>
                      <a:pt x="666" y="831"/>
                    </a:lnTo>
                    <a:lnTo>
                      <a:pt x="677" y="824"/>
                    </a:lnTo>
                    <a:lnTo>
                      <a:pt x="753" y="774"/>
                    </a:lnTo>
                    <a:lnTo>
                      <a:pt x="814" y="710"/>
                    </a:lnTo>
                    <a:lnTo>
                      <a:pt x="867" y="634"/>
                    </a:lnTo>
                    <a:lnTo>
                      <a:pt x="902" y="554"/>
                    </a:lnTo>
                    <a:lnTo>
                      <a:pt x="913" y="467"/>
                    </a:lnTo>
                    <a:lnTo>
                      <a:pt x="905" y="383"/>
                    </a:lnTo>
                    <a:lnTo>
                      <a:pt x="875" y="303"/>
                    </a:lnTo>
                    <a:lnTo>
                      <a:pt x="814" y="231"/>
                    </a:lnTo>
                    <a:lnTo>
                      <a:pt x="768" y="193"/>
                    </a:lnTo>
                    <a:lnTo>
                      <a:pt x="715" y="159"/>
                    </a:lnTo>
                    <a:lnTo>
                      <a:pt x="654" y="129"/>
                    </a:lnTo>
                    <a:lnTo>
                      <a:pt x="594" y="102"/>
                    </a:lnTo>
                    <a:lnTo>
                      <a:pt x="529" y="79"/>
                    </a:lnTo>
                    <a:lnTo>
                      <a:pt x="461" y="60"/>
                    </a:lnTo>
                    <a:lnTo>
                      <a:pt x="396" y="41"/>
                    </a:lnTo>
                    <a:lnTo>
                      <a:pt x="327" y="26"/>
                    </a:lnTo>
                    <a:lnTo>
                      <a:pt x="267" y="15"/>
                    </a:lnTo>
                    <a:lnTo>
                      <a:pt x="206" y="7"/>
                    </a:lnTo>
                    <a:lnTo>
                      <a:pt x="153" y="0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31" y="3"/>
                    </a:lnTo>
                    <a:lnTo>
                      <a:pt x="12" y="11"/>
                    </a:lnTo>
                    <a:lnTo>
                      <a:pt x="0" y="19"/>
                    </a:lnTo>
                    <a:lnTo>
                      <a:pt x="38" y="26"/>
                    </a:lnTo>
                    <a:lnTo>
                      <a:pt x="80" y="30"/>
                    </a:lnTo>
                    <a:lnTo>
                      <a:pt x="122" y="38"/>
                    </a:lnTo>
                    <a:lnTo>
                      <a:pt x="168" y="45"/>
                    </a:lnTo>
                    <a:lnTo>
                      <a:pt x="217" y="53"/>
                    </a:lnTo>
                    <a:lnTo>
                      <a:pt x="267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9" y="98"/>
                    </a:lnTo>
                    <a:lnTo>
                      <a:pt x="472" y="114"/>
                    </a:lnTo>
                    <a:lnTo>
                      <a:pt x="525" y="133"/>
                    </a:lnTo>
                    <a:lnTo>
                      <a:pt x="575" y="152"/>
                    </a:lnTo>
                    <a:lnTo>
                      <a:pt x="624" y="174"/>
                    </a:lnTo>
                    <a:lnTo>
                      <a:pt x="673" y="197"/>
                    </a:lnTo>
                    <a:lnTo>
                      <a:pt x="719" y="228"/>
                    </a:lnTo>
                    <a:lnTo>
                      <a:pt x="761" y="2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6" name="Freeform 207"/>
              <p:cNvSpPr>
                <a:spLocks noChangeAspect="1"/>
              </p:cNvSpPr>
              <p:nvPr/>
            </p:nvSpPr>
            <p:spPr bwMode="auto">
              <a:xfrm>
                <a:off x="307" y="16880"/>
                <a:ext cx="373" cy="782"/>
              </a:xfrm>
              <a:custGeom>
                <a:avLst/>
                <a:gdLst>
                  <a:gd name="T0" fmla="*/ 0 w 373"/>
                  <a:gd name="T1" fmla="*/ 425 h 782"/>
                  <a:gd name="T2" fmla="*/ 0 w 373"/>
                  <a:gd name="T3" fmla="*/ 489 h 782"/>
                  <a:gd name="T4" fmla="*/ 15 w 373"/>
                  <a:gd name="T5" fmla="*/ 550 h 782"/>
                  <a:gd name="T6" fmla="*/ 42 w 373"/>
                  <a:gd name="T7" fmla="*/ 607 h 782"/>
                  <a:gd name="T8" fmla="*/ 80 w 373"/>
                  <a:gd name="T9" fmla="*/ 656 h 782"/>
                  <a:gd name="T10" fmla="*/ 125 w 373"/>
                  <a:gd name="T11" fmla="*/ 698 h 782"/>
                  <a:gd name="T12" fmla="*/ 179 w 373"/>
                  <a:gd name="T13" fmla="*/ 736 h 782"/>
                  <a:gd name="T14" fmla="*/ 240 w 373"/>
                  <a:gd name="T15" fmla="*/ 763 h 782"/>
                  <a:gd name="T16" fmla="*/ 300 w 373"/>
                  <a:gd name="T17" fmla="*/ 778 h 782"/>
                  <a:gd name="T18" fmla="*/ 319 w 373"/>
                  <a:gd name="T19" fmla="*/ 782 h 782"/>
                  <a:gd name="T20" fmla="*/ 338 w 373"/>
                  <a:gd name="T21" fmla="*/ 774 h 782"/>
                  <a:gd name="T22" fmla="*/ 354 w 373"/>
                  <a:gd name="T23" fmla="*/ 763 h 782"/>
                  <a:gd name="T24" fmla="*/ 361 w 373"/>
                  <a:gd name="T25" fmla="*/ 748 h 782"/>
                  <a:gd name="T26" fmla="*/ 361 w 373"/>
                  <a:gd name="T27" fmla="*/ 729 h 782"/>
                  <a:gd name="T28" fmla="*/ 357 w 373"/>
                  <a:gd name="T29" fmla="*/ 710 h 782"/>
                  <a:gd name="T30" fmla="*/ 346 w 373"/>
                  <a:gd name="T31" fmla="*/ 694 h 782"/>
                  <a:gd name="T32" fmla="*/ 327 w 373"/>
                  <a:gd name="T33" fmla="*/ 687 h 782"/>
                  <a:gd name="T34" fmla="*/ 266 w 373"/>
                  <a:gd name="T35" fmla="*/ 664 h 782"/>
                  <a:gd name="T36" fmla="*/ 209 w 373"/>
                  <a:gd name="T37" fmla="*/ 634 h 782"/>
                  <a:gd name="T38" fmla="*/ 164 w 373"/>
                  <a:gd name="T39" fmla="*/ 592 h 782"/>
                  <a:gd name="T40" fmla="*/ 129 w 373"/>
                  <a:gd name="T41" fmla="*/ 546 h 782"/>
                  <a:gd name="T42" fmla="*/ 106 w 373"/>
                  <a:gd name="T43" fmla="*/ 489 h 782"/>
                  <a:gd name="T44" fmla="*/ 95 w 373"/>
                  <a:gd name="T45" fmla="*/ 429 h 782"/>
                  <a:gd name="T46" fmla="*/ 95 w 373"/>
                  <a:gd name="T47" fmla="*/ 364 h 782"/>
                  <a:gd name="T48" fmla="*/ 114 w 373"/>
                  <a:gd name="T49" fmla="*/ 296 h 782"/>
                  <a:gd name="T50" fmla="*/ 141 w 373"/>
                  <a:gd name="T51" fmla="*/ 246 h 782"/>
                  <a:gd name="T52" fmla="*/ 183 w 373"/>
                  <a:gd name="T53" fmla="*/ 197 h 782"/>
                  <a:gd name="T54" fmla="*/ 228 w 373"/>
                  <a:gd name="T55" fmla="*/ 151 h 782"/>
                  <a:gd name="T56" fmla="*/ 278 w 373"/>
                  <a:gd name="T57" fmla="*/ 110 h 782"/>
                  <a:gd name="T58" fmla="*/ 319 w 373"/>
                  <a:gd name="T59" fmla="*/ 76 h 782"/>
                  <a:gd name="T60" fmla="*/ 354 w 373"/>
                  <a:gd name="T61" fmla="*/ 41 h 782"/>
                  <a:gd name="T62" fmla="*/ 373 w 373"/>
                  <a:gd name="T63" fmla="*/ 19 h 782"/>
                  <a:gd name="T64" fmla="*/ 373 w 373"/>
                  <a:gd name="T65" fmla="*/ 0 h 782"/>
                  <a:gd name="T66" fmla="*/ 331 w 373"/>
                  <a:gd name="T67" fmla="*/ 15 h 782"/>
                  <a:gd name="T68" fmla="*/ 278 w 373"/>
                  <a:gd name="T69" fmla="*/ 41 h 782"/>
                  <a:gd name="T70" fmla="*/ 221 w 373"/>
                  <a:gd name="T71" fmla="*/ 87 h 782"/>
                  <a:gd name="T72" fmla="*/ 160 w 373"/>
                  <a:gd name="T73" fmla="*/ 140 h 782"/>
                  <a:gd name="T74" fmla="*/ 103 w 373"/>
                  <a:gd name="T75" fmla="*/ 201 h 782"/>
                  <a:gd name="T76" fmla="*/ 57 w 373"/>
                  <a:gd name="T77" fmla="*/ 273 h 782"/>
                  <a:gd name="T78" fmla="*/ 19 w 373"/>
                  <a:gd name="T79" fmla="*/ 349 h 782"/>
                  <a:gd name="T80" fmla="*/ 0 w 373"/>
                  <a:gd name="T81" fmla="*/ 425 h 7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2"/>
                  <a:gd name="T125" fmla="*/ 373 w 373"/>
                  <a:gd name="T126" fmla="*/ 782 h 7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2">
                    <a:moveTo>
                      <a:pt x="0" y="425"/>
                    </a:moveTo>
                    <a:lnTo>
                      <a:pt x="0" y="489"/>
                    </a:lnTo>
                    <a:lnTo>
                      <a:pt x="15" y="550"/>
                    </a:lnTo>
                    <a:lnTo>
                      <a:pt x="42" y="607"/>
                    </a:lnTo>
                    <a:lnTo>
                      <a:pt x="80" y="656"/>
                    </a:lnTo>
                    <a:lnTo>
                      <a:pt x="125" y="698"/>
                    </a:lnTo>
                    <a:lnTo>
                      <a:pt x="179" y="736"/>
                    </a:lnTo>
                    <a:lnTo>
                      <a:pt x="240" y="763"/>
                    </a:lnTo>
                    <a:lnTo>
                      <a:pt x="300" y="778"/>
                    </a:lnTo>
                    <a:lnTo>
                      <a:pt x="319" y="782"/>
                    </a:lnTo>
                    <a:lnTo>
                      <a:pt x="338" y="774"/>
                    </a:lnTo>
                    <a:lnTo>
                      <a:pt x="354" y="763"/>
                    </a:lnTo>
                    <a:lnTo>
                      <a:pt x="361" y="748"/>
                    </a:lnTo>
                    <a:lnTo>
                      <a:pt x="361" y="729"/>
                    </a:lnTo>
                    <a:lnTo>
                      <a:pt x="357" y="710"/>
                    </a:lnTo>
                    <a:lnTo>
                      <a:pt x="346" y="694"/>
                    </a:lnTo>
                    <a:lnTo>
                      <a:pt x="327" y="687"/>
                    </a:lnTo>
                    <a:lnTo>
                      <a:pt x="266" y="664"/>
                    </a:lnTo>
                    <a:lnTo>
                      <a:pt x="209" y="634"/>
                    </a:lnTo>
                    <a:lnTo>
                      <a:pt x="164" y="592"/>
                    </a:lnTo>
                    <a:lnTo>
                      <a:pt x="129" y="546"/>
                    </a:lnTo>
                    <a:lnTo>
                      <a:pt x="106" y="489"/>
                    </a:lnTo>
                    <a:lnTo>
                      <a:pt x="95" y="429"/>
                    </a:lnTo>
                    <a:lnTo>
                      <a:pt x="95" y="364"/>
                    </a:lnTo>
                    <a:lnTo>
                      <a:pt x="114" y="296"/>
                    </a:lnTo>
                    <a:lnTo>
                      <a:pt x="141" y="246"/>
                    </a:lnTo>
                    <a:lnTo>
                      <a:pt x="183" y="197"/>
                    </a:lnTo>
                    <a:lnTo>
                      <a:pt x="228" y="151"/>
                    </a:lnTo>
                    <a:lnTo>
                      <a:pt x="278" y="110"/>
                    </a:lnTo>
                    <a:lnTo>
                      <a:pt x="319" y="76"/>
                    </a:lnTo>
                    <a:lnTo>
                      <a:pt x="354" y="41"/>
                    </a:lnTo>
                    <a:lnTo>
                      <a:pt x="373" y="19"/>
                    </a:lnTo>
                    <a:lnTo>
                      <a:pt x="373" y="0"/>
                    </a:lnTo>
                    <a:lnTo>
                      <a:pt x="331" y="15"/>
                    </a:lnTo>
                    <a:lnTo>
                      <a:pt x="278" y="41"/>
                    </a:lnTo>
                    <a:lnTo>
                      <a:pt x="221" y="87"/>
                    </a:lnTo>
                    <a:lnTo>
                      <a:pt x="160" y="140"/>
                    </a:lnTo>
                    <a:lnTo>
                      <a:pt x="103" y="201"/>
                    </a:lnTo>
                    <a:lnTo>
                      <a:pt x="57" y="273"/>
                    </a:lnTo>
                    <a:lnTo>
                      <a:pt x="19" y="349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7" name="Freeform 208"/>
              <p:cNvSpPr>
                <a:spLocks noChangeAspect="1"/>
              </p:cNvSpPr>
              <p:nvPr/>
            </p:nvSpPr>
            <p:spPr bwMode="auto">
              <a:xfrm>
                <a:off x="2900" y="16375"/>
                <a:ext cx="795" cy="1025"/>
              </a:xfrm>
              <a:custGeom>
                <a:avLst/>
                <a:gdLst>
                  <a:gd name="T0" fmla="*/ 673 w 795"/>
                  <a:gd name="T1" fmla="*/ 410 h 1025"/>
                  <a:gd name="T2" fmla="*/ 711 w 795"/>
                  <a:gd name="T3" fmla="*/ 474 h 1025"/>
                  <a:gd name="T4" fmla="*/ 730 w 795"/>
                  <a:gd name="T5" fmla="*/ 543 h 1025"/>
                  <a:gd name="T6" fmla="*/ 719 w 795"/>
                  <a:gd name="T7" fmla="*/ 618 h 1025"/>
                  <a:gd name="T8" fmla="*/ 673 w 795"/>
                  <a:gd name="T9" fmla="*/ 691 h 1025"/>
                  <a:gd name="T10" fmla="*/ 608 w 795"/>
                  <a:gd name="T11" fmla="*/ 755 h 1025"/>
                  <a:gd name="T12" fmla="*/ 536 w 795"/>
                  <a:gd name="T13" fmla="*/ 812 h 1025"/>
                  <a:gd name="T14" fmla="*/ 460 w 795"/>
                  <a:gd name="T15" fmla="*/ 873 h 1025"/>
                  <a:gd name="T16" fmla="*/ 414 w 795"/>
                  <a:gd name="T17" fmla="*/ 918 h 1025"/>
                  <a:gd name="T18" fmla="*/ 399 w 795"/>
                  <a:gd name="T19" fmla="*/ 949 h 1025"/>
                  <a:gd name="T20" fmla="*/ 388 w 795"/>
                  <a:gd name="T21" fmla="*/ 979 h 1025"/>
                  <a:gd name="T22" fmla="*/ 395 w 795"/>
                  <a:gd name="T23" fmla="*/ 1010 h 1025"/>
                  <a:gd name="T24" fmla="*/ 422 w 795"/>
                  <a:gd name="T25" fmla="*/ 1025 h 1025"/>
                  <a:gd name="T26" fmla="*/ 449 w 795"/>
                  <a:gd name="T27" fmla="*/ 1021 h 1025"/>
                  <a:gd name="T28" fmla="*/ 498 w 795"/>
                  <a:gd name="T29" fmla="*/ 964 h 1025"/>
                  <a:gd name="T30" fmla="*/ 582 w 795"/>
                  <a:gd name="T31" fmla="*/ 888 h 1025"/>
                  <a:gd name="T32" fmla="*/ 669 w 795"/>
                  <a:gd name="T33" fmla="*/ 812 h 1025"/>
                  <a:gd name="T34" fmla="*/ 745 w 795"/>
                  <a:gd name="T35" fmla="*/ 725 h 1025"/>
                  <a:gd name="T36" fmla="*/ 791 w 795"/>
                  <a:gd name="T37" fmla="*/ 615 h 1025"/>
                  <a:gd name="T38" fmla="*/ 787 w 795"/>
                  <a:gd name="T39" fmla="*/ 501 h 1025"/>
                  <a:gd name="T40" fmla="*/ 738 w 795"/>
                  <a:gd name="T41" fmla="*/ 394 h 1025"/>
                  <a:gd name="T42" fmla="*/ 658 w 795"/>
                  <a:gd name="T43" fmla="*/ 307 h 1025"/>
                  <a:gd name="T44" fmla="*/ 570 w 795"/>
                  <a:gd name="T45" fmla="*/ 250 h 1025"/>
                  <a:gd name="T46" fmla="*/ 487 w 795"/>
                  <a:gd name="T47" fmla="*/ 201 h 1025"/>
                  <a:gd name="T48" fmla="*/ 395 w 795"/>
                  <a:gd name="T49" fmla="*/ 151 h 1025"/>
                  <a:gd name="T50" fmla="*/ 300 w 795"/>
                  <a:gd name="T51" fmla="*/ 102 h 1025"/>
                  <a:gd name="T52" fmla="*/ 213 w 795"/>
                  <a:gd name="T53" fmla="*/ 60 h 1025"/>
                  <a:gd name="T54" fmla="*/ 129 w 795"/>
                  <a:gd name="T55" fmla="*/ 26 h 1025"/>
                  <a:gd name="T56" fmla="*/ 65 w 795"/>
                  <a:gd name="T57" fmla="*/ 3 h 1025"/>
                  <a:gd name="T58" fmla="*/ 15 w 795"/>
                  <a:gd name="T59" fmla="*/ 0 h 1025"/>
                  <a:gd name="T60" fmla="*/ 34 w 795"/>
                  <a:gd name="T61" fmla="*/ 26 h 1025"/>
                  <a:gd name="T62" fmla="*/ 114 w 795"/>
                  <a:gd name="T63" fmla="*/ 64 h 1025"/>
                  <a:gd name="T64" fmla="*/ 194 w 795"/>
                  <a:gd name="T65" fmla="*/ 102 h 1025"/>
                  <a:gd name="T66" fmla="*/ 278 w 795"/>
                  <a:gd name="T67" fmla="*/ 144 h 1025"/>
                  <a:gd name="T68" fmla="*/ 365 w 795"/>
                  <a:gd name="T69" fmla="*/ 189 h 1025"/>
                  <a:gd name="T70" fmla="*/ 449 w 795"/>
                  <a:gd name="T71" fmla="*/ 235 h 1025"/>
                  <a:gd name="T72" fmla="*/ 532 w 795"/>
                  <a:gd name="T73" fmla="*/ 292 h 1025"/>
                  <a:gd name="T74" fmla="*/ 608 w 795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5"/>
                  <a:gd name="T115" fmla="*/ 0 h 1025"/>
                  <a:gd name="T116" fmla="*/ 795 w 795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5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2" y="440"/>
                    </a:lnTo>
                    <a:lnTo>
                      <a:pt x="711" y="474"/>
                    </a:lnTo>
                    <a:lnTo>
                      <a:pt x="722" y="508"/>
                    </a:lnTo>
                    <a:lnTo>
                      <a:pt x="730" y="543"/>
                    </a:lnTo>
                    <a:lnTo>
                      <a:pt x="726" y="581"/>
                    </a:lnTo>
                    <a:lnTo>
                      <a:pt x="719" y="618"/>
                    </a:lnTo>
                    <a:lnTo>
                      <a:pt x="700" y="653"/>
                    </a:lnTo>
                    <a:lnTo>
                      <a:pt x="673" y="691"/>
                    </a:lnTo>
                    <a:lnTo>
                      <a:pt x="643" y="725"/>
                    </a:lnTo>
                    <a:lnTo>
                      <a:pt x="608" y="755"/>
                    </a:lnTo>
                    <a:lnTo>
                      <a:pt x="574" y="786"/>
                    </a:lnTo>
                    <a:lnTo>
                      <a:pt x="536" y="812"/>
                    </a:lnTo>
                    <a:lnTo>
                      <a:pt x="498" y="843"/>
                    </a:lnTo>
                    <a:lnTo>
                      <a:pt x="460" y="873"/>
                    </a:lnTo>
                    <a:lnTo>
                      <a:pt x="426" y="907"/>
                    </a:lnTo>
                    <a:lnTo>
                      <a:pt x="414" y="918"/>
                    </a:lnTo>
                    <a:lnTo>
                      <a:pt x="407" y="934"/>
                    </a:lnTo>
                    <a:lnTo>
                      <a:pt x="399" y="949"/>
                    </a:lnTo>
                    <a:lnTo>
                      <a:pt x="392" y="964"/>
                    </a:lnTo>
                    <a:lnTo>
                      <a:pt x="388" y="979"/>
                    </a:lnTo>
                    <a:lnTo>
                      <a:pt x="388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49" y="1021"/>
                    </a:lnTo>
                    <a:lnTo>
                      <a:pt x="460" y="1010"/>
                    </a:lnTo>
                    <a:lnTo>
                      <a:pt x="498" y="964"/>
                    </a:lnTo>
                    <a:lnTo>
                      <a:pt x="540" y="926"/>
                    </a:lnTo>
                    <a:lnTo>
                      <a:pt x="582" y="888"/>
                    </a:lnTo>
                    <a:lnTo>
                      <a:pt x="627" y="850"/>
                    </a:lnTo>
                    <a:lnTo>
                      <a:pt x="669" y="812"/>
                    </a:lnTo>
                    <a:lnTo>
                      <a:pt x="711" y="770"/>
                    </a:lnTo>
                    <a:lnTo>
                      <a:pt x="745" y="725"/>
                    </a:lnTo>
                    <a:lnTo>
                      <a:pt x="772" y="675"/>
                    </a:lnTo>
                    <a:lnTo>
                      <a:pt x="791" y="615"/>
                    </a:lnTo>
                    <a:lnTo>
                      <a:pt x="795" y="558"/>
                    </a:lnTo>
                    <a:lnTo>
                      <a:pt x="787" y="501"/>
                    </a:lnTo>
                    <a:lnTo>
                      <a:pt x="768" y="444"/>
                    </a:lnTo>
                    <a:lnTo>
                      <a:pt x="738" y="394"/>
                    </a:lnTo>
                    <a:lnTo>
                      <a:pt x="703" y="345"/>
                    </a:lnTo>
                    <a:lnTo>
                      <a:pt x="658" y="307"/>
                    </a:lnTo>
                    <a:lnTo>
                      <a:pt x="608" y="273"/>
                    </a:lnTo>
                    <a:lnTo>
                      <a:pt x="570" y="250"/>
                    </a:lnTo>
                    <a:lnTo>
                      <a:pt x="529" y="227"/>
                    </a:lnTo>
                    <a:lnTo>
                      <a:pt x="487" y="201"/>
                    </a:lnTo>
                    <a:lnTo>
                      <a:pt x="441" y="178"/>
                    </a:lnTo>
                    <a:lnTo>
                      <a:pt x="395" y="151"/>
                    </a:lnTo>
                    <a:lnTo>
                      <a:pt x="346" y="129"/>
                    </a:lnTo>
                    <a:lnTo>
                      <a:pt x="300" y="102"/>
                    </a:lnTo>
                    <a:lnTo>
                      <a:pt x="255" y="79"/>
                    </a:lnTo>
                    <a:lnTo>
                      <a:pt x="213" y="60"/>
                    </a:lnTo>
                    <a:lnTo>
                      <a:pt x="171" y="41"/>
                    </a:lnTo>
                    <a:lnTo>
                      <a:pt x="129" y="26"/>
                    </a:lnTo>
                    <a:lnTo>
                      <a:pt x="95" y="15"/>
                    </a:lnTo>
                    <a:lnTo>
                      <a:pt x="65" y="3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34" y="26"/>
                    </a:lnTo>
                    <a:lnTo>
                      <a:pt x="72" y="45"/>
                    </a:lnTo>
                    <a:lnTo>
                      <a:pt x="114" y="64"/>
                    </a:lnTo>
                    <a:lnTo>
                      <a:pt x="152" y="83"/>
                    </a:lnTo>
                    <a:lnTo>
                      <a:pt x="194" y="102"/>
                    </a:lnTo>
                    <a:lnTo>
                      <a:pt x="236" y="121"/>
                    </a:lnTo>
                    <a:lnTo>
                      <a:pt x="278" y="144"/>
                    </a:lnTo>
                    <a:lnTo>
                      <a:pt x="319" y="167"/>
                    </a:lnTo>
                    <a:lnTo>
                      <a:pt x="365" y="189"/>
                    </a:lnTo>
                    <a:lnTo>
                      <a:pt x="407" y="212"/>
                    </a:lnTo>
                    <a:lnTo>
                      <a:pt x="449" y="235"/>
                    </a:lnTo>
                    <a:lnTo>
                      <a:pt x="491" y="262"/>
                    </a:lnTo>
                    <a:lnTo>
                      <a:pt x="532" y="292"/>
                    </a:lnTo>
                    <a:lnTo>
                      <a:pt x="570" y="318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982" name="Freeform 209"/>
            <p:cNvSpPr>
              <a:spLocks/>
            </p:cNvSpPr>
            <p:nvPr/>
          </p:nvSpPr>
          <p:spPr bwMode="auto">
            <a:xfrm rot="497617">
              <a:off x="2759" y="1049"/>
              <a:ext cx="301" cy="287"/>
            </a:xfrm>
            <a:custGeom>
              <a:avLst/>
              <a:gdLst>
                <a:gd name="T0" fmla="*/ 0 w 1096"/>
                <a:gd name="T1" fmla="*/ 0 h 1155"/>
                <a:gd name="T2" fmla="*/ 0 w 1096"/>
                <a:gd name="T3" fmla="*/ 0 h 1155"/>
                <a:gd name="T4" fmla="*/ 0 w 1096"/>
                <a:gd name="T5" fmla="*/ 0 h 1155"/>
                <a:gd name="T6" fmla="*/ 0 w 1096"/>
                <a:gd name="T7" fmla="*/ 0 h 1155"/>
                <a:gd name="T8" fmla="*/ 0 w 1096"/>
                <a:gd name="T9" fmla="*/ 0 h 1155"/>
                <a:gd name="T10" fmla="*/ 0 w 1096"/>
                <a:gd name="T11" fmla="*/ 0 h 1155"/>
                <a:gd name="T12" fmla="*/ 0 w 1096"/>
                <a:gd name="T13" fmla="*/ 0 h 1155"/>
                <a:gd name="T14" fmla="*/ 0 w 1096"/>
                <a:gd name="T15" fmla="*/ 0 h 1155"/>
                <a:gd name="T16" fmla="*/ 0 w 1096"/>
                <a:gd name="T17" fmla="*/ 0 h 1155"/>
                <a:gd name="T18" fmla="*/ 0 w 1096"/>
                <a:gd name="T19" fmla="*/ 0 h 1155"/>
                <a:gd name="T20" fmla="*/ 0 w 1096"/>
                <a:gd name="T21" fmla="*/ 0 h 1155"/>
                <a:gd name="T22" fmla="*/ 0 w 1096"/>
                <a:gd name="T23" fmla="*/ 0 h 1155"/>
                <a:gd name="T24" fmla="*/ 0 w 1096"/>
                <a:gd name="T25" fmla="*/ 0 h 1155"/>
                <a:gd name="T26" fmla="*/ 0 w 1096"/>
                <a:gd name="T27" fmla="*/ 0 h 1155"/>
                <a:gd name="T28" fmla="*/ 0 w 1096"/>
                <a:gd name="T29" fmla="*/ 0 h 1155"/>
                <a:gd name="T30" fmla="*/ 0 w 1096"/>
                <a:gd name="T31" fmla="*/ 0 h 1155"/>
                <a:gd name="T32" fmla="*/ 0 w 1096"/>
                <a:gd name="T33" fmla="*/ 0 h 1155"/>
                <a:gd name="T34" fmla="*/ 0 w 1096"/>
                <a:gd name="T35" fmla="*/ 0 h 1155"/>
                <a:gd name="T36" fmla="*/ 0 w 1096"/>
                <a:gd name="T37" fmla="*/ 0 h 1155"/>
                <a:gd name="T38" fmla="*/ 0 w 1096"/>
                <a:gd name="T39" fmla="*/ 0 h 1155"/>
                <a:gd name="T40" fmla="*/ 0 w 1096"/>
                <a:gd name="T41" fmla="*/ 0 h 1155"/>
                <a:gd name="T42" fmla="*/ 0 w 1096"/>
                <a:gd name="T43" fmla="*/ 0 h 1155"/>
                <a:gd name="T44" fmla="*/ 0 w 1096"/>
                <a:gd name="T45" fmla="*/ 0 h 1155"/>
                <a:gd name="T46" fmla="*/ 0 w 1096"/>
                <a:gd name="T47" fmla="*/ 0 h 1155"/>
                <a:gd name="T48" fmla="*/ 0 w 1096"/>
                <a:gd name="T49" fmla="*/ 0 h 1155"/>
                <a:gd name="T50" fmla="*/ 0 w 1096"/>
                <a:gd name="T51" fmla="*/ 0 h 1155"/>
                <a:gd name="T52" fmla="*/ 0 w 1096"/>
                <a:gd name="T53" fmla="*/ 0 h 1155"/>
                <a:gd name="T54" fmla="*/ 0 w 1096"/>
                <a:gd name="T55" fmla="*/ 0 h 1155"/>
                <a:gd name="T56" fmla="*/ 0 w 1096"/>
                <a:gd name="T57" fmla="*/ 0 h 1155"/>
                <a:gd name="T58" fmla="*/ 0 w 1096"/>
                <a:gd name="T59" fmla="*/ 0 h 1155"/>
                <a:gd name="T60" fmla="*/ 0 w 1096"/>
                <a:gd name="T61" fmla="*/ 0 h 1155"/>
                <a:gd name="T62" fmla="*/ 0 w 1096"/>
                <a:gd name="T63" fmla="*/ 0 h 1155"/>
                <a:gd name="T64" fmla="*/ 0 w 1096"/>
                <a:gd name="T65" fmla="*/ 0 h 1155"/>
                <a:gd name="T66" fmla="*/ 0 w 1096"/>
                <a:gd name="T67" fmla="*/ 0 h 1155"/>
                <a:gd name="T68" fmla="*/ 0 w 1096"/>
                <a:gd name="T69" fmla="*/ 0 h 1155"/>
                <a:gd name="T70" fmla="*/ 0 w 1096"/>
                <a:gd name="T71" fmla="*/ 0 h 1155"/>
                <a:gd name="T72" fmla="*/ 0 w 1096"/>
                <a:gd name="T73" fmla="*/ 0 h 1155"/>
                <a:gd name="T74" fmla="*/ 0 w 1096"/>
                <a:gd name="T75" fmla="*/ 0 h 1155"/>
                <a:gd name="T76" fmla="*/ 0 w 1096"/>
                <a:gd name="T77" fmla="*/ 0 h 1155"/>
                <a:gd name="T78" fmla="*/ 0 w 1096"/>
                <a:gd name="T79" fmla="*/ 0 h 1155"/>
                <a:gd name="T80" fmla="*/ 0 w 1096"/>
                <a:gd name="T81" fmla="*/ 0 h 1155"/>
                <a:gd name="T82" fmla="*/ 0 w 1096"/>
                <a:gd name="T83" fmla="*/ 0 h 1155"/>
                <a:gd name="T84" fmla="*/ 0 w 1096"/>
                <a:gd name="T85" fmla="*/ 0 h 1155"/>
                <a:gd name="T86" fmla="*/ 0 w 1096"/>
                <a:gd name="T87" fmla="*/ 0 h 1155"/>
                <a:gd name="T88" fmla="*/ 0 w 1096"/>
                <a:gd name="T89" fmla="*/ 0 h 1155"/>
                <a:gd name="T90" fmla="*/ 0 w 1096"/>
                <a:gd name="T91" fmla="*/ 0 h 11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6"/>
                <a:gd name="T139" fmla="*/ 0 h 1155"/>
                <a:gd name="T140" fmla="*/ 1096 w 1096"/>
                <a:gd name="T141" fmla="*/ 1155 h 11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6" h="1155">
                  <a:moveTo>
                    <a:pt x="34" y="288"/>
                  </a:moveTo>
                  <a:lnTo>
                    <a:pt x="50" y="269"/>
                  </a:lnTo>
                  <a:lnTo>
                    <a:pt x="72" y="250"/>
                  </a:lnTo>
                  <a:lnTo>
                    <a:pt x="95" y="230"/>
                  </a:lnTo>
                  <a:lnTo>
                    <a:pt x="122" y="207"/>
                  </a:lnTo>
                  <a:lnTo>
                    <a:pt x="150" y="186"/>
                  </a:lnTo>
                  <a:lnTo>
                    <a:pt x="178" y="166"/>
                  </a:lnTo>
                  <a:lnTo>
                    <a:pt x="209" y="145"/>
                  </a:lnTo>
                  <a:lnTo>
                    <a:pt x="237" y="124"/>
                  </a:lnTo>
                  <a:lnTo>
                    <a:pt x="266" y="107"/>
                  </a:lnTo>
                  <a:lnTo>
                    <a:pt x="292" y="90"/>
                  </a:lnTo>
                  <a:lnTo>
                    <a:pt x="317" y="74"/>
                  </a:lnTo>
                  <a:lnTo>
                    <a:pt x="339" y="60"/>
                  </a:lnTo>
                  <a:lnTo>
                    <a:pt x="358" y="50"/>
                  </a:lnTo>
                  <a:lnTo>
                    <a:pt x="371" y="41"/>
                  </a:lnTo>
                  <a:lnTo>
                    <a:pt x="380" y="36"/>
                  </a:lnTo>
                  <a:lnTo>
                    <a:pt x="383" y="34"/>
                  </a:lnTo>
                  <a:lnTo>
                    <a:pt x="394" y="31"/>
                  </a:lnTo>
                  <a:lnTo>
                    <a:pt x="410" y="27"/>
                  </a:lnTo>
                  <a:lnTo>
                    <a:pt x="433" y="24"/>
                  </a:lnTo>
                  <a:lnTo>
                    <a:pt x="460" y="20"/>
                  </a:lnTo>
                  <a:lnTo>
                    <a:pt x="490" y="15"/>
                  </a:lnTo>
                  <a:lnTo>
                    <a:pt x="526" y="12"/>
                  </a:lnTo>
                  <a:lnTo>
                    <a:pt x="561" y="8"/>
                  </a:lnTo>
                  <a:lnTo>
                    <a:pt x="601" y="5"/>
                  </a:lnTo>
                  <a:lnTo>
                    <a:pt x="642" y="1"/>
                  </a:lnTo>
                  <a:lnTo>
                    <a:pt x="681" y="0"/>
                  </a:lnTo>
                  <a:lnTo>
                    <a:pt x="720" y="0"/>
                  </a:lnTo>
                  <a:lnTo>
                    <a:pt x="759" y="0"/>
                  </a:lnTo>
                  <a:lnTo>
                    <a:pt x="795" y="3"/>
                  </a:lnTo>
                  <a:lnTo>
                    <a:pt x="829" y="7"/>
                  </a:lnTo>
                  <a:lnTo>
                    <a:pt x="859" y="12"/>
                  </a:lnTo>
                  <a:lnTo>
                    <a:pt x="886" y="20"/>
                  </a:lnTo>
                  <a:lnTo>
                    <a:pt x="900" y="53"/>
                  </a:lnTo>
                  <a:lnTo>
                    <a:pt x="921" y="112"/>
                  </a:lnTo>
                  <a:lnTo>
                    <a:pt x="948" y="186"/>
                  </a:lnTo>
                  <a:lnTo>
                    <a:pt x="976" y="269"/>
                  </a:lnTo>
                  <a:lnTo>
                    <a:pt x="1001" y="356"/>
                  </a:lnTo>
                  <a:lnTo>
                    <a:pt x="1023" y="435"/>
                  </a:lnTo>
                  <a:lnTo>
                    <a:pt x="1035" y="501"/>
                  </a:lnTo>
                  <a:lnTo>
                    <a:pt x="1037" y="544"/>
                  </a:lnTo>
                  <a:lnTo>
                    <a:pt x="1030" y="577"/>
                  </a:lnTo>
                  <a:lnTo>
                    <a:pt x="1019" y="617"/>
                  </a:lnTo>
                  <a:lnTo>
                    <a:pt x="1007" y="662"/>
                  </a:lnTo>
                  <a:lnTo>
                    <a:pt x="991" y="707"/>
                  </a:lnTo>
                  <a:lnTo>
                    <a:pt x="1012" y="709"/>
                  </a:lnTo>
                  <a:lnTo>
                    <a:pt x="1033" y="712"/>
                  </a:lnTo>
                  <a:lnTo>
                    <a:pt x="1051" y="715"/>
                  </a:lnTo>
                  <a:lnTo>
                    <a:pt x="1067" y="717"/>
                  </a:lnTo>
                  <a:lnTo>
                    <a:pt x="1081" y="722"/>
                  </a:lnTo>
                  <a:lnTo>
                    <a:pt x="1090" y="726"/>
                  </a:lnTo>
                  <a:lnTo>
                    <a:pt x="1096" y="729"/>
                  </a:lnTo>
                  <a:lnTo>
                    <a:pt x="1096" y="734"/>
                  </a:lnTo>
                  <a:lnTo>
                    <a:pt x="1085" y="760"/>
                  </a:lnTo>
                  <a:lnTo>
                    <a:pt x="1071" y="798"/>
                  </a:lnTo>
                  <a:lnTo>
                    <a:pt x="1055" y="843"/>
                  </a:lnTo>
                  <a:lnTo>
                    <a:pt x="1037" y="894"/>
                  </a:lnTo>
                  <a:lnTo>
                    <a:pt x="1014" y="945"/>
                  </a:lnTo>
                  <a:lnTo>
                    <a:pt x="989" y="996"/>
                  </a:lnTo>
                  <a:lnTo>
                    <a:pt x="959" y="1040"/>
                  </a:lnTo>
                  <a:lnTo>
                    <a:pt x="925" y="1079"/>
                  </a:lnTo>
                  <a:lnTo>
                    <a:pt x="896" y="1091"/>
                  </a:lnTo>
                  <a:lnTo>
                    <a:pt x="853" y="1101"/>
                  </a:lnTo>
                  <a:lnTo>
                    <a:pt x="800" y="1111"/>
                  </a:lnTo>
                  <a:lnTo>
                    <a:pt x="738" y="1120"/>
                  </a:lnTo>
                  <a:lnTo>
                    <a:pt x="668" y="1129"/>
                  </a:lnTo>
                  <a:lnTo>
                    <a:pt x="593" y="1136"/>
                  </a:lnTo>
                  <a:lnTo>
                    <a:pt x="515" y="1143"/>
                  </a:lnTo>
                  <a:lnTo>
                    <a:pt x="437" y="1146"/>
                  </a:lnTo>
                  <a:lnTo>
                    <a:pt x="358" y="1151"/>
                  </a:lnTo>
                  <a:lnTo>
                    <a:pt x="282" y="1153"/>
                  </a:lnTo>
                  <a:lnTo>
                    <a:pt x="212" y="1155"/>
                  </a:lnTo>
                  <a:lnTo>
                    <a:pt x="148" y="1155"/>
                  </a:lnTo>
                  <a:lnTo>
                    <a:pt x="93" y="1153"/>
                  </a:lnTo>
                  <a:lnTo>
                    <a:pt x="48" y="1149"/>
                  </a:lnTo>
                  <a:lnTo>
                    <a:pt x="16" y="1146"/>
                  </a:lnTo>
                  <a:lnTo>
                    <a:pt x="0" y="1141"/>
                  </a:lnTo>
                  <a:lnTo>
                    <a:pt x="9" y="1110"/>
                  </a:lnTo>
                  <a:lnTo>
                    <a:pt x="27" y="1079"/>
                  </a:lnTo>
                  <a:lnTo>
                    <a:pt x="50" y="1051"/>
                  </a:lnTo>
                  <a:lnTo>
                    <a:pt x="77" y="1023"/>
                  </a:lnTo>
                  <a:lnTo>
                    <a:pt x="104" y="997"/>
                  </a:lnTo>
                  <a:lnTo>
                    <a:pt x="130" y="970"/>
                  </a:lnTo>
                  <a:lnTo>
                    <a:pt x="154" y="942"/>
                  </a:lnTo>
                  <a:lnTo>
                    <a:pt x="171" y="913"/>
                  </a:lnTo>
                  <a:lnTo>
                    <a:pt x="127" y="861"/>
                  </a:lnTo>
                  <a:lnTo>
                    <a:pt x="88" y="786"/>
                  </a:lnTo>
                  <a:lnTo>
                    <a:pt x="52" y="698"/>
                  </a:lnTo>
                  <a:lnTo>
                    <a:pt x="24" y="603"/>
                  </a:lnTo>
                  <a:lnTo>
                    <a:pt x="6" y="506"/>
                  </a:lnTo>
                  <a:lnTo>
                    <a:pt x="0" y="416"/>
                  </a:lnTo>
                  <a:lnTo>
                    <a:pt x="9" y="342"/>
                  </a:lnTo>
                  <a:lnTo>
                    <a:pt x="34" y="288"/>
                  </a:lnTo>
                  <a:close/>
                </a:path>
              </a:pathLst>
            </a:custGeom>
            <a:solidFill>
              <a:srgbClr val="8E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3" name="Freeform 210"/>
            <p:cNvSpPr>
              <a:spLocks/>
            </p:cNvSpPr>
            <p:nvPr/>
          </p:nvSpPr>
          <p:spPr bwMode="auto">
            <a:xfrm rot="497617">
              <a:off x="2760" y="1100"/>
              <a:ext cx="257" cy="173"/>
            </a:xfrm>
            <a:custGeom>
              <a:avLst/>
              <a:gdLst>
                <a:gd name="T0" fmla="*/ 0 w 935"/>
                <a:gd name="T1" fmla="*/ 0 h 695"/>
                <a:gd name="T2" fmla="*/ 0 w 935"/>
                <a:gd name="T3" fmla="*/ 0 h 695"/>
                <a:gd name="T4" fmla="*/ 0 w 935"/>
                <a:gd name="T5" fmla="*/ 0 h 695"/>
                <a:gd name="T6" fmla="*/ 0 w 935"/>
                <a:gd name="T7" fmla="*/ 0 h 695"/>
                <a:gd name="T8" fmla="*/ 0 w 935"/>
                <a:gd name="T9" fmla="*/ 0 h 695"/>
                <a:gd name="T10" fmla="*/ 0 w 935"/>
                <a:gd name="T11" fmla="*/ 0 h 695"/>
                <a:gd name="T12" fmla="*/ 0 w 935"/>
                <a:gd name="T13" fmla="*/ 0 h 695"/>
                <a:gd name="T14" fmla="*/ 0 w 935"/>
                <a:gd name="T15" fmla="*/ 0 h 695"/>
                <a:gd name="T16" fmla="*/ 0 w 935"/>
                <a:gd name="T17" fmla="*/ 0 h 695"/>
                <a:gd name="T18" fmla="*/ 0 w 935"/>
                <a:gd name="T19" fmla="*/ 0 h 695"/>
                <a:gd name="T20" fmla="*/ 0 w 935"/>
                <a:gd name="T21" fmla="*/ 0 h 695"/>
                <a:gd name="T22" fmla="*/ 0 w 935"/>
                <a:gd name="T23" fmla="*/ 0 h 695"/>
                <a:gd name="T24" fmla="*/ 0 w 935"/>
                <a:gd name="T25" fmla="*/ 0 h 695"/>
                <a:gd name="T26" fmla="*/ 0 w 935"/>
                <a:gd name="T27" fmla="*/ 0 h 695"/>
                <a:gd name="T28" fmla="*/ 0 w 935"/>
                <a:gd name="T29" fmla="*/ 0 h 695"/>
                <a:gd name="T30" fmla="*/ 0 w 935"/>
                <a:gd name="T31" fmla="*/ 0 h 695"/>
                <a:gd name="T32" fmla="*/ 0 w 935"/>
                <a:gd name="T33" fmla="*/ 0 h 695"/>
                <a:gd name="T34" fmla="*/ 0 w 935"/>
                <a:gd name="T35" fmla="*/ 0 h 695"/>
                <a:gd name="T36" fmla="*/ 0 w 935"/>
                <a:gd name="T37" fmla="*/ 0 h 695"/>
                <a:gd name="T38" fmla="*/ 0 w 935"/>
                <a:gd name="T39" fmla="*/ 0 h 695"/>
                <a:gd name="T40" fmla="*/ 0 w 935"/>
                <a:gd name="T41" fmla="*/ 0 h 695"/>
                <a:gd name="T42" fmla="*/ 0 w 935"/>
                <a:gd name="T43" fmla="*/ 0 h 695"/>
                <a:gd name="T44" fmla="*/ 0 w 935"/>
                <a:gd name="T45" fmla="*/ 0 h 695"/>
                <a:gd name="T46" fmla="*/ 0 w 935"/>
                <a:gd name="T47" fmla="*/ 0 h 695"/>
                <a:gd name="T48" fmla="*/ 0 w 935"/>
                <a:gd name="T49" fmla="*/ 0 h 695"/>
                <a:gd name="T50" fmla="*/ 0 w 935"/>
                <a:gd name="T51" fmla="*/ 0 h 695"/>
                <a:gd name="T52" fmla="*/ 0 w 935"/>
                <a:gd name="T53" fmla="*/ 0 h 695"/>
                <a:gd name="T54" fmla="*/ 0 w 935"/>
                <a:gd name="T55" fmla="*/ 0 h 695"/>
                <a:gd name="T56" fmla="*/ 0 w 935"/>
                <a:gd name="T57" fmla="*/ 0 h 695"/>
                <a:gd name="T58" fmla="*/ 0 w 935"/>
                <a:gd name="T59" fmla="*/ 0 h 695"/>
                <a:gd name="T60" fmla="*/ 0 w 935"/>
                <a:gd name="T61" fmla="*/ 0 h 695"/>
                <a:gd name="T62" fmla="*/ 0 w 935"/>
                <a:gd name="T63" fmla="*/ 0 h 695"/>
                <a:gd name="T64" fmla="*/ 0 w 935"/>
                <a:gd name="T65" fmla="*/ 0 h 695"/>
                <a:gd name="T66" fmla="*/ 0 w 935"/>
                <a:gd name="T67" fmla="*/ 0 h 695"/>
                <a:gd name="T68" fmla="*/ 0 w 935"/>
                <a:gd name="T69" fmla="*/ 0 h 695"/>
                <a:gd name="T70" fmla="*/ 0 w 935"/>
                <a:gd name="T71" fmla="*/ 0 h 695"/>
                <a:gd name="T72" fmla="*/ 0 w 935"/>
                <a:gd name="T73" fmla="*/ 0 h 695"/>
                <a:gd name="T74" fmla="*/ 0 w 935"/>
                <a:gd name="T75" fmla="*/ 0 h 695"/>
                <a:gd name="T76" fmla="*/ 0 w 935"/>
                <a:gd name="T77" fmla="*/ 0 h 695"/>
                <a:gd name="T78" fmla="*/ 0 w 935"/>
                <a:gd name="T79" fmla="*/ 0 h 695"/>
                <a:gd name="T80" fmla="*/ 0 w 935"/>
                <a:gd name="T81" fmla="*/ 0 h 695"/>
                <a:gd name="T82" fmla="*/ 0 w 935"/>
                <a:gd name="T83" fmla="*/ 0 h 695"/>
                <a:gd name="T84" fmla="*/ 0 w 935"/>
                <a:gd name="T85" fmla="*/ 0 h 695"/>
                <a:gd name="T86" fmla="*/ 0 w 935"/>
                <a:gd name="T87" fmla="*/ 0 h 695"/>
                <a:gd name="T88" fmla="*/ 0 w 935"/>
                <a:gd name="T89" fmla="*/ 0 h 695"/>
                <a:gd name="T90" fmla="*/ 0 w 935"/>
                <a:gd name="T91" fmla="*/ 0 h 695"/>
                <a:gd name="T92" fmla="*/ 0 w 935"/>
                <a:gd name="T93" fmla="*/ 0 h 695"/>
                <a:gd name="T94" fmla="*/ 0 w 935"/>
                <a:gd name="T95" fmla="*/ 0 h 695"/>
                <a:gd name="T96" fmla="*/ 0 w 935"/>
                <a:gd name="T97" fmla="*/ 0 h 6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5"/>
                <a:gd name="T148" fmla="*/ 0 h 695"/>
                <a:gd name="T149" fmla="*/ 935 w 935"/>
                <a:gd name="T150" fmla="*/ 695 h 6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5" h="695">
                  <a:moveTo>
                    <a:pt x="34" y="70"/>
                  </a:moveTo>
                  <a:lnTo>
                    <a:pt x="9" y="124"/>
                  </a:lnTo>
                  <a:lnTo>
                    <a:pt x="0" y="198"/>
                  </a:lnTo>
                  <a:lnTo>
                    <a:pt x="6" y="288"/>
                  </a:lnTo>
                  <a:lnTo>
                    <a:pt x="24" y="385"/>
                  </a:lnTo>
                  <a:lnTo>
                    <a:pt x="52" y="480"/>
                  </a:lnTo>
                  <a:lnTo>
                    <a:pt x="88" y="568"/>
                  </a:lnTo>
                  <a:lnTo>
                    <a:pt x="127" y="643"/>
                  </a:lnTo>
                  <a:lnTo>
                    <a:pt x="171" y="695"/>
                  </a:lnTo>
                  <a:lnTo>
                    <a:pt x="207" y="693"/>
                  </a:lnTo>
                  <a:lnTo>
                    <a:pt x="246" y="691"/>
                  </a:lnTo>
                  <a:lnTo>
                    <a:pt x="291" y="688"/>
                  </a:lnTo>
                  <a:lnTo>
                    <a:pt x="341" y="684"/>
                  </a:lnTo>
                  <a:lnTo>
                    <a:pt x="390" y="681"/>
                  </a:lnTo>
                  <a:lnTo>
                    <a:pt x="444" y="676"/>
                  </a:lnTo>
                  <a:lnTo>
                    <a:pt x="499" y="670"/>
                  </a:lnTo>
                  <a:lnTo>
                    <a:pt x="552" y="665"/>
                  </a:lnTo>
                  <a:lnTo>
                    <a:pt x="608" y="658"/>
                  </a:lnTo>
                  <a:lnTo>
                    <a:pt x="659" y="651"/>
                  </a:lnTo>
                  <a:lnTo>
                    <a:pt x="711" y="643"/>
                  </a:lnTo>
                  <a:lnTo>
                    <a:pt x="757" y="632"/>
                  </a:lnTo>
                  <a:lnTo>
                    <a:pt x="802" y="622"/>
                  </a:lnTo>
                  <a:lnTo>
                    <a:pt x="841" y="612"/>
                  </a:lnTo>
                  <a:lnTo>
                    <a:pt x="875" y="599"/>
                  </a:lnTo>
                  <a:lnTo>
                    <a:pt x="902" y="586"/>
                  </a:lnTo>
                  <a:lnTo>
                    <a:pt x="918" y="529"/>
                  </a:lnTo>
                  <a:lnTo>
                    <a:pt x="928" y="454"/>
                  </a:lnTo>
                  <a:lnTo>
                    <a:pt x="935" y="371"/>
                  </a:lnTo>
                  <a:lnTo>
                    <a:pt x="934" y="283"/>
                  </a:lnTo>
                  <a:lnTo>
                    <a:pt x="919" y="198"/>
                  </a:lnTo>
                  <a:lnTo>
                    <a:pt x="894" y="121"/>
                  </a:lnTo>
                  <a:lnTo>
                    <a:pt x="855" y="58"/>
                  </a:lnTo>
                  <a:lnTo>
                    <a:pt x="798" y="17"/>
                  </a:lnTo>
                  <a:lnTo>
                    <a:pt x="764" y="10"/>
                  </a:lnTo>
                  <a:lnTo>
                    <a:pt x="725" y="5"/>
                  </a:lnTo>
                  <a:lnTo>
                    <a:pt x="681" y="1"/>
                  </a:lnTo>
                  <a:lnTo>
                    <a:pt x="633" y="0"/>
                  </a:lnTo>
                  <a:lnTo>
                    <a:pt x="579" y="0"/>
                  </a:lnTo>
                  <a:lnTo>
                    <a:pt x="526" y="3"/>
                  </a:lnTo>
                  <a:lnTo>
                    <a:pt x="469" y="5"/>
                  </a:lnTo>
                  <a:lnTo>
                    <a:pt x="412" y="10"/>
                  </a:lnTo>
                  <a:lnTo>
                    <a:pt x="353" y="15"/>
                  </a:lnTo>
                  <a:lnTo>
                    <a:pt x="298" y="22"/>
                  </a:lnTo>
                  <a:lnTo>
                    <a:pt x="243" y="29"/>
                  </a:lnTo>
                  <a:lnTo>
                    <a:pt x="193" y="38"/>
                  </a:lnTo>
                  <a:lnTo>
                    <a:pt x="145" y="44"/>
                  </a:lnTo>
                  <a:lnTo>
                    <a:pt x="102" y="53"/>
                  </a:lnTo>
                  <a:lnTo>
                    <a:pt x="65" y="62"/>
                  </a:lnTo>
                  <a:lnTo>
                    <a:pt x="34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4" name="Freeform 211"/>
            <p:cNvSpPr>
              <a:spLocks/>
            </p:cNvSpPr>
            <p:nvPr/>
          </p:nvSpPr>
          <p:spPr bwMode="auto">
            <a:xfrm rot="497617">
              <a:off x="2755" y="1114"/>
              <a:ext cx="253" cy="167"/>
            </a:xfrm>
            <a:custGeom>
              <a:avLst/>
              <a:gdLst>
                <a:gd name="T0" fmla="*/ 0 w 922"/>
                <a:gd name="T1" fmla="*/ 0 h 671"/>
                <a:gd name="T2" fmla="*/ 0 w 922"/>
                <a:gd name="T3" fmla="*/ 0 h 671"/>
                <a:gd name="T4" fmla="*/ 0 w 922"/>
                <a:gd name="T5" fmla="*/ 0 h 671"/>
                <a:gd name="T6" fmla="*/ 0 w 922"/>
                <a:gd name="T7" fmla="*/ 0 h 671"/>
                <a:gd name="T8" fmla="*/ 0 w 922"/>
                <a:gd name="T9" fmla="*/ 0 h 671"/>
                <a:gd name="T10" fmla="*/ 0 w 922"/>
                <a:gd name="T11" fmla="*/ 0 h 671"/>
                <a:gd name="T12" fmla="*/ 0 w 922"/>
                <a:gd name="T13" fmla="*/ 0 h 671"/>
                <a:gd name="T14" fmla="*/ 0 w 922"/>
                <a:gd name="T15" fmla="*/ 0 h 671"/>
                <a:gd name="T16" fmla="*/ 0 w 922"/>
                <a:gd name="T17" fmla="*/ 0 h 671"/>
                <a:gd name="T18" fmla="*/ 0 w 922"/>
                <a:gd name="T19" fmla="*/ 0 h 671"/>
                <a:gd name="T20" fmla="*/ 0 w 922"/>
                <a:gd name="T21" fmla="*/ 0 h 671"/>
                <a:gd name="T22" fmla="*/ 0 w 922"/>
                <a:gd name="T23" fmla="*/ 0 h 671"/>
                <a:gd name="T24" fmla="*/ 0 w 922"/>
                <a:gd name="T25" fmla="*/ 0 h 671"/>
                <a:gd name="T26" fmla="*/ 0 w 922"/>
                <a:gd name="T27" fmla="*/ 0 h 671"/>
                <a:gd name="T28" fmla="*/ 0 w 922"/>
                <a:gd name="T29" fmla="*/ 0 h 671"/>
                <a:gd name="T30" fmla="*/ 0 w 922"/>
                <a:gd name="T31" fmla="*/ 0 h 671"/>
                <a:gd name="T32" fmla="*/ 0 w 922"/>
                <a:gd name="T33" fmla="*/ 0 h 671"/>
                <a:gd name="T34" fmla="*/ 0 w 922"/>
                <a:gd name="T35" fmla="*/ 0 h 671"/>
                <a:gd name="T36" fmla="*/ 0 w 922"/>
                <a:gd name="T37" fmla="*/ 0 h 671"/>
                <a:gd name="T38" fmla="*/ 0 w 922"/>
                <a:gd name="T39" fmla="*/ 0 h 671"/>
                <a:gd name="T40" fmla="*/ 0 w 922"/>
                <a:gd name="T41" fmla="*/ 0 h 671"/>
                <a:gd name="T42" fmla="*/ 0 w 922"/>
                <a:gd name="T43" fmla="*/ 0 h 671"/>
                <a:gd name="T44" fmla="*/ 0 w 922"/>
                <a:gd name="T45" fmla="*/ 0 h 671"/>
                <a:gd name="T46" fmla="*/ 0 w 922"/>
                <a:gd name="T47" fmla="*/ 0 h 671"/>
                <a:gd name="T48" fmla="*/ 0 w 922"/>
                <a:gd name="T49" fmla="*/ 0 h 671"/>
                <a:gd name="T50" fmla="*/ 0 w 922"/>
                <a:gd name="T51" fmla="*/ 0 h 671"/>
                <a:gd name="T52" fmla="*/ 0 w 922"/>
                <a:gd name="T53" fmla="*/ 0 h 671"/>
                <a:gd name="T54" fmla="*/ 0 w 922"/>
                <a:gd name="T55" fmla="*/ 0 h 671"/>
                <a:gd name="T56" fmla="*/ 0 w 922"/>
                <a:gd name="T57" fmla="*/ 0 h 671"/>
                <a:gd name="T58" fmla="*/ 0 w 922"/>
                <a:gd name="T59" fmla="*/ 0 h 671"/>
                <a:gd name="T60" fmla="*/ 0 w 922"/>
                <a:gd name="T61" fmla="*/ 0 h 671"/>
                <a:gd name="T62" fmla="*/ 0 w 922"/>
                <a:gd name="T63" fmla="*/ 0 h 671"/>
                <a:gd name="T64" fmla="*/ 0 w 922"/>
                <a:gd name="T65" fmla="*/ 0 h 671"/>
                <a:gd name="T66" fmla="*/ 0 w 922"/>
                <a:gd name="T67" fmla="*/ 0 h 671"/>
                <a:gd name="T68" fmla="*/ 0 w 922"/>
                <a:gd name="T69" fmla="*/ 0 h 671"/>
                <a:gd name="T70" fmla="*/ 0 w 922"/>
                <a:gd name="T71" fmla="*/ 0 h 671"/>
                <a:gd name="T72" fmla="*/ 0 w 922"/>
                <a:gd name="T73" fmla="*/ 0 h 671"/>
                <a:gd name="T74" fmla="*/ 0 w 922"/>
                <a:gd name="T75" fmla="*/ 0 h 671"/>
                <a:gd name="T76" fmla="*/ 0 w 922"/>
                <a:gd name="T77" fmla="*/ 0 h 671"/>
                <a:gd name="T78" fmla="*/ 0 w 922"/>
                <a:gd name="T79" fmla="*/ 0 h 671"/>
                <a:gd name="T80" fmla="*/ 0 w 922"/>
                <a:gd name="T81" fmla="*/ 0 h 671"/>
                <a:gd name="T82" fmla="*/ 0 w 922"/>
                <a:gd name="T83" fmla="*/ 0 h 671"/>
                <a:gd name="T84" fmla="*/ 0 w 922"/>
                <a:gd name="T85" fmla="*/ 0 h 671"/>
                <a:gd name="T86" fmla="*/ 0 w 922"/>
                <a:gd name="T87" fmla="*/ 0 h 671"/>
                <a:gd name="T88" fmla="*/ 0 w 922"/>
                <a:gd name="T89" fmla="*/ 0 h 671"/>
                <a:gd name="T90" fmla="*/ 0 w 922"/>
                <a:gd name="T91" fmla="*/ 0 h 671"/>
                <a:gd name="T92" fmla="*/ 0 w 922"/>
                <a:gd name="T93" fmla="*/ 0 h 671"/>
                <a:gd name="T94" fmla="*/ 0 w 922"/>
                <a:gd name="T95" fmla="*/ 0 h 671"/>
                <a:gd name="T96" fmla="*/ 0 w 922"/>
                <a:gd name="T97" fmla="*/ 0 h 67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2"/>
                <a:gd name="T148" fmla="*/ 0 h 671"/>
                <a:gd name="T149" fmla="*/ 922 w 922"/>
                <a:gd name="T150" fmla="*/ 671 h 67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2" h="671">
                  <a:moveTo>
                    <a:pt x="30" y="50"/>
                  </a:moveTo>
                  <a:lnTo>
                    <a:pt x="9" y="100"/>
                  </a:lnTo>
                  <a:lnTo>
                    <a:pt x="0" y="174"/>
                  </a:lnTo>
                  <a:lnTo>
                    <a:pt x="2" y="263"/>
                  </a:lnTo>
                  <a:lnTo>
                    <a:pt x="12" y="359"/>
                  </a:lnTo>
                  <a:lnTo>
                    <a:pt x="32" y="456"/>
                  </a:lnTo>
                  <a:lnTo>
                    <a:pt x="60" y="544"/>
                  </a:lnTo>
                  <a:lnTo>
                    <a:pt x="96" y="619"/>
                  </a:lnTo>
                  <a:lnTo>
                    <a:pt x="137" y="671"/>
                  </a:lnTo>
                  <a:lnTo>
                    <a:pt x="173" y="669"/>
                  </a:lnTo>
                  <a:lnTo>
                    <a:pt x="214" y="667"/>
                  </a:lnTo>
                  <a:lnTo>
                    <a:pt x="260" y="667"/>
                  </a:lnTo>
                  <a:lnTo>
                    <a:pt x="308" y="665"/>
                  </a:lnTo>
                  <a:lnTo>
                    <a:pt x="361" y="664"/>
                  </a:lnTo>
                  <a:lnTo>
                    <a:pt x="417" y="662"/>
                  </a:lnTo>
                  <a:lnTo>
                    <a:pt x="474" y="658"/>
                  </a:lnTo>
                  <a:lnTo>
                    <a:pt x="529" y="657"/>
                  </a:lnTo>
                  <a:lnTo>
                    <a:pt x="586" y="652"/>
                  </a:lnTo>
                  <a:lnTo>
                    <a:pt x="641" y="648"/>
                  </a:lnTo>
                  <a:lnTo>
                    <a:pt x="693" y="641"/>
                  </a:lnTo>
                  <a:lnTo>
                    <a:pt x="743" y="634"/>
                  </a:lnTo>
                  <a:lnTo>
                    <a:pt x="787" y="626"/>
                  </a:lnTo>
                  <a:lnTo>
                    <a:pt x="826" y="615"/>
                  </a:lnTo>
                  <a:lnTo>
                    <a:pt x="862" y="605"/>
                  </a:lnTo>
                  <a:lnTo>
                    <a:pt x="889" y="591"/>
                  </a:lnTo>
                  <a:lnTo>
                    <a:pt x="905" y="534"/>
                  </a:lnTo>
                  <a:lnTo>
                    <a:pt x="915" y="461"/>
                  </a:lnTo>
                  <a:lnTo>
                    <a:pt x="922" y="377"/>
                  </a:lnTo>
                  <a:lnTo>
                    <a:pt x="921" y="288"/>
                  </a:lnTo>
                  <a:lnTo>
                    <a:pt x="906" y="204"/>
                  </a:lnTo>
                  <a:lnTo>
                    <a:pt x="881" y="126"/>
                  </a:lnTo>
                  <a:lnTo>
                    <a:pt x="842" y="64"/>
                  </a:lnTo>
                  <a:lnTo>
                    <a:pt x="785" y="22"/>
                  </a:lnTo>
                  <a:lnTo>
                    <a:pt x="751" y="15"/>
                  </a:lnTo>
                  <a:lnTo>
                    <a:pt x="712" y="8"/>
                  </a:lnTo>
                  <a:lnTo>
                    <a:pt x="668" y="5"/>
                  </a:lnTo>
                  <a:lnTo>
                    <a:pt x="620" y="1"/>
                  </a:lnTo>
                  <a:lnTo>
                    <a:pt x="568" y="0"/>
                  </a:lnTo>
                  <a:lnTo>
                    <a:pt x="513" y="0"/>
                  </a:lnTo>
                  <a:lnTo>
                    <a:pt x="458" y="0"/>
                  </a:lnTo>
                  <a:lnTo>
                    <a:pt x="401" y="1"/>
                  </a:lnTo>
                  <a:lnTo>
                    <a:pt x="345" y="5"/>
                  </a:lnTo>
                  <a:lnTo>
                    <a:pt x="290" y="10"/>
                  </a:lnTo>
                  <a:lnTo>
                    <a:pt x="237" y="15"/>
                  </a:lnTo>
                  <a:lnTo>
                    <a:pt x="185" y="21"/>
                  </a:lnTo>
                  <a:lnTo>
                    <a:pt x="139" y="27"/>
                  </a:lnTo>
                  <a:lnTo>
                    <a:pt x="96" y="34"/>
                  </a:lnTo>
                  <a:lnTo>
                    <a:pt x="60" y="41"/>
                  </a:lnTo>
                  <a:lnTo>
                    <a:pt x="30" y="50"/>
                  </a:lnTo>
                  <a:close/>
                </a:path>
              </a:pathLst>
            </a:custGeom>
            <a:solidFill>
              <a:srgbClr val="CF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5" name="Freeform 212"/>
            <p:cNvSpPr>
              <a:spLocks/>
            </p:cNvSpPr>
            <p:nvPr/>
          </p:nvSpPr>
          <p:spPr bwMode="auto">
            <a:xfrm rot="497617">
              <a:off x="2794" y="1131"/>
              <a:ext cx="185" cy="111"/>
            </a:xfrm>
            <a:custGeom>
              <a:avLst/>
              <a:gdLst>
                <a:gd name="T0" fmla="*/ 0 w 673"/>
                <a:gd name="T1" fmla="*/ 0 h 448"/>
                <a:gd name="T2" fmla="*/ 0 w 673"/>
                <a:gd name="T3" fmla="*/ 0 h 448"/>
                <a:gd name="T4" fmla="*/ 0 w 673"/>
                <a:gd name="T5" fmla="*/ 0 h 448"/>
                <a:gd name="T6" fmla="*/ 0 w 673"/>
                <a:gd name="T7" fmla="*/ 0 h 448"/>
                <a:gd name="T8" fmla="*/ 0 w 673"/>
                <a:gd name="T9" fmla="*/ 0 h 448"/>
                <a:gd name="T10" fmla="*/ 0 w 673"/>
                <a:gd name="T11" fmla="*/ 0 h 448"/>
                <a:gd name="T12" fmla="*/ 0 w 673"/>
                <a:gd name="T13" fmla="*/ 0 h 448"/>
                <a:gd name="T14" fmla="*/ 0 w 673"/>
                <a:gd name="T15" fmla="*/ 0 h 448"/>
                <a:gd name="T16" fmla="*/ 0 w 673"/>
                <a:gd name="T17" fmla="*/ 0 h 448"/>
                <a:gd name="T18" fmla="*/ 0 w 673"/>
                <a:gd name="T19" fmla="*/ 0 h 448"/>
                <a:gd name="T20" fmla="*/ 0 w 673"/>
                <a:gd name="T21" fmla="*/ 0 h 448"/>
                <a:gd name="T22" fmla="*/ 0 w 673"/>
                <a:gd name="T23" fmla="*/ 0 h 448"/>
                <a:gd name="T24" fmla="*/ 0 w 673"/>
                <a:gd name="T25" fmla="*/ 0 h 448"/>
                <a:gd name="T26" fmla="*/ 0 w 673"/>
                <a:gd name="T27" fmla="*/ 0 h 448"/>
                <a:gd name="T28" fmla="*/ 0 w 673"/>
                <a:gd name="T29" fmla="*/ 0 h 448"/>
                <a:gd name="T30" fmla="*/ 0 w 673"/>
                <a:gd name="T31" fmla="*/ 0 h 448"/>
                <a:gd name="T32" fmla="*/ 0 w 673"/>
                <a:gd name="T33" fmla="*/ 0 h 448"/>
                <a:gd name="T34" fmla="*/ 0 w 673"/>
                <a:gd name="T35" fmla="*/ 0 h 448"/>
                <a:gd name="T36" fmla="*/ 0 w 673"/>
                <a:gd name="T37" fmla="*/ 0 h 448"/>
                <a:gd name="T38" fmla="*/ 0 w 673"/>
                <a:gd name="T39" fmla="*/ 0 h 448"/>
                <a:gd name="T40" fmla="*/ 0 w 673"/>
                <a:gd name="T41" fmla="*/ 0 h 448"/>
                <a:gd name="T42" fmla="*/ 0 w 673"/>
                <a:gd name="T43" fmla="*/ 0 h 448"/>
                <a:gd name="T44" fmla="*/ 0 w 673"/>
                <a:gd name="T45" fmla="*/ 0 h 448"/>
                <a:gd name="T46" fmla="*/ 0 w 673"/>
                <a:gd name="T47" fmla="*/ 0 h 448"/>
                <a:gd name="T48" fmla="*/ 0 w 673"/>
                <a:gd name="T49" fmla="*/ 0 h 448"/>
                <a:gd name="T50" fmla="*/ 0 w 673"/>
                <a:gd name="T51" fmla="*/ 0 h 448"/>
                <a:gd name="T52" fmla="*/ 0 w 673"/>
                <a:gd name="T53" fmla="*/ 0 h 448"/>
                <a:gd name="T54" fmla="*/ 0 w 673"/>
                <a:gd name="T55" fmla="*/ 0 h 448"/>
                <a:gd name="T56" fmla="*/ 0 w 673"/>
                <a:gd name="T57" fmla="*/ 0 h 448"/>
                <a:gd name="T58" fmla="*/ 0 w 673"/>
                <a:gd name="T59" fmla="*/ 0 h 448"/>
                <a:gd name="T60" fmla="*/ 0 w 673"/>
                <a:gd name="T61" fmla="*/ 0 h 448"/>
                <a:gd name="T62" fmla="*/ 0 w 673"/>
                <a:gd name="T63" fmla="*/ 0 h 448"/>
                <a:gd name="T64" fmla="*/ 0 w 673"/>
                <a:gd name="T65" fmla="*/ 0 h 448"/>
                <a:gd name="T66" fmla="*/ 0 w 673"/>
                <a:gd name="T67" fmla="*/ 0 h 448"/>
                <a:gd name="T68" fmla="*/ 0 w 673"/>
                <a:gd name="T69" fmla="*/ 0 h 448"/>
                <a:gd name="T70" fmla="*/ 0 w 673"/>
                <a:gd name="T71" fmla="*/ 0 h 448"/>
                <a:gd name="T72" fmla="*/ 0 w 673"/>
                <a:gd name="T73" fmla="*/ 0 h 448"/>
                <a:gd name="T74" fmla="*/ 0 w 673"/>
                <a:gd name="T75" fmla="*/ 0 h 448"/>
                <a:gd name="T76" fmla="*/ 0 w 673"/>
                <a:gd name="T77" fmla="*/ 0 h 448"/>
                <a:gd name="T78" fmla="*/ 0 w 673"/>
                <a:gd name="T79" fmla="*/ 0 h 448"/>
                <a:gd name="T80" fmla="*/ 0 w 673"/>
                <a:gd name="T81" fmla="*/ 0 h 448"/>
                <a:gd name="T82" fmla="*/ 0 w 673"/>
                <a:gd name="T83" fmla="*/ 0 h 448"/>
                <a:gd name="T84" fmla="*/ 0 w 673"/>
                <a:gd name="T85" fmla="*/ 0 h 448"/>
                <a:gd name="T86" fmla="*/ 0 w 673"/>
                <a:gd name="T87" fmla="*/ 0 h 448"/>
                <a:gd name="T88" fmla="*/ 0 w 673"/>
                <a:gd name="T89" fmla="*/ 0 h 448"/>
                <a:gd name="T90" fmla="*/ 0 w 673"/>
                <a:gd name="T91" fmla="*/ 0 h 448"/>
                <a:gd name="T92" fmla="*/ 0 w 673"/>
                <a:gd name="T93" fmla="*/ 0 h 448"/>
                <a:gd name="T94" fmla="*/ 0 w 673"/>
                <a:gd name="T95" fmla="*/ 0 h 448"/>
                <a:gd name="T96" fmla="*/ 0 w 673"/>
                <a:gd name="T97" fmla="*/ 0 h 4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3"/>
                <a:gd name="T148" fmla="*/ 0 h 448"/>
                <a:gd name="T149" fmla="*/ 673 w 673"/>
                <a:gd name="T150" fmla="*/ 448 h 4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3" h="448">
                  <a:moveTo>
                    <a:pt x="13" y="44"/>
                  </a:moveTo>
                  <a:lnTo>
                    <a:pt x="4" y="71"/>
                  </a:lnTo>
                  <a:lnTo>
                    <a:pt x="0" y="113"/>
                  </a:lnTo>
                  <a:lnTo>
                    <a:pt x="2" y="166"/>
                  </a:lnTo>
                  <a:lnTo>
                    <a:pt x="9" y="225"/>
                  </a:lnTo>
                  <a:lnTo>
                    <a:pt x="18" y="286"/>
                  </a:lnTo>
                  <a:lnTo>
                    <a:pt x="32" y="339"/>
                  </a:lnTo>
                  <a:lnTo>
                    <a:pt x="50" y="384"/>
                  </a:lnTo>
                  <a:lnTo>
                    <a:pt x="68" y="414"/>
                  </a:lnTo>
                  <a:lnTo>
                    <a:pt x="89" y="424"/>
                  </a:lnTo>
                  <a:lnTo>
                    <a:pt x="116" y="433"/>
                  </a:lnTo>
                  <a:lnTo>
                    <a:pt x="150" y="440"/>
                  </a:lnTo>
                  <a:lnTo>
                    <a:pt x="185" y="445"/>
                  </a:lnTo>
                  <a:lnTo>
                    <a:pt x="224" y="447"/>
                  </a:lnTo>
                  <a:lnTo>
                    <a:pt x="267" y="448"/>
                  </a:lnTo>
                  <a:lnTo>
                    <a:pt x="312" y="448"/>
                  </a:lnTo>
                  <a:lnTo>
                    <a:pt x="358" y="447"/>
                  </a:lnTo>
                  <a:lnTo>
                    <a:pt x="403" y="443"/>
                  </a:lnTo>
                  <a:lnTo>
                    <a:pt x="449" y="440"/>
                  </a:lnTo>
                  <a:lnTo>
                    <a:pt x="492" y="434"/>
                  </a:lnTo>
                  <a:lnTo>
                    <a:pt x="534" y="429"/>
                  </a:lnTo>
                  <a:lnTo>
                    <a:pt x="574" y="424"/>
                  </a:lnTo>
                  <a:lnTo>
                    <a:pt x="607" y="417"/>
                  </a:lnTo>
                  <a:lnTo>
                    <a:pt x="639" y="410"/>
                  </a:lnTo>
                  <a:lnTo>
                    <a:pt x="664" y="403"/>
                  </a:lnTo>
                  <a:lnTo>
                    <a:pt x="670" y="365"/>
                  </a:lnTo>
                  <a:lnTo>
                    <a:pt x="673" y="313"/>
                  </a:lnTo>
                  <a:lnTo>
                    <a:pt x="673" y="253"/>
                  </a:lnTo>
                  <a:lnTo>
                    <a:pt x="668" y="187"/>
                  </a:lnTo>
                  <a:lnTo>
                    <a:pt x="659" y="125"/>
                  </a:lnTo>
                  <a:lnTo>
                    <a:pt x="643" y="71"/>
                  </a:lnTo>
                  <a:lnTo>
                    <a:pt x="622" y="32"/>
                  </a:lnTo>
                  <a:lnTo>
                    <a:pt x="591" y="11"/>
                  </a:lnTo>
                  <a:lnTo>
                    <a:pt x="568" y="9"/>
                  </a:lnTo>
                  <a:lnTo>
                    <a:pt x="540" y="9"/>
                  </a:lnTo>
                  <a:lnTo>
                    <a:pt x="506" y="7"/>
                  </a:lnTo>
                  <a:lnTo>
                    <a:pt x="468" y="4"/>
                  </a:lnTo>
                  <a:lnTo>
                    <a:pt x="427" y="2"/>
                  </a:lnTo>
                  <a:lnTo>
                    <a:pt x="385" y="2"/>
                  </a:lnTo>
                  <a:lnTo>
                    <a:pt x="340" y="0"/>
                  </a:lnTo>
                  <a:lnTo>
                    <a:pt x="296" y="0"/>
                  </a:lnTo>
                  <a:lnTo>
                    <a:pt x="251" y="0"/>
                  </a:lnTo>
                  <a:lnTo>
                    <a:pt x="207" y="2"/>
                  </a:lnTo>
                  <a:lnTo>
                    <a:pt x="166" y="4"/>
                  </a:lnTo>
                  <a:lnTo>
                    <a:pt x="127" y="9"/>
                  </a:lnTo>
                  <a:lnTo>
                    <a:pt x="91" y="14"/>
                  </a:lnTo>
                  <a:lnTo>
                    <a:pt x="59" y="23"/>
                  </a:lnTo>
                  <a:lnTo>
                    <a:pt x="32" y="32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6" name="Freeform 213"/>
            <p:cNvSpPr>
              <a:spLocks/>
            </p:cNvSpPr>
            <p:nvPr/>
          </p:nvSpPr>
          <p:spPr bwMode="auto">
            <a:xfrm rot="497617">
              <a:off x="2780" y="1141"/>
              <a:ext cx="185" cy="111"/>
            </a:xfrm>
            <a:custGeom>
              <a:avLst/>
              <a:gdLst>
                <a:gd name="T0" fmla="*/ 0 w 673"/>
                <a:gd name="T1" fmla="*/ 0 h 447"/>
                <a:gd name="T2" fmla="*/ 0 w 673"/>
                <a:gd name="T3" fmla="*/ 0 h 447"/>
                <a:gd name="T4" fmla="*/ 0 w 673"/>
                <a:gd name="T5" fmla="*/ 0 h 447"/>
                <a:gd name="T6" fmla="*/ 0 w 673"/>
                <a:gd name="T7" fmla="*/ 0 h 447"/>
                <a:gd name="T8" fmla="*/ 0 w 673"/>
                <a:gd name="T9" fmla="*/ 0 h 447"/>
                <a:gd name="T10" fmla="*/ 0 w 673"/>
                <a:gd name="T11" fmla="*/ 0 h 447"/>
                <a:gd name="T12" fmla="*/ 0 w 673"/>
                <a:gd name="T13" fmla="*/ 0 h 447"/>
                <a:gd name="T14" fmla="*/ 0 w 673"/>
                <a:gd name="T15" fmla="*/ 0 h 447"/>
                <a:gd name="T16" fmla="*/ 0 w 673"/>
                <a:gd name="T17" fmla="*/ 0 h 447"/>
                <a:gd name="T18" fmla="*/ 0 w 673"/>
                <a:gd name="T19" fmla="*/ 0 h 447"/>
                <a:gd name="T20" fmla="*/ 0 w 673"/>
                <a:gd name="T21" fmla="*/ 0 h 447"/>
                <a:gd name="T22" fmla="*/ 0 w 673"/>
                <a:gd name="T23" fmla="*/ 0 h 447"/>
                <a:gd name="T24" fmla="*/ 0 w 673"/>
                <a:gd name="T25" fmla="*/ 0 h 447"/>
                <a:gd name="T26" fmla="*/ 0 w 673"/>
                <a:gd name="T27" fmla="*/ 0 h 447"/>
                <a:gd name="T28" fmla="*/ 0 w 673"/>
                <a:gd name="T29" fmla="*/ 0 h 447"/>
                <a:gd name="T30" fmla="*/ 0 w 673"/>
                <a:gd name="T31" fmla="*/ 0 h 447"/>
                <a:gd name="T32" fmla="*/ 0 w 673"/>
                <a:gd name="T33" fmla="*/ 0 h 447"/>
                <a:gd name="T34" fmla="*/ 0 w 673"/>
                <a:gd name="T35" fmla="*/ 0 h 447"/>
                <a:gd name="T36" fmla="*/ 0 w 673"/>
                <a:gd name="T37" fmla="*/ 0 h 447"/>
                <a:gd name="T38" fmla="*/ 0 w 673"/>
                <a:gd name="T39" fmla="*/ 0 h 447"/>
                <a:gd name="T40" fmla="*/ 0 w 673"/>
                <a:gd name="T41" fmla="*/ 0 h 447"/>
                <a:gd name="T42" fmla="*/ 0 w 673"/>
                <a:gd name="T43" fmla="*/ 0 h 447"/>
                <a:gd name="T44" fmla="*/ 0 w 673"/>
                <a:gd name="T45" fmla="*/ 0 h 447"/>
                <a:gd name="T46" fmla="*/ 0 w 673"/>
                <a:gd name="T47" fmla="*/ 0 h 447"/>
                <a:gd name="T48" fmla="*/ 0 w 673"/>
                <a:gd name="T49" fmla="*/ 0 h 447"/>
                <a:gd name="T50" fmla="*/ 0 w 673"/>
                <a:gd name="T51" fmla="*/ 0 h 447"/>
                <a:gd name="T52" fmla="*/ 0 w 673"/>
                <a:gd name="T53" fmla="*/ 0 h 447"/>
                <a:gd name="T54" fmla="*/ 0 w 673"/>
                <a:gd name="T55" fmla="*/ 0 h 447"/>
                <a:gd name="T56" fmla="*/ 0 w 673"/>
                <a:gd name="T57" fmla="*/ 0 h 447"/>
                <a:gd name="T58" fmla="*/ 0 w 673"/>
                <a:gd name="T59" fmla="*/ 0 h 447"/>
                <a:gd name="T60" fmla="*/ 0 w 673"/>
                <a:gd name="T61" fmla="*/ 0 h 447"/>
                <a:gd name="T62" fmla="*/ 0 w 673"/>
                <a:gd name="T63" fmla="*/ 0 h 447"/>
                <a:gd name="T64" fmla="*/ 0 w 673"/>
                <a:gd name="T65" fmla="*/ 0 h 447"/>
                <a:gd name="T66" fmla="*/ 0 w 673"/>
                <a:gd name="T67" fmla="*/ 0 h 447"/>
                <a:gd name="T68" fmla="*/ 0 w 673"/>
                <a:gd name="T69" fmla="*/ 0 h 447"/>
                <a:gd name="T70" fmla="*/ 0 w 673"/>
                <a:gd name="T71" fmla="*/ 0 h 447"/>
                <a:gd name="T72" fmla="*/ 0 w 673"/>
                <a:gd name="T73" fmla="*/ 0 h 447"/>
                <a:gd name="T74" fmla="*/ 0 w 673"/>
                <a:gd name="T75" fmla="*/ 0 h 447"/>
                <a:gd name="T76" fmla="*/ 0 w 673"/>
                <a:gd name="T77" fmla="*/ 0 h 447"/>
                <a:gd name="T78" fmla="*/ 0 w 673"/>
                <a:gd name="T79" fmla="*/ 0 h 447"/>
                <a:gd name="T80" fmla="*/ 0 w 673"/>
                <a:gd name="T81" fmla="*/ 0 h 447"/>
                <a:gd name="T82" fmla="*/ 0 w 673"/>
                <a:gd name="T83" fmla="*/ 0 h 447"/>
                <a:gd name="T84" fmla="*/ 0 w 673"/>
                <a:gd name="T85" fmla="*/ 0 h 447"/>
                <a:gd name="T86" fmla="*/ 0 w 673"/>
                <a:gd name="T87" fmla="*/ 0 h 447"/>
                <a:gd name="T88" fmla="*/ 0 w 673"/>
                <a:gd name="T89" fmla="*/ 0 h 447"/>
                <a:gd name="T90" fmla="*/ 0 w 673"/>
                <a:gd name="T91" fmla="*/ 0 h 447"/>
                <a:gd name="T92" fmla="*/ 0 w 673"/>
                <a:gd name="T93" fmla="*/ 0 h 447"/>
                <a:gd name="T94" fmla="*/ 0 w 673"/>
                <a:gd name="T95" fmla="*/ 0 h 447"/>
                <a:gd name="T96" fmla="*/ 0 w 673"/>
                <a:gd name="T97" fmla="*/ 0 h 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3"/>
                <a:gd name="T148" fmla="*/ 0 h 447"/>
                <a:gd name="T149" fmla="*/ 673 w 673"/>
                <a:gd name="T150" fmla="*/ 447 h 4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3" h="447">
                  <a:moveTo>
                    <a:pt x="12" y="43"/>
                  </a:moveTo>
                  <a:lnTo>
                    <a:pt x="3" y="71"/>
                  </a:lnTo>
                  <a:lnTo>
                    <a:pt x="0" y="114"/>
                  </a:lnTo>
                  <a:lnTo>
                    <a:pt x="1" y="167"/>
                  </a:lnTo>
                  <a:lnTo>
                    <a:pt x="8" y="226"/>
                  </a:lnTo>
                  <a:lnTo>
                    <a:pt x="17" y="285"/>
                  </a:lnTo>
                  <a:lnTo>
                    <a:pt x="32" y="340"/>
                  </a:lnTo>
                  <a:lnTo>
                    <a:pt x="49" y="384"/>
                  </a:lnTo>
                  <a:lnTo>
                    <a:pt x="67" y="413"/>
                  </a:lnTo>
                  <a:lnTo>
                    <a:pt x="89" y="423"/>
                  </a:lnTo>
                  <a:lnTo>
                    <a:pt x="115" y="432"/>
                  </a:lnTo>
                  <a:lnTo>
                    <a:pt x="149" y="439"/>
                  </a:lnTo>
                  <a:lnTo>
                    <a:pt x="185" y="444"/>
                  </a:lnTo>
                  <a:lnTo>
                    <a:pt x="224" y="446"/>
                  </a:lnTo>
                  <a:lnTo>
                    <a:pt x="267" y="447"/>
                  </a:lnTo>
                  <a:lnTo>
                    <a:pt x="311" y="447"/>
                  </a:lnTo>
                  <a:lnTo>
                    <a:pt x="358" y="446"/>
                  </a:lnTo>
                  <a:lnTo>
                    <a:pt x="402" y="442"/>
                  </a:lnTo>
                  <a:lnTo>
                    <a:pt x="448" y="439"/>
                  </a:lnTo>
                  <a:lnTo>
                    <a:pt x="491" y="434"/>
                  </a:lnTo>
                  <a:lnTo>
                    <a:pt x="534" y="428"/>
                  </a:lnTo>
                  <a:lnTo>
                    <a:pt x="573" y="423"/>
                  </a:lnTo>
                  <a:lnTo>
                    <a:pt x="607" y="416"/>
                  </a:lnTo>
                  <a:lnTo>
                    <a:pt x="639" y="409"/>
                  </a:lnTo>
                  <a:lnTo>
                    <a:pt x="664" y="403"/>
                  </a:lnTo>
                  <a:lnTo>
                    <a:pt x="669" y="364"/>
                  </a:lnTo>
                  <a:lnTo>
                    <a:pt x="673" y="313"/>
                  </a:lnTo>
                  <a:lnTo>
                    <a:pt x="673" y="252"/>
                  </a:lnTo>
                  <a:lnTo>
                    <a:pt x="667" y="186"/>
                  </a:lnTo>
                  <a:lnTo>
                    <a:pt x="658" y="124"/>
                  </a:lnTo>
                  <a:lnTo>
                    <a:pt x="642" y="71"/>
                  </a:lnTo>
                  <a:lnTo>
                    <a:pt x="621" y="31"/>
                  </a:lnTo>
                  <a:lnTo>
                    <a:pt x="591" y="10"/>
                  </a:lnTo>
                  <a:lnTo>
                    <a:pt x="568" y="10"/>
                  </a:lnTo>
                  <a:lnTo>
                    <a:pt x="539" y="8"/>
                  </a:lnTo>
                  <a:lnTo>
                    <a:pt x="505" y="7"/>
                  </a:lnTo>
                  <a:lnTo>
                    <a:pt x="468" y="5"/>
                  </a:lnTo>
                  <a:lnTo>
                    <a:pt x="427" y="3"/>
                  </a:lnTo>
                  <a:lnTo>
                    <a:pt x="384" y="1"/>
                  </a:lnTo>
                  <a:lnTo>
                    <a:pt x="340" y="0"/>
                  </a:lnTo>
                  <a:lnTo>
                    <a:pt x="295" y="0"/>
                  </a:lnTo>
                  <a:lnTo>
                    <a:pt x="251" y="0"/>
                  </a:lnTo>
                  <a:lnTo>
                    <a:pt x="206" y="1"/>
                  </a:lnTo>
                  <a:lnTo>
                    <a:pt x="165" y="5"/>
                  </a:lnTo>
                  <a:lnTo>
                    <a:pt x="126" y="8"/>
                  </a:lnTo>
                  <a:lnTo>
                    <a:pt x="90" y="14"/>
                  </a:lnTo>
                  <a:lnTo>
                    <a:pt x="58" y="22"/>
                  </a:lnTo>
                  <a:lnTo>
                    <a:pt x="32" y="31"/>
                  </a:lnTo>
                  <a:lnTo>
                    <a:pt x="12" y="43"/>
                  </a:lnTo>
                  <a:close/>
                </a:path>
              </a:pathLst>
            </a:custGeom>
            <a:solidFill>
              <a:srgbClr val="18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7" name="Freeform 214"/>
            <p:cNvSpPr>
              <a:spLocks/>
            </p:cNvSpPr>
            <p:nvPr/>
          </p:nvSpPr>
          <p:spPr bwMode="auto">
            <a:xfrm rot="497617">
              <a:off x="2781" y="1286"/>
              <a:ext cx="172" cy="27"/>
            </a:xfrm>
            <a:custGeom>
              <a:avLst/>
              <a:gdLst>
                <a:gd name="T0" fmla="*/ 0 w 627"/>
                <a:gd name="T1" fmla="*/ 0 h 109"/>
                <a:gd name="T2" fmla="*/ 0 w 627"/>
                <a:gd name="T3" fmla="*/ 0 h 109"/>
                <a:gd name="T4" fmla="*/ 0 w 627"/>
                <a:gd name="T5" fmla="*/ 0 h 109"/>
                <a:gd name="T6" fmla="*/ 0 w 627"/>
                <a:gd name="T7" fmla="*/ 0 h 109"/>
                <a:gd name="T8" fmla="*/ 0 w 627"/>
                <a:gd name="T9" fmla="*/ 0 h 109"/>
                <a:gd name="T10" fmla="*/ 0 w 627"/>
                <a:gd name="T11" fmla="*/ 0 h 109"/>
                <a:gd name="T12" fmla="*/ 0 w 627"/>
                <a:gd name="T13" fmla="*/ 0 h 109"/>
                <a:gd name="T14" fmla="*/ 0 w 627"/>
                <a:gd name="T15" fmla="*/ 0 h 109"/>
                <a:gd name="T16" fmla="*/ 0 w 627"/>
                <a:gd name="T17" fmla="*/ 0 h 109"/>
                <a:gd name="T18" fmla="*/ 0 w 627"/>
                <a:gd name="T19" fmla="*/ 0 h 109"/>
                <a:gd name="T20" fmla="*/ 0 w 627"/>
                <a:gd name="T21" fmla="*/ 0 h 109"/>
                <a:gd name="T22" fmla="*/ 0 w 627"/>
                <a:gd name="T23" fmla="*/ 0 h 109"/>
                <a:gd name="T24" fmla="*/ 0 w 627"/>
                <a:gd name="T25" fmla="*/ 0 h 109"/>
                <a:gd name="T26" fmla="*/ 0 w 627"/>
                <a:gd name="T27" fmla="*/ 0 h 109"/>
                <a:gd name="T28" fmla="*/ 0 w 627"/>
                <a:gd name="T29" fmla="*/ 0 h 109"/>
                <a:gd name="T30" fmla="*/ 0 w 627"/>
                <a:gd name="T31" fmla="*/ 0 h 109"/>
                <a:gd name="T32" fmla="*/ 0 w 627"/>
                <a:gd name="T33" fmla="*/ 0 h 109"/>
                <a:gd name="T34" fmla="*/ 0 w 627"/>
                <a:gd name="T35" fmla="*/ 0 h 109"/>
                <a:gd name="T36" fmla="*/ 0 w 627"/>
                <a:gd name="T37" fmla="*/ 0 h 109"/>
                <a:gd name="T38" fmla="*/ 0 w 627"/>
                <a:gd name="T39" fmla="*/ 0 h 109"/>
                <a:gd name="T40" fmla="*/ 0 w 627"/>
                <a:gd name="T41" fmla="*/ 0 h 109"/>
                <a:gd name="T42" fmla="*/ 0 w 627"/>
                <a:gd name="T43" fmla="*/ 0 h 109"/>
                <a:gd name="T44" fmla="*/ 0 w 627"/>
                <a:gd name="T45" fmla="*/ 0 h 109"/>
                <a:gd name="T46" fmla="*/ 0 w 627"/>
                <a:gd name="T47" fmla="*/ 0 h 109"/>
                <a:gd name="T48" fmla="*/ 0 w 627"/>
                <a:gd name="T49" fmla="*/ 0 h 109"/>
                <a:gd name="T50" fmla="*/ 0 w 627"/>
                <a:gd name="T51" fmla="*/ 0 h 109"/>
                <a:gd name="T52" fmla="*/ 0 w 627"/>
                <a:gd name="T53" fmla="*/ 0 h 109"/>
                <a:gd name="T54" fmla="*/ 0 w 627"/>
                <a:gd name="T55" fmla="*/ 0 h 109"/>
                <a:gd name="T56" fmla="*/ 0 w 627"/>
                <a:gd name="T57" fmla="*/ 0 h 109"/>
                <a:gd name="T58" fmla="*/ 0 w 627"/>
                <a:gd name="T59" fmla="*/ 0 h 109"/>
                <a:gd name="T60" fmla="*/ 0 w 627"/>
                <a:gd name="T61" fmla="*/ 0 h 109"/>
                <a:gd name="T62" fmla="*/ 0 w 627"/>
                <a:gd name="T63" fmla="*/ 0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7"/>
                <a:gd name="T97" fmla="*/ 0 h 109"/>
                <a:gd name="T98" fmla="*/ 627 w 627"/>
                <a:gd name="T99" fmla="*/ 109 h 10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7" h="109">
                  <a:moveTo>
                    <a:pt x="57" y="5"/>
                  </a:moveTo>
                  <a:lnTo>
                    <a:pt x="48" y="12"/>
                  </a:lnTo>
                  <a:lnTo>
                    <a:pt x="39" y="21"/>
                  </a:lnTo>
                  <a:lnTo>
                    <a:pt x="30" y="29"/>
                  </a:lnTo>
                  <a:lnTo>
                    <a:pt x="21" y="40"/>
                  </a:lnTo>
                  <a:lnTo>
                    <a:pt x="12" y="50"/>
                  </a:lnTo>
                  <a:lnTo>
                    <a:pt x="5" y="59"/>
                  </a:lnTo>
                  <a:lnTo>
                    <a:pt x="2" y="66"/>
                  </a:lnTo>
                  <a:lnTo>
                    <a:pt x="0" y="73"/>
                  </a:lnTo>
                  <a:lnTo>
                    <a:pt x="2" y="88"/>
                  </a:lnTo>
                  <a:lnTo>
                    <a:pt x="9" y="97"/>
                  </a:lnTo>
                  <a:lnTo>
                    <a:pt x="19" y="104"/>
                  </a:lnTo>
                  <a:lnTo>
                    <a:pt x="32" y="107"/>
                  </a:lnTo>
                  <a:lnTo>
                    <a:pt x="44" y="109"/>
                  </a:lnTo>
                  <a:lnTo>
                    <a:pt x="59" y="107"/>
                  </a:lnTo>
                  <a:lnTo>
                    <a:pt x="71" y="107"/>
                  </a:lnTo>
                  <a:lnTo>
                    <a:pt x="82" y="106"/>
                  </a:lnTo>
                  <a:lnTo>
                    <a:pt x="116" y="102"/>
                  </a:lnTo>
                  <a:lnTo>
                    <a:pt x="151" y="97"/>
                  </a:lnTo>
                  <a:lnTo>
                    <a:pt x="185" y="92"/>
                  </a:lnTo>
                  <a:lnTo>
                    <a:pt x="221" y="87"/>
                  </a:lnTo>
                  <a:lnTo>
                    <a:pt x="255" y="81"/>
                  </a:lnTo>
                  <a:lnTo>
                    <a:pt x="288" y="76"/>
                  </a:lnTo>
                  <a:lnTo>
                    <a:pt x="324" y="71"/>
                  </a:lnTo>
                  <a:lnTo>
                    <a:pt x="358" y="66"/>
                  </a:lnTo>
                  <a:lnTo>
                    <a:pt x="390" y="62"/>
                  </a:lnTo>
                  <a:lnTo>
                    <a:pt x="420" y="59"/>
                  </a:lnTo>
                  <a:lnTo>
                    <a:pt x="452" y="57"/>
                  </a:lnTo>
                  <a:lnTo>
                    <a:pt x="484" y="55"/>
                  </a:lnTo>
                  <a:lnTo>
                    <a:pt x="515" y="54"/>
                  </a:lnTo>
                  <a:lnTo>
                    <a:pt x="547" y="52"/>
                  </a:lnTo>
                  <a:lnTo>
                    <a:pt x="577" y="50"/>
                  </a:lnTo>
                  <a:lnTo>
                    <a:pt x="609" y="47"/>
                  </a:lnTo>
                  <a:lnTo>
                    <a:pt x="616" y="45"/>
                  </a:lnTo>
                  <a:lnTo>
                    <a:pt x="621" y="42"/>
                  </a:lnTo>
                  <a:lnTo>
                    <a:pt x="625" y="38"/>
                  </a:lnTo>
                  <a:lnTo>
                    <a:pt x="627" y="33"/>
                  </a:lnTo>
                  <a:lnTo>
                    <a:pt x="625" y="26"/>
                  </a:lnTo>
                  <a:lnTo>
                    <a:pt x="621" y="21"/>
                  </a:lnTo>
                  <a:lnTo>
                    <a:pt x="618" y="17"/>
                  </a:lnTo>
                  <a:lnTo>
                    <a:pt x="611" y="16"/>
                  </a:lnTo>
                  <a:lnTo>
                    <a:pt x="573" y="16"/>
                  </a:lnTo>
                  <a:lnTo>
                    <a:pt x="532" y="16"/>
                  </a:lnTo>
                  <a:lnTo>
                    <a:pt x="488" y="17"/>
                  </a:lnTo>
                  <a:lnTo>
                    <a:pt x="442" y="21"/>
                  </a:lnTo>
                  <a:lnTo>
                    <a:pt x="393" y="24"/>
                  </a:lnTo>
                  <a:lnTo>
                    <a:pt x="347" y="28"/>
                  </a:lnTo>
                  <a:lnTo>
                    <a:pt x="299" y="33"/>
                  </a:lnTo>
                  <a:lnTo>
                    <a:pt x="255" y="38"/>
                  </a:lnTo>
                  <a:lnTo>
                    <a:pt x="212" y="43"/>
                  </a:lnTo>
                  <a:lnTo>
                    <a:pt x="171" y="48"/>
                  </a:lnTo>
                  <a:lnTo>
                    <a:pt x="135" y="52"/>
                  </a:lnTo>
                  <a:lnTo>
                    <a:pt x="103" y="57"/>
                  </a:lnTo>
                  <a:lnTo>
                    <a:pt x="76" y="61"/>
                  </a:lnTo>
                  <a:lnTo>
                    <a:pt x="57" y="64"/>
                  </a:lnTo>
                  <a:lnTo>
                    <a:pt x="44" y="66"/>
                  </a:lnTo>
                  <a:lnTo>
                    <a:pt x="41" y="66"/>
                  </a:lnTo>
                  <a:lnTo>
                    <a:pt x="46" y="55"/>
                  </a:lnTo>
                  <a:lnTo>
                    <a:pt x="53" y="45"/>
                  </a:lnTo>
                  <a:lnTo>
                    <a:pt x="59" y="35"/>
                  </a:lnTo>
                  <a:lnTo>
                    <a:pt x="68" y="24"/>
                  </a:lnTo>
                  <a:lnTo>
                    <a:pt x="75" y="14"/>
                  </a:lnTo>
                  <a:lnTo>
                    <a:pt x="75" y="4"/>
                  </a:lnTo>
                  <a:lnTo>
                    <a:pt x="69" y="0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8" name="Freeform 215"/>
            <p:cNvSpPr>
              <a:spLocks/>
            </p:cNvSpPr>
            <p:nvPr/>
          </p:nvSpPr>
          <p:spPr bwMode="auto">
            <a:xfrm rot="497617">
              <a:off x="2806" y="1209"/>
              <a:ext cx="30" cy="19"/>
            </a:xfrm>
            <a:custGeom>
              <a:avLst/>
              <a:gdLst>
                <a:gd name="T0" fmla="*/ 0 w 109"/>
                <a:gd name="T1" fmla="*/ 0 h 75"/>
                <a:gd name="T2" fmla="*/ 0 w 109"/>
                <a:gd name="T3" fmla="*/ 0 h 75"/>
                <a:gd name="T4" fmla="*/ 0 w 109"/>
                <a:gd name="T5" fmla="*/ 0 h 75"/>
                <a:gd name="T6" fmla="*/ 0 w 109"/>
                <a:gd name="T7" fmla="*/ 0 h 75"/>
                <a:gd name="T8" fmla="*/ 0 w 109"/>
                <a:gd name="T9" fmla="*/ 0 h 75"/>
                <a:gd name="T10" fmla="*/ 0 w 109"/>
                <a:gd name="T11" fmla="*/ 0 h 75"/>
                <a:gd name="T12" fmla="*/ 0 w 109"/>
                <a:gd name="T13" fmla="*/ 0 h 75"/>
                <a:gd name="T14" fmla="*/ 0 w 109"/>
                <a:gd name="T15" fmla="*/ 0 h 75"/>
                <a:gd name="T16" fmla="*/ 0 w 109"/>
                <a:gd name="T17" fmla="*/ 0 h 75"/>
                <a:gd name="T18" fmla="*/ 0 w 109"/>
                <a:gd name="T19" fmla="*/ 0 h 75"/>
                <a:gd name="T20" fmla="*/ 0 w 109"/>
                <a:gd name="T21" fmla="*/ 0 h 75"/>
                <a:gd name="T22" fmla="*/ 0 w 109"/>
                <a:gd name="T23" fmla="*/ 0 h 75"/>
                <a:gd name="T24" fmla="*/ 0 w 109"/>
                <a:gd name="T25" fmla="*/ 0 h 75"/>
                <a:gd name="T26" fmla="*/ 0 w 109"/>
                <a:gd name="T27" fmla="*/ 0 h 75"/>
                <a:gd name="T28" fmla="*/ 0 w 109"/>
                <a:gd name="T29" fmla="*/ 0 h 75"/>
                <a:gd name="T30" fmla="*/ 0 w 109"/>
                <a:gd name="T31" fmla="*/ 0 h 75"/>
                <a:gd name="T32" fmla="*/ 0 w 109"/>
                <a:gd name="T33" fmla="*/ 0 h 75"/>
                <a:gd name="T34" fmla="*/ 0 w 109"/>
                <a:gd name="T35" fmla="*/ 0 h 75"/>
                <a:gd name="T36" fmla="*/ 0 w 109"/>
                <a:gd name="T37" fmla="*/ 0 h 75"/>
                <a:gd name="T38" fmla="*/ 0 w 109"/>
                <a:gd name="T39" fmla="*/ 0 h 75"/>
                <a:gd name="T40" fmla="*/ 0 w 109"/>
                <a:gd name="T41" fmla="*/ 0 h 75"/>
                <a:gd name="T42" fmla="*/ 0 w 109"/>
                <a:gd name="T43" fmla="*/ 0 h 75"/>
                <a:gd name="T44" fmla="*/ 0 w 109"/>
                <a:gd name="T45" fmla="*/ 0 h 75"/>
                <a:gd name="T46" fmla="*/ 0 w 109"/>
                <a:gd name="T47" fmla="*/ 0 h 75"/>
                <a:gd name="T48" fmla="*/ 0 w 109"/>
                <a:gd name="T49" fmla="*/ 0 h 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75"/>
                <a:gd name="T77" fmla="*/ 109 w 109"/>
                <a:gd name="T78" fmla="*/ 75 h 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75">
                  <a:moveTo>
                    <a:pt x="93" y="73"/>
                  </a:moveTo>
                  <a:lnTo>
                    <a:pt x="98" y="75"/>
                  </a:lnTo>
                  <a:lnTo>
                    <a:pt x="103" y="73"/>
                  </a:lnTo>
                  <a:lnTo>
                    <a:pt x="107" y="71"/>
                  </a:lnTo>
                  <a:lnTo>
                    <a:pt x="109" y="66"/>
                  </a:lnTo>
                  <a:lnTo>
                    <a:pt x="109" y="62"/>
                  </a:lnTo>
                  <a:lnTo>
                    <a:pt x="109" y="57"/>
                  </a:lnTo>
                  <a:lnTo>
                    <a:pt x="105" y="54"/>
                  </a:lnTo>
                  <a:lnTo>
                    <a:pt x="101" y="52"/>
                  </a:lnTo>
                  <a:lnTo>
                    <a:pt x="87" y="45"/>
                  </a:lnTo>
                  <a:lnTo>
                    <a:pt x="73" y="35"/>
                  </a:lnTo>
                  <a:lnTo>
                    <a:pt x="57" y="26"/>
                  </a:lnTo>
                  <a:lnTo>
                    <a:pt x="43" y="16"/>
                  </a:lnTo>
                  <a:lnTo>
                    <a:pt x="28" y="7"/>
                  </a:lnTo>
                  <a:lnTo>
                    <a:pt x="16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5" y="16"/>
                  </a:lnTo>
                  <a:lnTo>
                    <a:pt x="16" y="24"/>
                  </a:lnTo>
                  <a:lnTo>
                    <a:pt x="30" y="35"/>
                  </a:lnTo>
                  <a:lnTo>
                    <a:pt x="46" y="45"/>
                  </a:lnTo>
                  <a:lnTo>
                    <a:pt x="62" y="56"/>
                  </a:lnTo>
                  <a:lnTo>
                    <a:pt x="78" y="66"/>
                  </a:lnTo>
                  <a:lnTo>
                    <a:pt x="93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9" name="Freeform 216"/>
            <p:cNvSpPr>
              <a:spLocks/>
            </p:cNvSpPr>
            <p:nvPr/>
          </p:nvSpPr>
          <p:spPr bwMode="auto">
            <a:xfrm rot="497617">
              <a:off x="2824" y="1207"/>
              <a:ext cx="33" cy="19"/>
            </a:xfrm>
            <a:custGeom>
              <a:avLst/>
              <a:gdLst>
                <a:gd name="T0" fmla="*/ 0 w 118"/>
                <a:gd name="T1" fmla="*/ 0 h 76"/>
                <a:gd name="T2" fmla="*/ 0 w 118"/>
                <a:gd name="T3" fmla="*/ 0 h 76"/>
                <a:gd name="T4" fmla="*/ 0 w 118"/>
                <a:gd name="T5" fmla="*/ 0 h 76"/>
                <a:gd name="T6" fmla="*/ 0 w 118"/>
                <a:gd name="T7" fmla="*/ 0 h 76"/>
                <a:gd name="T8" fmla="*/ 0 w 118"/>
                <a:gd name="T9" fmla="*/ 0 h 76"/>
                <a:gd name="T10" fmla="*/ 0 w 118"/>
                <a:gd name="T11" fmla="*/ 0 h 76"/>
                <a:gd name="T12" fmla="*/ 0 w 118"/>
                <a:gd name="T13" fmla="*/ 0 h 76"/>
                <a:gd name="T14" fmla="*/ 0 w 118"/>
                <a:gd name="T15" fmla="*/ 0 h 76"/>
                <a:gd name="T16" fmla="*/ 0 w 118"/>
                <a:gd name="T17" fmla="*/ 0 h 76"/>
                <a:gd name="T18" fmla="*/ 0 w 118"/>
                <a:gd name="T19" fmla="*/ 0 h 76"/>
                <a:gd name="T20" fmla="*/ 0 w 118"/>
                <a:gd name="T21" fmla="*/ 0 h 76"/>
                <a:gd name="T22" fmla="*/ 0 w 118"/>
                <a:gd name="T23" fmla="*/ 0 h 76"/>
                <a:gd name="T24" fmla="*/ 0 w 118"/>
                <a:gd name="T25" fmla="*/ 0 h 76"/>
                <a:gd name="T26" fmla="*/ 0 w 118"/>
                <a:gd name="T27" fmla="*/ 0 h 76"/>
                <a:gd name="T28" fmla="*/ 0 w 118"/>
                <a:gd name="T29" fmla="*/ 0 h 76"/>
                <a:gd name="T30" fmla="*/ 0 w 118"/>
                <a:gd name="T31" fmla="*/ 0 h 76"/>
                <a:gd name="T32" fmla="*/ 0 w 118"/>
                <a:gd name="T33" fmla="*/ 0 h 76"/>
                <a:gd name="T34" fmla="*/ 0 w 118"/>
                <a:gd name="T35" fmla="*/ 0 h 76"/>
                <a:gd name="T36" fmla="*/ 0 w 118"/>
                <a:gd name="T37" fmla="*/ 0 h 76"/>
                <a:gd name="T38" fmla="*/ 0 w 118"/>
                <a:gd name="T39" fmla="*/ 0 h 76"/>
                <a:gd name="T40" fmla="*/ 0 w 118"/>
                <a:gd name="T41" fmla="*/ 0 h 76"/>
                <a:gd name="T42" fmla="*/ 0 w 118"/>
                <a:gd name="T43" fmla="*/ 0 h 76"/>
                <a:gd name="T44" fmla="*/ 0 w 118"/>
                <a:gd name="T45" fmla="*/ 0 h 76"/>
                <a:gd name="T46" fmla="*/ 0 w 118"/>
                <a:gd name="T47" fmla="*/ 0 h 76"/>
                <a:gd name="T48" fmla="*/ 0 w 118"/>
                <a:gd name="T49" fmla="*/ 0 h 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8"/>
                <a:gd name="T76" fmla="*/ 0 h 76"/>
                <a:gd name="T77" fmla="*/ 118 w 118"/>
                <a:gd name="T78" fmla="*/ 76 h 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8" h="76">
                  <a:moveTo>
                    <a:pt x="103" y="75"/>
                  </a:moveTo>
                  <a:lnTo>
                    <a:pt x="107" y="76"/>
                  </a:lnTo>
                  <a:lnTo>
                    <a:pt x="110" y="76"/>
                  </a:lnTo>
                  <a:lnTo>
                    <a:pt x="114" y="75"/>
                  </a:lnTo>
                  <a:lnTo>
                    <a:pt x="116" y="71"/>
                  </a:lnTo>
                  <a:lnTo>
                    <a:pt x="118" y="68"/>
                  </a:lnTo>
                  <a:lnTo>
                    <a:pt x="118" y="62"/>
                  </a:lnTo>
                  <a:lnTo>
                    <a:pt x="116" y="59"/>
                  </a:lnTo>
                  <a:lnTo>
                    <a:pt x="112" y="57"/>
                  </a:lnTo>
                  <a:lnTo>
                    <a:pt x="98" y="49"/>
                  </a:lnTo>
                  <a:lnTo>
                    <a:pt x="80" y="38"/>
                  </a:lnTo>
                  <a:lnTo>
                    <a:pt x="64" y="26"/>
                  </a:lnTo>
                  <a:lnTo>
                    <a:pt x="46" y="16"/>
                  </a:lnTo>
                  <a:lnTo>
                    <a:pt x="30" y="9"/>
                  </a:lnTo>
                  <a:lnTo>
                    <a:pt x="16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7" y="16"/>
                  </a:lnTo>
                  <a:lnTo>
                    <a:pt x="18" y="26"/>
                  </a:lnTo>
                  <a:lnTo>
                    <a:pt x="34" y="37"/>
                  </a:lnTo>
                  <a:lnTo>
                    <a:pt x="50" y="47"/>
                  </a:lnTo>
                  <a:lnTo>
                    <a:pt x="70" y="57"/>
                  </a:lnTo>
                  <a:lnTo>
                    <a:pt x="87" y="68"/>
                  </a:lnTo>
                  <a:lnTo>
                    <a:pt x="103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0" name="Freeform 217"/>
            <p:cNvSpPr>
              <a:spLocks/>
            </p:cNvSpPr>
            <p:nvPr/>
          </p:nvSpPr>
          <p:spPr bwMode="auto">
            <a:xfrm rot="497617">
              <a:off x="2827" y="1183"/>
              <a:ext cx="69" cy="51"/>
            </a:xfrm>
            <a:custGeom>
              <a:avLst/>
              <a:gdLst>
                <a:gd name="T0" fmla="*/ 0 w 251"/>
                <a:gd name="T1" fmla="*/ 0 h 204"/>
                <a:gd name="T2" fmla="*/ 0 w 251"/>
                <a:gd name="T3" fmla="*/ 0 h 204"/>
                <a:gd name="T4" fmla="*/ 0 w 251"/>
                <a:gd name="T5" fmla="*/ 0 h 204"/>
                <a:gd name="T6" fmla="*/ 0 w 251"/>
                <a:gd name="T7" fmla="*/ 0 h 204"/>
                <a:gd name="T8" fmla="*/ 0 w 251"/>
                <a:gd name="T9" fmla="*/ 0 h 204"/>
                <a:gd name="T10" fmla="*/ 0 w 251"/>
                <a:gd name="T11" fmla="*/ 0 h 204"/>
                <a:gd name="T12" fmla="*/ 0 w 251"/>
                <a:gd name="T13" fmla="*/ 0 h 204"/>
                <a:gd name="T14" fmla="*/ 0 w 251"/>
                <a:gd name="T15" fmla="*/ 0 h 204"/>
                <a:gd name="T16" fmla="*/ 0 w 251"/>
                <a:gd name="T17" fmla="*/ 0 h 204"/>
                <a:gd name="T18" fmla="*/ 0 w 251"/>
                <a:gd name="T19" fmla="*/ 0 h 204"/>
                <a:gd name="T20" fmla="*/ 0 w 251"/>
                <a:gd name="T21" fmla="*/ 0 h 204"/>
                <a:gd name="T22" fmla="*/ 0 w 251"/>
                <a:gd name="T23" fmla="*/ 0 h 204"/>
                <a:gd name="T24" fmla="*/ 0 w 251"/>
                <a:gd name="T25" fmla="*/ 0 h 204"/>
                <a:gd name="T26" fmla="*/ 0 w 251"/>
                <a:gd name="T27" fmla="*/ 0 h 204"/>
                <a:gd name="T28" fmla="*/ 0 w 251"/>
                <a:gd name="T29" fmla="*/ 0 h 204"/>
                <a:gd name="T30" fmla="*/ 0 w 251"/>
                <a:gd name="T31" fmla="*/ 0 h 204"/>
                <a:gd name="T32" fmla="*/ 0 w 251"/>
                <a:gd name="T33" fmla="*/ 0 h 204"/>
                <a:gd name="T34" fmla="*/ 0 w 251"/>
                <a:gd name="T35" fmla="*/ 0 h 204"/>
                <a:gd name="T36" fmla="*/ 0 w 251"/>
                <a:gd name="T37" fmla="*/ 0 h 204"/>
                <a:gd name="T38" fmla="*/ 0 w 251"/>
                <a:gd name="T39" fmla="*/ 0 h 204"/>
                <a:gd name="T40" fmla="*/ 0 w 251"/>
                <a:gd name="T41" fmla="*/ 0 h 204"/>
                <a:gd name="T42" fmla="*/ 0 w 251"/>
                <a:gd name="T43" fmla="*/ 0 h 204"/>
                <a:gd name="T44" fmla="*/ 0 w 251"/>
                <a:gd name="T45" fmla="*/ 0 h 204"/>
                <a:gd name="T46" fmla="*/ 0 w 251"/>
                <a:gd name="T47" fmla="*/ 0 h 204"/>
                <a:gd name="T48" fmla="*/ 0 w 251"/>
                <a:gd name="T49" fmla="*/ 0 h 204"/>
                <a:gd name="T50" fmla="*/ 0 w 251"/>
                <a:gd name="T51" fmla="*/ 0 h 204"/>
                <a:gd name="T52" fmla="*/ 0 w 251"/>
                <a:gd name="T53" fmla="*/ 0 h 204"/>
                <a:gd name="T54" fmla="*/ 0 w 251"/>
                <a:gd name="T55" fmla="*/ 0 h 204"/>
                <a:gd name="T56" fmla="*/ 0 w 251"/>
                <a:gd name="T57" fmla="*/ 0 h 20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1"/>
                <a:gd name="T88" fmla="*/ 0 h 204"/>
                <a:gd name="T89" fmla="*/ 251 w 251"/>
                <a:gd name="T90" fmla="*/ 204 h 20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1" h="204">
                  <a:moveTo>
                    <a:pt x="231" y="199"/>
                  </a:moveTo>
                  <a:lnTo>
                    <a:pt x="235" y="202"/>
                  </a:lnTo>
                  <a:lnTo>
                    <a:pt x="239" y="204"/>
                  </a:lnTo>
                  <a:lnTo>
                    <a:pt x="242" y="204"/>
                  </a:lnTo>
                  <a:lnTo>
                    <a:pt x="246" y="202"/>
                  </a:lnTo>
                  <a:lnTo>
                    <a:pt x="249" y="199"/>
                  </a:lnTo>
                  <a:lnTo>
                    <a:pt x="251" y="195"/>
                  </a:lnTo>
                  <a:lnTo>
                    <a:pt x="251" y="190"/>
                  </a:lnTo>
                  <a:lnTo>
                    <a:pt x="249" y="187"/>
                  </a:lnTo>
                  <a:lnTo>
                    <a:pt x="244" y="175"/>
                  </a:lnTo>
                  <a:lnTo>
                    <a:pt x="237" y="164"/>
                  </a:lnTo>
                  <a:lnTo>
                    <a:pt x="228" y="154"/>
                  </a:lnTo>
                  <a:lnTo>
                    <a:pt x="217" y="145"/>
                  </a:lnTo>
                  <a:lnTo>
                    <a:pt x="187" y="125"/>
                  </a:lnTo>
                  <a:lnTo>
                    <a:pt x="155" y="100"/>
                  </a:lnTo>
                  <a:lnTo>
                    <a:pt x="119" y="74"/>
                  </a:lnTo>
                  <a:lnTo>
                    <a:pt x="85" y="50"/>
                  </a:lnTo>
                  <a:lnTo>
                    <a:pt x="55" y="28"/>
                  </a:lnTo>
                  <a:lnTo>
                    <a:pt x="28" y="12"/>
                  </a:lnTo>
                  <a:lnTo>
                    <a:pt x="11" y="2"/>
                  </a:lnTo>
                  <a:lnTo>
                    <a:pt x="0" y="0"/>
                  </a:lnTo>
                  <a:lnTo>
                    <a:pt x="3" y="9"/>
                  </a:lnTo>
                  <a:lnTo>
                    <a:pt x="21" y="26"/>
                  </a:lnTo>
                  <a:lnTo>
                    <a:pt x="48" y="48"/>
                  </a:lnTo>
                  <a:lnTo>
                    <a:pt x="84" y="76"/>
                  </a:lnTo>
                  <a:lnTo>
                    <a:pt x="123" y="107"/>
                  </a:lnTo>
                  <a:lnTo>
                    <a:pt x="162" y="140"/>
                  </a:lnTo>
                  <a:lnTo>
                    <a:pt x="199" y="171"/>
                  </a:lnTo>
                  <a:lnTo>
                    <a:pt x="231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1" name="Freeform 218"/>
            <p:cNvSpPr>
              <a:spLocks/>
            </p:cNvSpPr>
            <p:nvPr/>
          </p:nvSpPr>
          <p:spPr bwMode="auto">
            <a:xfrm rot="497617">
              <a:off x="2793" y="1280"/>
              <a:ext cx="172" cy="27"/>
            </a:xfrm>
            <a:custGeom>
              <a:avLst/>
              <a:gdLst>
                <a:gd name="T0" fmla="*/ 0 w 625"/>
                <a:gd name="T1" fmla="*/ 0 h 105"/>
                <a:gd name="T2" fmla="*/ 0 w 625"/>
                <a:gd name="T3" fmla="*/ 0 h 105"/>
                <a:gd name="T4" fmla="*/ 0 w 625"/>
                <a:gd name="T5" fmla="*/ 0 h 105"/>
                <a:gd name="T6" fmla="*/ 0 w 625"/>
                <a:gd name="T7" fmla="*/ 0 h 105"/>
                <a:gd name="T8" fmla="*/ 0 w 625"/>
                <a:gd name="T9" fmla="*/ 0 h 105"/>
                <a:gd name="T10" fmla="*/ 0 w 625"/>
                <a:gd name="T11" fmla="*/ 0 h 105"/>
                <a:gd name="T12" fmla="*/ 0 w 625"/>
                <a:gd name="T13" fmla="*/ 0 h 105"/>
                <a:gd name="T14" fmla="*/ 0 w 625"/>
                <a:gd name="T15" fmla="*/ 0 h 105"/>
                <a:gd name="T16" fmla="*/ 0 w 625"/>
                <a:gd name="T17" fmla="*/ 0 h 105"/>
                <a:gd name="T18" fmla="*/ 0 w 625"/>
                <a:gd name="T19" fmla="*/ 0 h 105"/>
                <a:gd name="T20" fmla="*/ 0 w 625"/>
                <a:gd name="T21" fmla="*/ 0 h 105"/>
                <a:gd name="T22" fmla="*/ 0 w 625"/>
                <a:gd name="T23" fmla="*/ 0 h 105"/>
                <a:gd name="T24" fmla="*/ 0 w 625"/>
                <a:gd name="T25" fmla="*/ 0 h 105"/>
                <a:gd name="T26" fmla="*/ 0 w 625"/>
                <a:gd name="T27" fmla="*/ 0 h 105"/>
                <a:gd name="T28" fmla="*/ 0 w 625"/>
                <a:gd name="T29" fmla="*/ 0 h 105"/>
                <a:gd name="T30" fmla="*/ 0 w 625"/>
                <a:gd name="T31" fmla="*/ 0 h 105"/>
                <a:gd name="T32" fmla="*/ 0 w 625"/>
                <a:gd name="T33" fmla="*/ 0 h 105"/>
                <a:gd name="T34" fmla="*/ 0 w 625"/>
                <a:gd name="T35" fmla="*/ 0 h 105"/>
                <a:gd name="T36" fmla="*/ 0 w 625"/>
                <a:gd name="T37" fmla="*/ 0 h 105"/>
                <a:gd name="T38" fmla="*/ 0 w 625"/>
                <a:gd name="T39" fmla="*/ 0 h 105"/>
                <a:gd name="T40" fmla="*/ 0 w 625"/>
                <a:gd name="T41" fmla="*/ 0 h 105"/>
                <a:gd name="T42" fmla="*/ 0 w 625"/>
                <a:gd name="T43" fmla="*/ 0 h 105"/>
                <a:gd name="T44" fmla="*/ 0 w 625"/>
                <a:gd name="T45" fmla="*/ 0 h 105"/>
                <a:gd name="T46" fmla="*/ 0 w 625"/>
                <a:gd name="T47" fmla="*/ 0 h 105"/>
                <a:gd name="T48" fmla="*/ 0 w 625"/>
                <a:gd name="T49" fmla="*/ 0 h 105"/>
                <a:gd name="T50" fmla="*/ 0 w 625"/>
                <a:gd name="T51" fmla="*/ 0 h 105"/>
                <a:gd name="T52" fmla="*/ 0 w 625"/>
                <a:gd name="T53" fmla="*/ 0 h 105"/>
                <a:gd name="T54" fmla="*/ 0 w 625"/>
                <a:gd name="T55" fmla="*/ 0 h 105"/>
                <a:gd name="T56" fmla="*/ 0 w 625"/>
                <a:gd name="T57" fmla="*/ 0 h 105"/>
                <a:gd name="T58" fmla="*/ 0 w 625"/>
                <a:gd name="T59" fmla="*/ 0 h 105"/>
                <a:gd name="T60" fmla="*/ 0 w 625"/>
                <a:gd name="T61" fmla="*/ 0 h 105"/>
                <a:gd name="T62" fmla="*/ 0 w 625"/>
                <a:gd name="T63" fmla="*/ 0 h 105"/>
                <a:gd name="T64" fmla="*/ 0 w 625"/>
                <a:gd name="T65" fmla="*/ 0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5"/>
                <a:gd name="T100" fmla="*/ 0 h 105"/>
                <a:gd name="T101" fmla="*/ 625 w 62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5" h="105">
                  <a:moveTo>
                    <a:pt x="57" y="1"/>
                  </a:moveTo>
                  <a:lnTo>
                    <a:pt x="50" y="5"/>
                  </a:lnTo>
                  <a:lnTo>
                    <a:pt x="43" y="14"/>
                  </a:lnTo>
                  <a:lnTo>
                    <a:pt x="32" y="22"/>
                  </a:lnTo>
                  <a:lnTo>
                    <a:pt x="23" y="33"/>
                  </a:lnTo>
                  <a:lnTo>
                    <a:pt x="14" y="43"/>
                  </a:lnTo>
                  <a:lnTo>
                    <a:pt x="7" y="53"/>
                  </a:lnTo>
                  <a:lnTo>
                    <a:pt x="2" y="62"/>
                  </a:lnTo>
                  <a:lnTo>
                    <a:pt x="0" y="69"/>
                  </a:lnTo>
                  <a:lnTo>
                    <a:pt x="2" y="84"/>
                  </a:lnTo>
                  <a:lnTo>
                    <a:pt x="9" y="95"/>
                  </a:lnTo>
                  <a:lnTo>
                    <a:pt x="19" y="102"/>
                  </a:lnTo>
                  <a:lnTo>
                    <a:pt x="30" y="103"/>
                  </a:lnTo>
                  <a:lnTo>
                    <a:pt x="44" y="105"/>
                  </a:lnTo>
                  <a:lnTo>
                    <a:pt x="57" y="103"/>
                  </a:lnTo>
                  <a:lnTo>
                    <a:pt x="71" y="103"/>
                  </a:lnTo>
                  <a:lnTo>
                    <a:pt x="82" y="102"/>
                  </a:lnTo>
                  <a:lnTo>
                    <a:pt x="116" y="98"/>
                  </a:lnTo>
                  <a:lnTo>
                    <a:pt x="151" y="93"/>
                  </a:lnTo>
                  <a:lnTo>
                    <a:pt x="185" y="88"/>
                  </a:lnTo>
                  <a:lnTo>
                    <a:pt x="221" y="83"/>
                  </a:lnTo>
                  <a:lnTo>
                    <a:pt x="255" y="77"/>
                  </a:lnTo>
                  <a:lnTo>
                    <a:pt x="288" y="72"/>
                  </a:lnTo>
                  <a:lnTo>
                    <a:pt x="324" y="67"/>
                  </a:lnTo>
                  <a:lnTo>
                    <a:pt x="358" y="64"/>
                  </a:lnTo>
                  <a:lnTo>
                    <a:pt x="390" y="60"/>
                  </a:lnTo>
                  <a:lnTo>
                    <a:pt x="420" y="57"/>
                  </a:lnTo>
                  <a:lnTo>
                    <a:pt x="452" y="55"/>
                  </a:lnTo>
                  <a:lnTo>
                    <a:pt x="484" y="53"/>
                  </a:lnTo>
                  <a:lnTo>
                    <a:pt x="515" y="50"/>
                  </a:lnTo>
                  <a:lnTo>
                    <a:pt x="547" y="48"/>
                  </a:lnTo>
                  <a:lnTo>
                    <a:pt x="577" y="46"/>
                  </a:lnTo>
                  <a:lnTo>
                    <a:pt x="609" y="43"/>
                  </a:lnTo>
                  <a:lnTo>
                    <a:pt x="616" y="41"/>
                  </a:lnTo>
                  <a:lnTo>
                    <a:pt x="620" y="39"/>
                  </a:lnTo>
                  <a:lnTo>
                    <a:pt x="623" y="34"/>
                  </a:lnTo>
                  <a:lnTo>
                    <a:pt x="625" y="29"/>
                  </a:lnTo>
                  <a:lnTo>
                    <a:pt x="623" y="22"/>
                  </a:lnTo>
                  <a:lnTo>
                    <a:pt x="621" y="19"/>
                  </a:lnTo>
                  <a:lnTo>
                    <a:pt x="616" y="15"/>
                  </a:lnTo>
                  <a:lnTo>
                    <a:pt x="611" y="14"/>
                  </a:lnTo>
                  <a:lnTo>
                    <a:pt x="575" y="12"/>
                  </a:lnTo>
                  <a:lnTo>
                    <a:pt x="539" y="14"/>
                  </a:lnTo>
                  <a:lnTo>
                    <a:pt x="504" y="14"/>
                  </a:lnTo>
                  <a:lnTo>
                    <a:pt x="468" y="15"/>
                  </a:lnTo>
                  <a:lnTo>
                    <a:pt x="433" y="19"/>
                  </a:lnTo>
                  <a:lnTo>
                    <a:pt x="397" y="22"/>
                  </a:lnTo>
                  <a:lnTo>
                    <a:pt x="361" y="27"/>
                  </a:lnTo>
                  <a:lnTo>
                    <a:pt x="326" y="31"/>
                  </a:lnTo>
                  <a:lnTo>
                    <a:pt x="290" y="36"/>
                  </a:lnTo>
                  <a:lnTo>
                    <a:pt x="256" y="41"/>
                  </a:lnTo>
                  <a:lnTo>
                    <a:pt x="221" y="46"/>
                  </a:lnTo>
                  <a:lnTo>
                    <a:pt x="185" y="52"/>
                  </a:lnTo>
                  <a:lnTo>
                    <a:pt x="149" y="57"/>
                  </a:lnTo>
                  <a:lnTo>
                    <a:pt x="116" y="62"/>
                  </a:lnTo>
                  <a:lnTo>
                    <a:pt x="80" y="65"/>
                  </a:lnTo>
                  <a:lnTo>
                    <a:pt x="44" y="69"/>
                  </a:lnTo>
                  <a:lnTo>
                    <a:pt x="41" y="62"/>
                  </a:lnTo>
                  <a:lnTo>
                    <a:pt x="46" y="52"/>
                  </a:lnTo>
                  <a:lnTo>
                    <a:pt x="53" y="43"/>
                  </a:lnTo>
                  <a:lnTo>
                    <a:pt x="59" y="34"/>
                  </a:lnTo>
                  <a:lnTo>
                    <a:pt x="68" y="22"/>
                  </a:lnTo>
                  <a:lnTo>
                    <a:pt x="73" y="10"/>
                  </a:lnTo>
                  <a:lnTo>
                    <a:pt x="71" y="1"/>
                  </a:lnTo>
                  <a:lnTo>
                    <a:pt x="66" y="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2" name="Freeform 219"/>
            <p:cNvSpPr>
              <a:spLocks/>
            </p:cNvSpPr>
            <p:nvPr/>
          </p:nvSpPr>
          <p:spPr bwMode="auto">
            <a:xfrm rot="497617">
              <a:off x="2739" y="1222"/>
              <a:ext cx="313" cy="117"/>
            </a:xfrm>
            <a:custGeom>
              <a:avLst/>
              <a:gdLst>
                <a:gd name="T0" fmla="*/ 0 w 1140"/>
                <a:gd name="T1" fmla="*/ 0 h 472"/>
                <a:gd name="T2" fmla="*/ 0 w 1140"/>
                <a:gd name="T3" fmla="*/ 0 h 472"/>
                <a:gd name="T4" fmla="*/ 0 w 1140"/>
                <a:gd name="T5" fmla="*/ 0 h 472"/>
                <a:gd name="T6" fmla="*/ 0 w 1140"/>
                <a:gd name="T7" fmla="*/ 0 h 472"/>
                <a:gd name="T8" fmla="*/ 0 w 1140"/>
                <a:gd name="T9" fmla="*/ 0 h 472"/>
                <a:gd name="T10" fmla="*/ 0 w 1140"/>
                <a:gd name="T11" fmla="*/ 0 h 472"/>
                <a:gd name="T12" fmla="*/ 0 w 1140"/>
                <a:gd name="T13" fmla="*/ 0 h 472"/>
                <a:gd name="T14" fmla="*/ 0 w 1140"/>
                <a:gd name="T15" fmla="*/ 0 h 472"/>
                <a:gd name="T16" fmla="*/ 0 w 1140"/>
                <a:gd name="T17" fmla="*/ 0 h 472"/>
                <a:gd name="T18" fmla="*/ 0 w 1140"/>
                <a:gd name="T19" fmla="*/ 0 h 472"/>
                <a:gd name="T20" fmla="*/ 0 w 1140"/>
                <a:gd name="T21" fmla="*/ 0 h 472"/>
                <a:gd name="T22" fmla="*/ 0 w 1140"/>
                <a:gd name="T23" fmla="*/ 0 h 472"/>
                <a:gd name="T24" fmla="*/ 0 w 1140"/>
                <a:gd name="T25" fmla="*/ 0 h 472"/>
                <a:gd name="T26" fmla="*/ 0 w 1140"/>
                <a:gd name="T27" fmla="*/ 0 h 472"/>
                <a:gd name="T28" fmla="*/ 0 w 1140"/>
                <a:gd name="T29" fmla="*/ 0 h 472"/>
                <a:gd name="T30" fmla="*/ 0 w 1140"/>
                <a:gd name="T31" fmla="*/ 0 h 472"/>
                <a:gd name="T32" fmla="*/ 0 w 1140"/>
                <a:gd name="T33" fmla="*/ 0 h 472"/>
                <a:gd name="T34" fmla="*/ 0 w 1140"/>
                <a:gd name="T35" fmla="*/ 0 h 472"/>
                <a:gd name="T36" fmla="*/ 0 w 1140"/>
                <a:gd name="T37" fmla="*/ 0 h 472"/>
                <a:gd name="T38" fmla="*/ 0 w 1140"/>
                <a:gd name="T39" fmla="*/ 0 h 472"/>
                <a:gd name="T40" fmla="*/ 0 w 1140"/>
                <a:gd name="T41" fmla="*/ 0 h 472"/>
                <a:gd name="T42" fmla="*/ 0 w 1140"/>
                <a:gd name="T43" fmla="*/ 0 h 472"/>
                <a:gd name="T44" fmla="*/ 0 w 1140"/>
                <a:gd name="T45" fmla="*/ 0 h 472"/>
                <a:gd name="T46" fmla="*/ 0 w 1140"/>
                <a:gd name="T47" fmla="*/ 0 h 472"/>
                <a:gd name="T48" fmla="*/ 0 w 1140"/>
                <a:gd name="T49" fmla="*/ 0 h 472"/>
                <a:gd name="T50" fmla="*/ 0 w 1140"/>
                <a:gd name="T51" fmla="*/ 0 h 472"/>
                <a:gd name="T52" fmla="*/ 0 w 1140"/>
                <a:gd name="T53" fmla="*/ 0 h 472"/>
                <a:gd name="T54" fmla="*/ 0 w 1140"/>
                <a:gd name="T55" fmla="*/ 0 h 472"/>
                <a:gd name="T56" fmla="*/ 0 w 1140"/>
                <a:gd name="T57" fmla="*/ 0 h 472"/>
                <a:gd name="T58" fmla="*/ 0 w 1140"/>
                <a:gd name="T59" fmla="*/ 0 h 472"/>
                <a:gd name="T60" fmla="*/ 0 w 1140"/>
                <a:gd name="T61" fmla="*/ 0 h 472"/>
                <a:gd name="T62" fmla="*/ 0 w 1140"/>
                <a:gd name="T63" fmla="*/ 0 h 472"/>
                <a:gd name="T64" fmla="*/ 0 w 1140"/>
                <a:gd name="T65" fmla="*/ 0 h 472"/>
                <a:gd name="T66" fmla="*/ 0 w 1140"/>
                <a:gd name="T67" fmla="*/ 0 h 472"/>
                <a:gd name="T68" fmla="*/ 0 w 1140"/>
                <a:gd name="T69" fmla="*/ 0 h 472"/>
                <a:gd name="T70" fmla="*/ 0 w 1140"/>
                <a:gd name="T71" fmla="*/ 0 h 472"/>
                <a:gd name="T72" fmla="*/ 0 w 1140"/>
                <a:gd name="T73" fmla="*/ 0 h 472"/>
                <a:gd name="T74" fmla="*/ 0 w 1140"/>
                <a:gd name="T75" fmla="*/ 0 h 472"/>
                <a:gd name="T76" fmla="*/ 0 w 1140"/>
                <a:gd name="T77" fmla="*/ 0 h 472"/>
                <a:gd name="T78" fmla="*/ 0 w 1140"/>
                <a:gd name="T79" fmla="*/ 0 h 472"/>
                <a:gd name="T80" fmla="*/ 0 w 1140"/>
                <a:gd name="T81" fmla="*/ 0 h 472"/>
                <a:gd name="T82" fmla="*/ 0 w 1140"/>
                <a:gd name="T83" fmla="*/ 0 h 472"/>
                <a:gd name="T84" fmla="*/ 0 w 1140"/>
                <a:gd name="T85" fmla="*/ 0 h 4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40"/>
                <a:gd name="T130" fmla="*/ 0 h 472"/>
                <a:gd name="T131" fmla="*/ 1140 w 1140"/>
                <a:gd name="T132" fmla="*/ 472 h 4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40" h="472">
                  <a:moveTo>
                    <a:pt x="4" y="415"/>
                  </a:moveTo>
                  <a:lnTo>
                    <a:pt x="2" y="420"/>
                  </a:lnTo>
                  <a:lnTo>
                    <a:pt x="0" y="432"/>
                  </a:lnTo>
                  <a:lnTo>
                    <a:pt x="0" y="444"/>
                  </a:lnTo>
                  <a:lnTo>
                    <a:pt x="4" y="455"/>
                  </a:lnTo>
                  <a:lnTo>
                    <a:pt x="12" y="462"/>
                  </a:lnTo>
                  <a:lnTo>
                    <a:pt x="23" y="465"/>
                  </a:lnTo>
                  <a:lnTo>
                    <a:pt x="34" y="468"/>
                  </a:lnTo>
                  <a:lnTo>
                    <a:pt x="37" y="470"/>
                  </a:lnTo>
                  <a:lnTo>
                    <a:pt x="71" y="472"/>
                  </a:lnTo>
                  <a:lnTo>
                    <a:pt x="107" y="472"/>
                  </a:lnTo>
                  <a:lnTo>
                    <a:pt x="141" y="472"/>
                  </a:lnTo>
                  <a:lnTo>
                    <a:pt x="175" y="472"/>
                  </a:lnTo>
                  <a:lnTo>
                    <a:pt x="210" y="470"/>
                  </a:lnTo>
                  <a:lnTo>
                    <a:pt x="244" y="468"/>
                  </a:lnTo>
                  <a:lnTo>
                    <a:pt x="278" y="467"/>
                  </a:lnTo>
                  <a:lnTo>
                    <a:pt x="312" y="465"/>
                  </a:lnTo>
                  <a:lnTo>
                    <a:pt x="346" y="463"/>
                  </a:lnTo>
                  <a:lnTo>
                    <a:pt x="379" y="460"/>
                  </a:lnTo>
                  <a:lnTo>
                    <a:pt x="413" y="458"/>
                  </a:lnTo>
                  <a:lnTo>
                    <a:pt x="447" y="455"/>
                  </a:lnTo>
                  <a:lnTo>
                    <a:pt x="481" y="453"/>
                  </a:lnTo>
                  <a:lnTo>
                    <a:pt x="517" y="451"/>
                  </a:lnTo>
                  <a:lnTo>
                    <a:pt x="550" y="449"/>
                  </a:lnTo>
                  <a:lnTo>
                    <a:pt x="584" y="448"/>
                  </a:lnTo>
                  <a:lnTo>
                    <a:pt x="616" y="446"/>
                  </a:lnTo>
                  <a:lnTo>
                    <a:pt x="650" y="444"/>
                  </a:lnTo>
                  <a:lnTo>
                    <a:pt x="682" y="443"/>
                  </a:lnTo>
                  <a:lnTo>
                    <a:pt x="716" y="439"/>
                  </a:lnTo>
                  <a:lnTo>
                    <a:pt x="748" y="436"/>
                  </a:lnTo>
                  <a:lnTo>
                    <a:pt x="780" y="432"/>
                  </a:lnTo>
                  <a:lnTo>
                    <a:pt x="814" y="427"/>
                  </a:lnTo>
                  <a:lnTo>
                    <a:pt x="846" y="422"/>
                  </a:lnTo>
                  <a:lnTo>
                    <a:pt x="867" y="418"/>
                  </a:lnTo>
                  <a:lnTo>
                    <a:pt x="889" y="413"/>
                  </a:lnTo>
                  <a:lnTo>
                    <a:pt x="912" y="406"/>
                  </a:lnTo>
                  <a:lnTo>
                    <a:pt x="933" y="399"/>
                  </a:lnTo>
                  <a:lnTo>
                    <a:pt x="953" y="391"/>
                  </a:lnTo>
                  <a:lnTo>
                    <a:pt x="971" y="379"/>
                  </a:lnTo>
                  <a:lnTo>
                    <a:pt x="988" y="363"/>
                  </a:lnTo>
                  <a:lnTo>
                    <a:pt x="1003" y="346"/>
                  </a:lnTo>
                  <a:lnTo>
                    <a:pt x="1008" y="332"/>
                  </a:lnTo>
                  <a:lnTo>
                    <a:pt x="1024" y="296"/>
                  </a:lnTo>
                  <a:lnTo>
                    <a:pt x="1047" y="244"/>
                  </a:lnTo>
                  <a:lnTo>
                    <a:pt x="1072" y="183"/>
                  </a:lnTo>
                  <a:lnTo>
                    <a:pt x="1099" y="123"/>
                  </a:lnTo>
                  <a:lnTo>
                    <a:pt x="1120" y="71"/>
                  </a:lnTo>
                  <a:lnTo>
                    <a:pt x="1134" y="31"/>
                  </a:lnTo>
                  <a:lnTo>
                    <a:pt x="1140" y="15"/>
                  </a:lnTo>
                  <a:lnTo>
                    <a:pt x="1136" y="14"/>
                  </a:lnTo>
                  <a:lnTo>
                    <a:pt x="1126" y="9"/>
                  </a:lnTo>
                  <a:lnTo>
                    <a:pt x="1113" y="3"/>
                  </a:lnTo>
                  <a:lnTo>
                    <a:pt x="1101" y="0"/>
                  </a:lnTo>
                  <a:lnTo>
                    <a:pt x="1094" y="2"/>
                  </a:lnTo>
                  <a:lnTo>
                    <a:pt x="1090" y="5"/>
                  </a:lnTo>
                  <a:lnTo>
                    <a:pt x="1086" y="12"/>
                  </a:lnTo>
                  <a:lnTo>
                    <a:pt x="1085" y="17"/>
                  </a:lnTo>
                  <a:lnTo>
                    <a:pt x="1086" y="22"/>
                  </a:lnTo>
                  <a:lnTo>
                    <a:pt x="1090" y="26"/>
                  </a:lnTo>
                  <a:lnTo>
                    <a:pt x="1095" y="28"/>
                  </a:lnTo>
                  <a:lnTo>
                    <a:pt x="1101" y="26"/>
                  </a:lnTo>
                  <a:lnTo>
                    <a:pt x="1095" y="45"/>
                  </a:lnTo>
                  <a:lnTo>
                    <a:pt x="1090" y="57"/>
                  </a:lnTo>
                  <a:lnTo>
                    <a:pt x="1079" y="86"/>
                  </a:lnTo>
                  <a:lnTo>
                    <a:pt x="1061" y="130"/>
                  </a:lnTo>
                  <a:lnTo>
                    <a:pt x="1040" y="180"/>
                  </a:lnTo>
                  <a:lnTo>
                    <a:pt x="1019" y="233"/>
                  </a:lnTo>
                  <a:lnTo>
                    <a:pt x="999" y="280"/>
                  </a:lnTo>
                  <a:lnTo>
                    <a:pt x="981" y="318"/>
                  </a:lnTo>
                  <a:lnTo>
                    <a:pt x="971" y="340"/>
                  </a:lnTo>
                  <a:lnTo>
                    <a:pt x="965" y="347"/>
                  </a:lnTo>
                  <a:lnTo>
                    <a:pt x="955" y="353"/>
                  </a:lnTo>
                  <a:lnTo>
                    <a:pt x="940" y="360"/>
                  </a:lnTo>
                  <a:lnTo>
                    <a:pt x="921" y="365"/>
                  </a:lnTo>
                  <a:lnTo>
                    <a:pt x="899" y="372"/>
                  </a:lnTo>
                  <a:lnTo>
                    <a:pt x="876" y="377"/>
                  </a:lnTo>
                  <a:lnTo>
                    <a:pt x="850" y="382"/>
                  </a:lnTo>
                  <a:lnTo>
                    <a:pt x="823" y="387"/>
                  </a:lnTo>
                  <a:lnTo>
                    <a:pt x="794" y="392"/>
                  </a:lnTo>
                  <a:lnTo>
                    <a:pt x="764" y="398"/>
                  </a:lnTo>
                  <a:lnTo>
                    <a:pt x="734" y="401"/>
                  </a:lnTo>
                  <a:lnTo>
                    <a:pt x="704" y="404"/>
                  </a:lnTo>
                  <a:lnTo>
                    <a:pt x="673" y="408"/>
                  </a:lnTo>
                  <a:lnTo>
                    <a:pt x="645" y="411"/>
                  </a:lnTo>
                  <a:lnTo>
                    <a:pt x="618" y="413"/>
                  </a:lnTo>
                  <a:lnTo>
                    <a:pt x="593" y="415"/>
                  </a:lnTo>
                  <a:lnTo>
                    <a:pt x="559" y="417"/>
                  </a:lnTo>
                  <a:lnTo>
                    <a:pt x="527" y="420"/>
                  </a:lnTo>
                  <a:lnTo>
                    <a:pt x="493" y="422"/>
                  </a:lnTo>
                  <a:lnTo>
                    <a:pt x="461" y="425"/>
                  </a:lnTo>
                  <a:lnTo>
                    <a:pt x="429" y="427"/>
                  </a:lnTo>
                  <a:lnTo>
                    <a:pt x="397" y="430"/>
                  </a:lnTo>
                  <a:lnTo>
                    <a:pt x="365" y="434"/>
                  </a:lnTo>
                  <a:lnTo>
                    <a:pt x="331" y="436"/>
                  </a:lnTo>
                  <a:lnTo>
                    <a:pt x="299" y="439"/>
                  </a:lnTo>
                  <a:lnTo>
                    <a:pt x="267" y="441"/>
                  </a:lnTo>
                  <a:lnTo>
                    <a:pt x="235" y="443"/>
                  </a:lnTo>
                  <a:lnTo>
                    <a:pt x="201" y="444"/>
                  </a:lnTo>
                  <a:lnTo>
                    <a:pt x="169" y="444"/>
                  </a:lnTo>
                  <a:lnTo>
                    <a:pt x="137" y="446"/>
                  </a:lnTo>
                  <a:lnTo>
                    <a:pt x="103" y="446"/>
                  </a:lnTo>
                  <a:lnTo>
                    <a:pt x="69" y="444"/>
                  </a:lnTo>
                  <a:lnTo>
                    <a:pt x="66" y="444"/>
                  </a:lnTo>
                  <a:lnTo>
                    <a:pt x="57" y="444"/>
                  </a:lnTo>
                  <a:lnTo>
                    <a:pt x="46" y="443"/>
                  </a:lnTo>
                  <a:lnTo>
                    <a:pt x="36" y="439"/>
                  </a:lnTo>
                  <a:lnTo>
                    <a:pt x="29" y="434"/>
                  </a:lnTo>
                  <a:lnTo>
                    <a:pt x="29" y="425"/>
                  </a:lnTo>
                  <a:lnTo>
                    <a:pt x="32" y="417"/>
                  </a:lnTo>
                  <a:lnTo>
                    <a:pt x="39" y="406"/>
                  </a:lnTo>
                  <a:lnTo>
                    <a:pt x="46" y="396"/>
                  </a:lnTo>
                  <a:lnTo>
                    <a:pt x="57" y="385"/>
                  </a:lnTo>
                  <a:lnTo>
                    <a:pt x="66" y="375"/>
                  </a:lnTo>
                  <a:lnTo>
                    <a:pt x="73" y="368"/>
                  </a:lnTo>
                  <a:lnTo>
                    <a:pt x="78" y="361"/>
                  </a:lnTo>
                  <a:lnTo>
                    <a:pt x="84" y="354"/>
                  </a:lnTo>
                  <a:lnTo>
                    <a:pt x="89" y="347"/>
                  </a:lnTo>
                  <a:lnTo>
                    <a:pt x="96" y="342"/>
                  </a:lnTo>
                  <a:lnTo>
                    <a:pt x="105" y="332"/>
                  </a:lnTo>
                  <a:lnTo>
                    <a:pt x="107" y="321"/>
                  </a:lnTo>
                  <a:lnTo>
                    <a:pt x="103" y="316"/>
                  </a:lnTo>
                  <a:lnTo>
                    <a:pt x="89" y="316"/>
                  </a:lnTo>
                  <a:lnTo>
                    <a:pt x="87" y="320"/>
                  </a:lnTo>
                  <a:lnTo>
                    <a:pt x="80" y="328"/>
                  </a:lnTo>
                  <a:lnTo>
                    <a:pt x="69" y="340"/>
                  </a:lnTo>
                  <a:lnTo>
                    <a:pt x="57" y="354"/>
                  </a:lnTo>
                  <a:lnTo>
                    <a:pt x="43" y="372"/>
                  </a:lnTo>
                  <a:lnTo>
                    <a:pt x="29" y="387"/>
                  </a:lnTo>
                  <a:lnTo>
                    <a:pt x="16" y="403"/>
                  </a:lnTo>
                  <a:lnTo>
                    <a:pt x="4" y="4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3" name="Freeform 220"/>
            <p:cNvSpPr>
              <a:spLocks/>
            </p:cNvSpPr>
            <p:nvPr/>
          </p:nvSpPr>
          <p:spPr bwMode="auto">
            <a:xfrm rot="497617">
              <a:off x="2842" y="1114"/>
              <a:ext cx="168" cy="162"/>
            </a:xfrm>
            <a:custGeom>
              <a:avLst/>
              <a:gdLst>
                <a:gd name="T0" fmla="*/ 0 w 613"/>
                <a:gd name="T1" fmla="*/ 0 h 647"/>
                <a:gd name="T2" fmla="*/ 0 w 613"/>
                <a:gd name="T3" fmla="*/ 0 h 647"/>
                <a:gd name="T4" fmla="*/ 0 w 613"/>
                <a:gd name="T5" fmla="*/ 0 h 647"/>
                <a:gd name="T6" fmla="*/ 0 w 613"/>
                <a:gd name="T7" fmla="*/ 0 h 647"/>
                <a:gd name="T8" fmla="*/ 0 w 613"/>
                <a:gd name="T9" fmla="*/ 0 h 647"/>
                <a:gd name="T10" fmla="*/ 0 w 613"/>
                <a:gd name="T11" fmla="*/ 0 h 647"/>
                <a:gd name="T12" fmla="*/ 0 w 613"/>
                <a:gd name="T13" fmla="*/ 0 h 647"/>
                <a:gd name="T14" fmla="*/ 0 w 613"/>
                <a:gd name="T15" fmla="*/ 0 h 647"/>
                <a:gd name="T16" fmla="*/ 0 w 613"/>
                <a:gd name="T17" fmla="*/ 0 h 647"/>
                <a:gd name="T18" fmla="*/ 0 w 613"/>
                <a:gd name="T19" fmla="*/ 0 h 647"/>
                <a:gd name="T20" fmla="*/ 0 w 613"/>
                <a:gd name="T21" fmla="*/ 0 h 647"/>
                <a:gd name="T22" fmla="*/ 0 w 613"/>
                <a:gd name="T23" fmla="*/ 0 h 647"/>
                <a:gd name="T24" fmla="*/ 0 w 613"/>
                <a:gd name="T25" fmla="*/ 0 h 647"/>
                <a:gd name="T26" fmla="*/ 0 w 613"/>
                <a:gd name="T27" fmla="*/ 0 h 647"/>
                <a:gd name="T28" fmla="*/ 0 w 613"/>
                <a:gd name="T29" fmla="*/ 0 h 647"/>
                <a:gd name="T30" fmla="*/ 0 w 613"/>
                <a:gd name="T31" fmla="*/ 0 h 647"/>
                <a:gd name="T32" fmla="*/ 0 w 613"/>
                <a:gd name="T33" fmla="*/ 0 h 647"/>
                <a:gd name="T34" fmla="*/ 0 w 613"/>
                <a:gd name="T35" fmla="*/ 0 h 647"/>
                <a:gd name="T36" fmla="*/ 0 w 613"/>
                <a:gd name="T37" fmla="*/ 0 h 647"/>
                <a:gd name="T38" fmla="*/ 0 w 613"/>
                <a:gd name="T39" fmla="*/ 0 h 647"/>
                <a:gd name="T40" fmla="*/ 0 w 613"/>
                <a:gd name="T41" fmla="*/ 0 h 647"/>
                <a:gd name="T42" fmla="*/ 0 w 613"/>
                <a:gd name="T43" fmla="*/ 0 h 647"/>
                <a:gd name="T44" fmla="*/ 0 w 613"/>
                <a:gd name="T45" fmla="*/ 0 h 647"/>
                <a:gd name="T46" fmla="*/ 0 w 613"/>
                <a:gd name="T47" fmla="*/ 0 h 647"/>
                <a:gd name="T48" fmla="*/ 0 w 613"/>
                <a:gd name="T49" fmla="*/ 0 h 647"/>
                <a:gd name="T50" fmla="*/ 0 w 613"/>
                <a:gd name="T51" fmla="*/ 0 h 647"/>
                <a:gd name="T52" fmla="*/ 0 w 613"/>
                <a:gd name="T53" fmla="*/ 0 h 647"/>
                <a:gd name="T54" fmla="*/ 0 w 613"/>
                <a:gd name="T55" fmla="*/ 0 h 647"/>
                <a:gd name="T56" fmla="*/ 0 w 613"/>
                <a:gd name="T57" fmla="*/ 0 h 647"/>
                <a:gd name="T58" fmla="*/ 0 w 613"/>
                <a:gd name="T59" fmla="*/ 0 h 647"/>
                <a:gd name="T60" fmla="*/ 0 w 613"/>
                <a:gd name="T61" fmla="*/ 0 h 647"/>
                <a:gd name="T62" fmla="*/ 0 w 613"/>
                <a:gd name="T63" fmla="*/ 0 h 647"/>
                <a:gd name="T64" fmla="*/ 0 w 613"/>
                <a:gd name="T65" fmla="*/ 0 h 647"/>
                <a:gd name="T66" fmla="*/ 0 w 613"/>
                <a:gd name="T67" fmla="*/ 0 h 6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3"/>
                <a:gd name="T103" fmla="*/ 0 h 647"/>
                <a:gd name="T104" fmla="*/ 613 w 613"/>
                <a:gd name="T105" fmla="*/ 647 h 6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3" h="647">
                  <a:moveTo>
                    <a:pt x="0" y="45"/>
                  </a:moveTo>
                  <a:lnTo>
                    <a:pt x="4" y="50"/>
                  </a:lnTo>
                  <a:lnTo>
                    <a:pt x="14" y="52"/>
                  </a:lnTo>
                  <a:lnTo>
                    <a:pt x="30" y="52"/>
                  </a:lnTo>
                  <a:lnTo>
                    <a:pt x="52" y="50"/>
                  </a:lnTo>
                  <a:lnTo>
                    <a:pt x="80" y="47"/>
                  </a:lnTo>
                  <a:lnTo>
                    <a:pt x="111" y="44"/>
                  </a:lnTo>
                  <a:lnTo>
                    <a:pt x="146" y="40"/>
                  </a:lnTo>
                  <a:lnTo>
                    <a:pt x="184" y="37"/>
                  </a:lnTo>
                  <a:lnTo>
                    <a:pt x="223" y="33"/>
                  </a:lnTo>
                  <a:lnTo>
                    <a:pt x="264" y="30"/>
                  </a:lnTo>
                  <a:lnTo>
                    <a:pt x="305" y="30"/>
                  </a:lnTo>
                  <a:lnTo>
                    <a:pt x="346" y="31"/>
                  </a:lnTo>
                  <a:lnTo>
                    <a:pt x="385" y="35"/>
                  </a:lnTo>
                  <a:lnTo>
                    <a:pt x="424" y="42"/>
                  </a:lnTo>
                  <a:lnTo>
                    <a:pt x="460" y="50"/>
                  </a:lnTo>
                  <a:lnTo>
                    <a:pt x="492" y="64"/>
                  </a:lnTo>
                  <a:lnTo>
                    <a:pt x="527" y="130"/>
                  </a:lnTo>
                  <a:lnTo>
                    <a:pt x="552" y="197"/>
                  </a:lnTo>
                  <a:lnTo>
                    <a:pt x="566" y="268"/>
                  </a:lnTo>
                  <a:lnTo>
                    <a:pt x="574" y="339"/>
                  </a:lnTo>
                  <a:lnTo>
                    <a:pt x="574" y="412"/>
                  </a:lnTo>
                  <a:lnTo>
                    <a:pt x="568" y="484"/>
                  </a:lnTo>
                  <a:lnTo>
                    <a:pt x="556" y="555"/>
                  </a:lnTo>
                  <a:lnTo>
                    <a:pt x="542" y="626"/>
                  </a:lnTo>
                  <a:lnTo>
                    <a:pt x="542" y="631"/>
                  </a:lnTo>
                  <a:lnTo>
                    <a:pt x="543" y="638"/>
                  </a:lnTo>
                  <a:lnTo>
                    <a:pt x="547" y="643"/>
                  </a:lnTo>
                  <a:lnTo>
                    <a:pt x="552" y="647"/>
                  </a:lnTo>
                  <a:lnTo>
                    <a:pt x="558" y="647"/>
                  </a:lnTo>
                  <a:lnTo>
                    <a:pt x="563" y="645"/>
                  </a:lnTo>
                  <a:lnTo>
                    <a:pt x="568" y="643"/>
                  </a:lnTo>
                  <a:lnTo>
                    <a:pt x="572" y="638"/>
                  </a:lnTo>
                  <a:lnTo>
                    <a:pt x="595" y="547"/>
                  </a:lnTo>
                  <a:lnTo>
                    <a:pt x="609" y="453"/>
                  </a:lnTo>
                  <a:lnTo>
                    <a:pt x="613" y="362"/>
                  </a:lnTo>
                  <a:lnTo>
                    <a:pt x="607" y="268"/>
                  </a:lnTo>
                  <a:lnTo>
                    <a:pt x="604" y="235"/>
                  </a:lnTo>
                  <a:lnTo>
                    <a:pt x="599" y="203"/>
                  </a:lnTo>
                  <a:lnTo>
                    <a:pt x="591" y="170"/>
                  </a:lnTo>
                  <a:lnTo>
                    <a:pt x="581" y="137"/>
                  </a:lnTo>
                  <a:lnTo>
                    <a:pt x="568" y="106"/>
                  </a:lnTo>
                  <a:lnTo>
                    <a:pt x="552" y="76"/>
                  </a:lnTo>
                  <a:lnTo>
                    <a:pt x="533" y="49"/>
                  </a:lnTo>
                  <a:lnTo>
                    <a:pt x="508" y="24"/>
                  </a:lnTo>
                  <a:lnTo>
                    <a:pt x="486" y="18"/>
                  </a:lnTo>
                  <a:lnTo>
                    <a:pt x="465" y="12"/>
                  </a:lnTo>
                  <a:lnTo>
                    <a:pt x="442" y="7"/>
                  </a:lnTo>
                  <a:lnTo>
                    <a:pt x="420" y="4"/>
                  </a:lnTo>
                  <a:lnTo>
                    <a:pt x="397" y="2"/>
                  </a:lnTo>
                  <a:lnTo>
                    <a:pt x="376" y="0"/>
                  </a:lnTo>
                  <a:lnTo>
                    <a:pt x="353" y="0"/>
                  </a:lnTo>
                  <a:lnTo>
                    <a:pt x="331" y="0"/>
                  </a:lnTo>
                  <a:lnTo>
                    <a:pt x="308" y="2"/>
                  </a:lnTo>
                  <a:lnTo>
                    <a:pt x="283" y="2"/>
                  </a:lnTo>
                  <a:lnTo>
                    <a:pt x="258" y="4"/>
                  </a:lnTo>
                  <a:lnTo>
                    <a:pt x="232" y="7"/>
                  </a:lnTo>
                  <a:lnTo>
                    <a:pt x="203" y="9"/>
                  </a:lnTo>
                  <a:lnTo>
                    <a:pt x="176" y="11"/>
                  </a:lnTo>
                  <a:lnTo>
                    <a:pt x="150" y="14"/>
                  </a:lnTo>
                  <a:lnTo>
                    <a:pt x="123" y="18"/>
                  </a:lnTo>
                  <a:lnTo>
                    <a:pt x="98" y="19"/>
                  </a:lnTo>
                  <a:lnTo>
                    <a:pt x="75" y="23"/>
                  </a:lnTo>
                  <a:lnTo>
                    <a:pt x="54" y="26"/>
                  </a:lnTo>
                  <a:lnTo>
                    <a:pt x="36" y="30"/>
                  </a:lnTo>
                  <a:lnTo>
                    <a:pt x="22" y="33"/>
                  </a:lnTo>
                  <a:lnTo>
                    <a:pt x="11" y="38"/>
                  </a:lnTo>
                  <a:lnTo>
                    <a:pt x="4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4" name="Freeform 221"/>
            <p:cNvSpPr>
              <a:spLocks/>
            </p:cNvSpPr>
            <p:nvPr/>
          </p:nvSpPr>
          <p:spPr bwMode="auto">
            <a:xfrm rot="497617">
              <a:off x="2774" y="1138"/>
              <a:ext cx="188" cy="119"/>
            </a:xfrm>
            <a:custGeom>
              <a:avLst/>
              <a:gdLst>
                <a:gd name="T0" fmla="*/ 0 w 686"/>
                <a:gd name="T1" fmla="*/ 0 h 479"/>
                <a:gd name="T2" fmla="*/ 0 w 686"/>
                <a:gd name="T3" fmla="*/ 0 h 479"/>
                <a:gd name="T4" fmla="*/ 0 w 686"/>
                <a:gd name="T5" fmla="*/ 0 h 479"/>
                <a:gd name="T6" fmla="*/ 0 w 686"/>
                <a:gd name="T7" fmla="*/ 0 h 479"/>
                <a:gd name="T8" fmla="*/ 0 w 686"/>
                <a:gd name="T9" fmla="*/ 0 h 479"/>
                <a:gd name="T10" fmla="*/ 0 w 686"/>
                <a:gd name="T11" fmla="*/ 0 h 479"/>
                <a:gd name="T12" fmla="*/ 0 w 686"/>
                <a:gd name="T13" fmla="*/ 0 h 479"/>
                <a:gd name="T14" fmla="*/ 0 w 686"/>
                <a:gd name="T15" fmla="*/ 0 h 479"/>
                <a:gd name="T16" fmla="*/ 0 w 686"/>
                <a:gd name="T17" fmla="*/ 0 h 479"/>
                <a:gd name="T18" fmla="*/ 0 w 686"/>
                <a:gd name="T19" fmla="*/ 0 h 479"/>
                <a:gd name="T20" fmla="*/ 0 w 686"/>
                <a:gd name="T21" fmla="*/ 0 h 479"/>
                <a:gd name="T22" fmla="*/ 0 w 686"/>
                <a:gd name="T23" fmla="*/ 0 h 479"/>
                <a:gd name="T24" fmla="*/ 0 w 686"/>
                <a:gd name="T25" fmla="*/ 0 h 479"/>
                <a:gd name="T26" fmla="*/ 0 w 686"/>
                <a:gd name="T27" fmla="*/ 0 h 479"/>
                <a:gd name="T28" fmla="*/ 0 w 686"/>
                <a:gd name="T29" fmla="*/ 0 h 479"/>
                <a:gd name="T30" fmla="*/ 0 w 686"/>
                <a:gd name="T31" fmla="*/ 0 h 479"/>
                <a:gd name="T32" fmla="*/ 0 w 686"/>
                <a:gd name="T33" fmla="*/ 0 h 479"/>
                <a:gd name="T34" fmla="*/ 0 w 686"/>
                <a:gd name="T35" fmla="*/ 0 h 479"/>
                <a:gd name="T36" fmla="*/ 0 w 686"/>
                <a:gd name="T37" fmla="*/ 0 h 479"/>
                <a:gd name="T38" fmla="*/ 0 w 686"/>
                <a:gd name="T39" fmla="*/ 0 h 479"/>
                <a:gd name="T40" fmla="*/ 0 w 686"/>
                <a:gd name="T41" fmla="*/ 0 h 479"/>
                <a:gd name="T42" fmla="*/ 0 w 686"/>
                <a:gd name="T43" fmla="*/ 0 h 479"/>
                <a:gd name="T44" fmla="*/ 0 w 686"/>
                <a:gd name="T45" fmla="*/ 0 h 479"/>
                <a:gd name="T46" fmla="*/ 0 w 686"/>
                <a:gd name="T47" fmla="*/ 0 h 479"/>
                <a:gd name="T48" fmla="*/ 0 w 686"/>
                <a:gd name="T49" fmla="*/ 0 h 479"/>
                <a:gd name="T50" fmla="*/ 0 w 686"/>
                <a:gd name="T51" fmla="*/ 0 h 479"/>
                <a:gd name="T52" fmla="*/ 0 w 686"/>
                <a:gd name="T53" fmla="*/ 0 h 479"/>
                <a:gd name="T54" fmla="*/ 0 w 686"/>
                <a:gd name="T55" fmla="*/ 0 h 479"/>
                <a:gd name="T56" fmla="*/ 0 w 686"/>
                <a:gd name="T57" fmla="*/ 0 h 479"/>
                <a:gd name="T58" fmla="*/ 0 w 686"/>
                <a:gd name="T59" fmla="*/ 0 h 479"/>
                <a:gd name="T60" fmla="*/ 0 w 686"/>
                <a:gd name="T61" fmla="*/ 0 h 479"/>
                <a:gd name="T62" fmla="*/ 0 w 686"/>
                <a:gd name="T63" fmla="*/ 0 h 479"/>
                <a:gd name="T64" fmla="*/ 0 w 686"/>
                <a:gd name="T65" fmla="*/ 0 h 479"/>
                <a:gd name="T66" fmla="*/ 0 w 686"/>
                <a:gd name="T67" fmla="*/ 0 h 479"/>
                <a:gd name="T68" fmla="*/ 0 w 686"/>
                <a:gd name="T69" fmla="*/ 0 h 479"/>
                <a:gd name="T70" fmla="*/ 0 w 686"/>
                <a:gd name="T71" fmla="*/ 0 h 479"/>
                <a:gd name="T72" fmla="*/ 0 w 686"/>
                <a:gd name="T73" fmla="*/ 0 h 479"/>
                <a:gd name="T74" fmla="*/ 0 w 686"/>
                <a:gd name="T75" fmla="*/ 0 h 479"/>
                <a:gd name="T76" fmla="*/ 0 w 686"/>
                <a:gd name="T77" fmla="*/ 0 h 479"/>
                <a:gd name="T78" fmla="*/ 0 w 686"/>
                <a:gd name="T79" fmla="*/ 0 h 479"/>
                <a:gd name="T80" fmla="*/ 0 w 686"/>
                <a:gd name="T81" fmla="*/ 0 h 479"/>
                <a:gd name="T82" fmla="*/ 0 w 686"/>
                <a:gd name="T83" fmla="*/ 0 h 479"/>
                <a:gd name="T84" fmla="*/ 0 w 686"/>
                <a:gd name="T85" fmla="*/ 0 h 479"/>
                <a:gd name="T86" fmla="*/ 0 w 686"/>
                <a:gd name="T87" fmla="*/ 0 h 479"/>
                <a:gd name="T88" fmla="*/ 0 w 686"/>
                <a:gd name="T89" fmla="*/ 0 h 479"/>
                <a:gd name="T90" fmla="*/ 0 w 686"/>
                <a:gd name="T91" fmla="*/ 0 h 479"/>
                <a:gd name="T92" fmla="*/ 0 w 686"/>
                <a:gd name="T93" fmla="*/ 0 h 479"/>
                <a:gd name="T94" fmla="*/ 0 w 686"/>
                <a:gd name="T95" fmla="*/ 0 h 479"/>
                <a:gd name="T96" fmla="*/ 0 w 686"/>
                <a:gd name="T97" fmla="*/ 0 h 479"/>
                <a:gd name="T98" fmla="*/ 0 w 686"/>
                <a:gd name="T99" fmla="*/ 0 h 479"/>
                <a:gd name="T100" fmla="*/ 0 w 686"/>
                <a:gd name="T101" fmla="*/ 0 h 479"/>
                <a:gd name="T102" fmla="*/ 0 w 686"/>
                <a:gd name="T103" fmla="*/ 0 h 479"/>
                <a:gd name="T104" fmla="*/ 0 w 686"/>
                <a:gd name="T105" fmla="*/ 0 h 479"/>
                <a:gd name="T106" fmla="*/ 0 w 686"/>
                <a:gd name="T107" fmla="*/ 0 h 479"/>
                <a:gd name="T108" fmla="*/ 0 w 686"/>
                <a:gd name="T109" fmla="*/ 0 h 479"/>
                <a:gd name="T110" fmla="*/ 0 w 686"/>
                <a:gd name="T111" fmla="*/ 0 h 479"/>
                <a:gd name="T112" fmla="*/ 0 w 686"/>
                <a:gd name="T113" fmla="*/ 0 h 479"/>
                <a:gd name="T114" fmla="*/ 0 w 686"/>
                <a:gd name="T115" fmla="*/ 0 h 479"/>
                <a:gd name="T116" fmla="*/ 0 w 686"/>
                <a:gd name="T117" fmla="*/ 0 h 479"/>
                <a:gd name="T118" fmla="*/ 0 w 686"/>
                <a:gd name="T119" fmla="*/ 0 h 479"/>
                <a:gd name="T120" fmla="*/ 0 w 686"/>
                <a:gd name="T121" fmla="*/ 0 h 479"/>
                <a:gd name="T122" fmla="*/ 0 w 686"/>
                <a:gd name="T123" fmla="*/ 0 h 479"/>
                <a:gd name="T124" fmla="*/ 0 w 686"/>
                <a:gd name="T125" fmla="*/ 0 h 4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6"/>
                <a:gd name="T190" fmla="*/ 0 h 479"/>
                <a:gd name="T191" fmla="*/ 686 w 686"/>
                <a:gd name="T192" fmla="*/ 479 h 4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6" h="479">
                  <a:moveTo>
                    <a:pt x="340" y="448"/>
                  </a:moveTo>
                  <a:lnTo>
                    <a:pt x="317" y="450"/>
                  </a:lnTo>
                  <a:lnTo>
                    <a:pt x="287" y="450"/>
                  </a:lnTo>
                  <a:lnTo>
                    <a:pt x="251" y="448"/>
                  </a:lnTo>
                  <a:lnTo>
                    <a:pt x="212" y="444"/>
                  </a:lnTo>
                  <a:lnTo>
                    <a:pt x="173" y="436"/>
                  </a:lnTo>
                  <a:lnTo>
                    <a:pt x="136" y="424"/>
                  </a:lnTo>
                  <a:lnTo>
                    <a:pt x="102" y="403"/>
                  </a:lnTo>
                  <a:lnTo>
                    <a:pt x="77" y="377"/>
                  </a:lnTo>
                  <a:lnTo>
                    <a:pt x="61" y="306"/>
                  </a:lnTo>
                  <a:lnTo>
                    <a:pt x="50" y="237"/>
                  </a:lnTo>
                  <a:lnTo>
                    <a:pt x="39" y="166"/>
                  </a:lnTo>
                  <a:lnTo>
                    <a:pt x="32" y="95"/>
                  </a:lnTo>
                  <a:lnTo>
                    <a:pt x="36" y="83"/>
                  </a:lnTo>
                  <a:lnTo>
                    <a:pt x="43" y="74"/>
                  </a:lnTo>
                  <a:lnTo>
                    <a:pt x="52" y="67"/>
                  </a:lnTo>
                  <a:lnTo>
                    <a:pt x="61" y="62"/>
                  </a:lnTo>
                  <a:lnTo>
                    <a:pt x="71" y="57"/>
                  </a:lnTo>
                  <a:lnTo>
                    <a:pt x="82" y="54"/>
                  </a:lnTo>
                  <a:lnTo>
                    <a:pt x="95" y="52"/>
                  </a:lnTo>
                  <a:lnTo>
                    <a:pt x="105" y="50"/>
                  </a:lnTo>
                  <a:lnTo>
                    <a:pt x="116" y="48"/>
                  </a:lnTo>
                  <a:lnTo>
                    <a:pt x="143" y="48"/>
                  </a:lnTo>
                  <a:lnTo>
                    <a:pt x="168" y="47"/>
                  </a:lnTo>
                  <a:lnTo>
                    <a:pt x="194" y="45"/>
                  </a:lnTo>
                  <a:lnTo>
                    <a:pt x="219" y="43"/>
                  </a:lnTo>
                  <a:lnTo>
                    <a:pt x="244" y="42"/>
                  </a:lnTo>
                  <a:lnTo>
                    <a:pt x="271" y="42"/>
                  </a:lnTo>
                  <a:lnTo>
                    <a:pt x="296" y="40"/>
                  </a:lnTo>
                  <a:lnTo>
                    <a:pt x="323" y="38"/>
                  </a:lnTo>
                  <a:lnTo>
                    <a:pt x="347" y="36"/>
                  </a:lnTo>
                  <a:lnTo>
                    <a:pt x="372" y="35"/>
                  </a:lnTo>
                  <a:lnTo>
                    <a:pt x="399" y="35"/>
                  </a:lnTo>
                  <a:lnTo>
                    <a:pt x="424" y="35"/>
                  </a:lnTo>
                  <a:lnTo>
                    <a:pt x="451" y="35"/>
                  </a:lnTo>
                  <a:lnTo>
                    <a:pt x="477" y="35"/>
                  </a:lnTo>
                  <a:lnTo>
                    <a:pt x="502" y="35"/>
                  </a:lnTo>
                  <a:lnTo>
                    <a:pt x="529" y="36"/>
                  </a:lnTo>
                  <a:lnTo>
                    <a:pt x="536" y="36"/>
                  </a:lnTo>
                  <a:lnTo>
                    <a:pt x="543" y="35"/>
                  </a:lnTo>
                  <a:lnTo>
                    <a:pt x="550" y="31"/>
                  </a:lnTo>
                  <a:lnTo>
                    <a:pt x="556" y="26"/>
                  </a:lnTo>
                  <a:lnTo>
                    <a:pt x="561" y="24"/>
                  </a:lnTo>
                  <a:lnTo>
                    <a:pt x="563" y="19"/>
                  </a:lnTo>
                  <a:lnTo>
                    <a:pt x="565" y="14"/>
                  </a:lnTo>
                  <a:lnTo>
                    <a:pt x="563" y="9"/>
                  </a:lnTo>
                  <a:lnTo>
                    <a:pt x="561" y="3"/>
                  </a:lnTo>
                  <a:lnTo>
                    <a:pt x="556" y="2"/>
                  </a:lnTo>
                  <a:lnTo>
                    <a:pt x="550" y="0"/>
                  </a:lnTo>
                  <a:lnTo>
                    <a:pt x="545" y="2"/>
                  </a:lnTo>
                  <a:lnTo>
                    <a:pt x="518" y="2"/>
                  </a:lnTo>
                  <a:lnTo>
                    <a:pt x="492" y="2"/>
                  </a:lnTo>
                  <a:lnTo>
                    <a:pt x="465" y="2"/>
                  </a:lnTo>
                  <a:lnTo>
                    <a:pt x="438" y="3"/>
                  </a:lnTo>
                  <a:lnTo>
                    <a:pt x="412" y="3"/>
                  </a:lnTo>
                  <a:lnTo>
                    <a:pt x="385" y="3"/>
                  </a:lnTo>
                  <a:lnTo>
                    <a:pt x="358" y="5"/>
                  </a:lnTo>
                  <a:lnTo>
                    <a:pt x="331" y="5"/>
                  </a:lnTo>
                  <a:lnTo>
                    <a:pt x="305" y="7"/>
                  </a:lnTo>
                  <a:lnTo>
                    <a:pt x="278" y="7"/>
                  </a:lnTo>
                  <a:lnTo>
                    <a:pt x="251" y="9"/>
                  </a:lnTo>
                  <a:lnTo>
                    <a:pt x="225" y="10"/>
                  </a:lnTo>
                  <a:lnTo>
                    <a:pt x="198" y="10"/>
                  </a:lnTo>
                  <a:lnTo>
                    <a:pt x="171" y="12"/>
                  </a:lnTo>
                  <a:lnTo>
                    <a:pt x="144" y="14"/>
                  </a:lnTo>
                  <a:lnTo>
                    <a:pt x="118" y="16"/>
                  </a:lnTo>
                  <a:lnTo>
                    <a:pt x="102" y="17"/>
                  </a:lnTo>
                  <a:lnTo>
                    <a:pt x="84" y="19"/>
                  </a:lnTo>
                  <a:lnTo>
                    <a:pt x="66" y="23"/>
                  </a:lnTo>
                  <a:lnTo>
                    <a:pt x="50" y="28"/>
                  </a:lnTo>
                  <a:lnTo>
                    <a:pt x="34" y="35"/>
                  </a:lnTo>
                  <a:lnTo>
                    <a:pt x="22" y="45"/>
                  </a:lnTo>
                  <a:lnTo>
                    <a:pt x="11" y="55"/>
                  </a:lnTo>
                  <a:lnTo>
                    <a:pt x="4" y="69"/>
                  </a:lnTo>
                  <a:lnTo>
                    <a:pt x="0" y="92"/>
                  </a:lnTo>
                  <a:lnTo>
                    <a:pt x="0" y="125"/>
                  </a:lnTo>
                  <a:lnTo>
                    <a:pt x="4" y="166"/>
                  </a:lnTo>
                  <a:lnTo>
                    <a:pt x="9" y="213"/>
                  </a:lnTo>
                  <a:lnTo>
                    <a:pt x="16" y="263"/>
                  </a:lnTo>
                  <a:lnTo>
                    <a:pt x="27" y="313"/>
                  </a:lnTo>
                  <a:lnTo>
                    <a:pt x="39" y="358"/>
                  </a:lnTo>
                  <a:lnTo>
                    <a:pt x="54" y="398"/>
                  </a:lnTo>
                  <a:lnTo>
                    <a:pt x="63" y="413"/>
                  </a:lnTo>
                  <a:lnTo>
                    <a:pt x="73" y="427"/>
                  </a:lnTo>
                  <a:lnTo>
                    <a:pt x="86" y="439"/>
                  </a:lnTo>
                  <a:lnTo>
                    <a:pt x="102" y="446"/>
                  </a:lnTo>
                  <a:lnTo>
                    <a:pt x="130" y="455"/>
                  </a:lnTo>
                  <a:lnTo>
                    <a:pt x="159" y="462"/>
                  </a:lnTo>
                  <a:lnTo>
                    <a:pt x="187" y="467"/>
                  </a:lnTo>
                  <a:lnTo>
                    <a:pt x="216" y="470"/>
                  </a:lnTo>
                  <a:lnTo>
                    <a:pt x="244" y="474"/>
                  </a:lnTo>
                  <a:lnTo>
                    <a:pt x="273" y="476"/>
                  </a:lnTo>
                  <a:lnTo>
                    <a:pt x="303" y="477"/>
                  </a:lnTo>
                  <a:lnTo>
                    <a:pt x="331" y="479"/>
                  </a:lnTo>
                  <a:lnTo>
                    <a:pt x="356" y="479"/>
                  </a:lnTo>
                  <a:lnTo>
                    <a:pt x="381" y="476"/>
                  </a:lnTo>
                  <a:lnTo>
                    <a:pt x="406" y="472"/>
                  </a:lnTo>
                  <a:lnTo>
                    <a:pt x="429" y="467"/>
                  </a:lnTo>
                  <a:lnTo>
                    <a:pt x="454" y="460"/>
                  </a:lnTo>
                  <a:lnTo>
                    <a:pt x="479" y="455"/>
                  </a:lnTo>
                  <a:lnTo>
                    <a:pt x="502" y="451"/>
                  </a:lnTo>
                  <a:lnTo>
                    <a:pt x="527" y="450"/>
                  </a:lnTo>
                  <a:lnTo>
                    <a:pt x="547" y="450"/>
                  </a:lnTo>
                  <a:lnTo>
                    <a:pt x="572" y="448"/>
                  </a:lnTo>
                  <a:lnTo>
                    <a:pt x="599" y="444"/>
                  </a:lnTo>
                  <a:lnTo>
                    <a:pt x="624" y="441"/>
                  </a:lnTo>
                  <a:lnTo>
                    <a:pt x="648" y="437"/>
                  </a:lnTo>
                  <a:lnTo>
                    <a:pt x="668" y="431"/>
                  </a:lnTo>
                  <a:lnTo>
                    <a:pt x="680" y="422"/>
                  </a:lnTo>
                  <a:lnTo>
                    <a:pt x="686" y="412"/>
                  </a:lnTo>
                  <a:lnTo>
                    <a:pt x="675" y="408"/>
                  </a:lnTo>
                  <a:lnTo>
                    <a:pt x="661" y="406"/>
                  </a:lnTo>
                  <a:lnTo>
                    <a:pt x="641" y="406"/>
                  </a:lnTo>
                  <a:lnTo>
                    <a:pt x="620" y="406"/>
                  </a:lnTo>
                  <a:lnTo>
                    <a:pt x="595" y="408"/>
                  </a:lnTo>
                  <a:lnTo>
                    <a:pt x="570" y="412"/>
                  </a:lnTo>
                  <a:lnTo>
                    <a:pt x="542" y="415"/>
                  </a:lnTo>
                  <a:lnTo>
                    <a:pt x="515" y="418"/>
                  </a:lnTo>
                  <a:lnTo>
                    <a:pt x="486" y="424"/>
                  </a:lnTo>
                  <a:lnTo>
                    <a:pt x="460" y="429"/>
                  </a:lnTo>
                  <a:lnTo>
                    <a:pt x="433" y="432"/>
                  </a:lnTo>
                  <a:lnTo>
                    <a:pt x="408" y="437"/>
                  </a:lnTo>
                  <a:lnTo>
                    <a:pt x="387" y="441"/>
                  </a:lnTo>
                  <a:lnTo>
                    <a:pt x="367" y="444"/>
                  </a:lnTo>
                  <a:lnTo>
                    <a:pt x="351" y="446"/>
                  </a:lnTo>
                  <a:lnTo>
                    <a:pt x="340" y="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5" name="Freeform 222"/>
            <p:cNvSpPr>
              <a:spLocks/>
            </p:cNvSpPr>
            <p:nvPr/>
          </p:nvSpPr>
          <p:spPr bwMode="auto">
            <a:xfrm rot="497617">
              <a:off x="2945" y="1155"/>
              <a:ext cx="26" cy="79"/>
            </a:xfrm>
            <a:custGeom>
              <a:avLst/>
              <a:gdLst>
                <a:gd name="T0" fmla="*/ 0 w 95"/>
                <a:gd name="T1" fmla="*/ 0 h 318"/>
                <a:gd name="T2" fmla="*/ 0 w 95"/>
                <a:gd name="T3" fmla="*/ 0 h 318"/>
                <a:gd name="T4" fmla="*/ 0 w 95"/>
                <a:gd name="T5" fmla="*/ 0 h 318"/>
                <a:gd name="T6" fmla="*/ 0 w 95"/>
                <a:gd name="T7" fmla="*/ 0 h 318"/>
                <a:gd name="T8" fmla="*/ 0 w 95"/>
                <a:gd name="T9" fmla="*/ 0 h 318"/>
                <a:gd name="T10" fmla="*/ 0 w 95"/>
                <a:gd name="T11" fmla="*/ 0 h 318"/>
                <a:gd name="T12" fmla="*/ 0 w 95"/>
                <a:gd name="T13" fmla="*/ 0 h 318"/>
                <a:gd name="T14" fmla="*/ 0 w 95"/>
                <a:gd name="T15" fmla="*/ 0 h 318"/>
                <a:gd name="T16" fmla="*/ 0 w 95"/>
                <a:gd name="T17" fmla="*/ 0 h 318"/>
                <a:gd name="T18" fmla="*/ 0 w 95"/>
                <a:gd name="T19" fmla="*/ 0 h 318"/>
                <a:gd name="T20" fmla="*/ 0 w 95"/>
                <a:gd name="T21" fmla="*/ 0 h 318"/>
                <a:gd name="T22" fmla="*/ 0 w 95"/>
                <a:gd name="T23" fmla="*/ 0 h 318"/>
                <a:gd name="T24" fmla="*/ 0 w 95"/>
                <a:gd name="T25" fmla="*/ 0 h 318"/>
                <a:gd name="T26" fmla="*/ 0 w 95"/>
                <a:gd name="T27" fmla="*/ 0 h 318"/>
                <a:gd name="T28" fmla="*/ 0 w 95"/>
                <a:gd name="T29" fmla="*/ 0 h 318"/>
                <a:gd name="T30" fmla="*/ 0 w 95"/>
                <a:gd name="T31" fmla="*/ 0 h 318"/>
                <a:gd name="T32" fmla="*/ 0 w 95"/>
                <a:gd name="T33" fmla="*/ 0 h 318"/>
                <a:gd name="T34" fmla="*/ 0 w 95"/>
                <a:gd name="T35" fmla="*/ 0 h 318"/>
                <a:gd name="T36" fmla="*/ 0 w 95"/>
                <a:gd name="T37" fmla="*/ 0 h 318"/>
                <a:gd name="T38" fmla="*/ 0 w 95"/>
                <a:gd name="T39" fmla="*/ 0 h 318"/>
                <a:gd name="T40" fmla="*/ 0 w 95"/>
                <a:gd name="T41" fmla="*/ 0 h 318"/>
                <a:gd name="T42" fmla="*/ 0 w 95"/>
                <a:gd name="T43" fmla="*/ 0 h 318"/>
                <a:gd name="T44" fmla="*/ 0 w 95"/>
                <a:gd name="T45" fmla="*/ 0 h 318"/>
                <a:gd name="T46" fmla="*/ 0 w 95"/>
                <a:gd name="T47" fmla="*/ 0 h 318"/>
                <a:gd name="T48" fmla="*/ 0 w 95"/>
                <a:gd name="T49" fmla="*/ 0 h 318"/>
                <a:gd name="T50" fmla="*/ 0 w 95"/>
                <a:gd name="T51" fmla="*/ 0 h 318"/>
                <a:gd name="T52" fmla="*/ 0 w 95"/>
                <a:gd name="T53" fmla="*/ 0 h 318"/>
                <a:gd name="T54" fmla="*/ 0 w 95"/>
                <a:gd name="T55" fmla="*/ 0 h 318"/>
                <a:gd name="T56" fmla="*/ 0 w 95"/>
                <a:gd name="T57" fmla="*/ 0 h 3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5"/>
                <a:gd name="T88" fmla="*/ 0 h 318"/>
                <a:gd name="T89" fmla="*/ 95 w 95"/>
                <a:gd name="T90" fmla="*/ 318 h 3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5" h="318">
                  <a:moveTo>
                    <a:pt x="7" y="31"/>
                  </a:moveTo>
                  <a:lnTo>
                    <a:pt x="30" y="60"/>
                  </a:lnTo>
                  <a:lnTo>
                    <a:pt x="45" y="93"/>
                  </a:lnTo>
                  <a:lnTo>
                    <a:pt x="52" y="128"/>
                  </a:lnTo>
                  <a:lnTo>
                    <a:pt x="55" y="162"/>
                  </a:lnTo>
                  <a:lnTo>
                    <a:pt x="57" y="199"/>
                  </a:lnTo>
                  <a:lnTo>
                    <a:pt x="57" y="235"/>
                  </a:lnTo>
                  <a:lnTo>
                    <a:pt x="59" y="270"/>
                  </a:lnTo>
                  <a:lnTo>
                    <a:pt x="64" y="302"/>
                  </a:lnTo>
                  <a:lnTo>
                    <a:pt x="66" y="309"/>
                  </a:lnTo>
                  <a:lnTo>
                    <a:pt x="70" y="313"/>
                  </a:lnTo>
                  <a:lnTo>
                    <a:pt x="73" y="316"/>
                  </a:lnTo>
                  <a:lnTo>
                    <a:pt x="80" y="318"/>
                  </a:lnTo>
                  <a:lnTo>
                    <a:pt x="86" y="316"/>
                  </a:lnTo>
                  <a:lnTo>
                    <a:pt x="91" y="311"/>
                  </a:lnTo>
                  <a:lnTo>
                    <a:pt x="93" y="308"/>
                  </a:lnTo>
                  <a:lnTo>
                    <a:pt x="95" y="301"/>
                  </a:lnTo>
                  <a:lnTo>
                    <a:pt x="91" y="263"/>
                  </a:lnTo>
                  <a:lnTo>
                    <a:pt x="91" y="221"/>
                  </a:lnTo>
                  <a:lnTo>
                    <a:pt x="91" y="178"/>
                  </a:lnTo>
                  <a:lnTo>
                    <a:pt x="89" y="136"/>
                  </a:lnTo>
                  <a:lnTo>
                    <a:pt x="84" y="95"/>
                  </a:lnTo>
                  <a:lnTo>
                    <a:pt x="71" y="57"/>
                  </a:lnTo>
                  <a:lnTo>
                    <a:pt x="50" y="26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6" y="7"/>
                  </a:lnTo>
                  <a:lnTo>
                    <a:pt x="0" y="15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6" name="Freeform 223"/>
            <p:cNvSpPr>
              <a:spLocks/>
            </p:cNvSpPr>
            <p:nvPr/>
          </p:nvSpPr>
          <p:spPr bwMode="auto">
            <a:xfrm rot="497617">
              <a:off x="2799" y="1210"/>
              <a:ext cx="30" cy="19"/>
            </a:xfrm>
            <a:custGeom>
              <a:avLst/>
              <a:gdLst>
                <a:gd name="T0" fmla="*/ 0 w 111"/>
                <a:gd name="T1" fmla="*/ 0 h 74"/>
                <a:gd name="T2" fmla="*/ 0 w 111"/>
                <a:gd name="T3" fmla="*/ 0 h 74"/>
                <a:gd name="T4" fmla="*/ 0 w 111"/>
                <a:gd name="T5" fmla="*/ 0 h 74"/>
                <a:gd name="T6" fmla="*/ 0 w 111"/>
                <a:gd name="T7" fmla="*/ 0 h 74"/>
                <a:gd name="T8" fmla="*/ 0 w 111"/>
                <a:gd name="T9" fmla="*/ 0 h 74"/>
                <a:gd name="T10" fmla="*/ 0 w 111"/>
                <a:gd name="T11" fmla="*/ 0 h 74"/>
                <a:gd name="T12" fmla="*/ 0 w 111"/>
                <a:gd name="T13" fmla="*/ 0 h 74"/>
                <a:gd name="T14" fmla="*/ 0 w 111"/>
                <a:gd name="T15" fmla="*/ 0 h 74"/>
                <a:gd name="T16" fmla="*/ 0 w 111"/>
                <a:gd name="T17" fmla="*/ 0 h 74"/>
                <a:gd name="T18" fmla="*/ 0 w 111"/>
                <a:gd name="T19" fmla="*/ 0 h 74"/>
                <a:gd name="T20" fmla="*/ 0 w 111"/>
                <a:gd name="T21" fmla="*/ 0 h 74"/>
                <a:gd name="T22" fmla="*/ 0 w 111"/>
                <a:gd name="T23" fmla="*/ 0 h 74"/>
                <a:gd name="T24" fmla="*/ 0 w 111"/>
                <a:gd name="T25" fmla="*/ 0 h 74"/>
                <a:gd name="T26" fmla="*/ 0 w 111"/>
                <a:gd name="T27" fmla="*/ 0 h 74"/>
                <a:gd name="T28" fmla="*/ 0 w 111"/>
                <a:gd name="T29" fmla="*/ 0 h 74"/>
                <a:gd name="T30" fmla="*/ 0 w 111"/>
                <a:gd name="T31" fmla="*/ 0 h 74"/>
                <a:gd name="T32" fmla="*/ 0 w 111"/>
                <a:gd name="T33" fmla="*/ 0 h 74"/>
                <a:gd name="T34" fmla="*/ 0 w 111"/>
                <a:gd name="T35" fmla="*/ 0 h 74"/>
                <a:gd name="T36" fmla="*/ 0 w 111"/>
                <a:gd name="T37" fmla="*/ 0 h 74"/>
                <a:gd name="T38" fmla="*/ 0 w 111"/>
                <a:gd name="T39" fmla="*/ 0 h 74"/>
                <a:gd name="T40" fmla="*/ 0 w 111"/>
                <a:gd name="T41" fmla="*/ 0 h 74"/>
                <a:gd name="T42" fmla="*/ 0 w 111"/>
                <a:gd name="T43" fmla="*/ 0 h 74"/>
                <a:gd name="T44" fmla="*/ 0 w 111"/>
                <a:gd name="T45" fmla="*/ 0 h 74"/>
                <a:gd name="T46" fmla="*/ 0 w 111"/>
                <a:gd name="T47" fmla="*/ 0 h 74"/>
                <a:gd name="T48" fmla="*/ 0 w 111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1"/>
                <a:gd name="T76" fmla="*/ 0 h 74"/>
                <a:gd name="T77" fmla="*/ 111 w 111"/>
                <a:gd name="T78" fmla="*/ 74 h 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1" h="74">
                  <a:moveTo>
                    <a:pt x="93" y="74"/>
                  </a:moveTo>
                  <a:lnTo>
                    <a:pt x="98" y="74"/>
                  </a:lnTo>
                  <a:lnTo>
                    <a:pt x="104" y="73"/>
                  </a:lnTo>
                  <a:lnTo>
                    <a:pt x="107" y="71"/>
                  </a:lnTo>
                  <a:lnTo>
                    <a:pt x="109" y="67"/>
                  </a:lnTo>
                  <a:lnTo>
                    <a:pt x="111" y="62"/>
                  </a:lnTo>
                  <a:lnTo>
                    <a:pt x="109" y="57"/>
                  </a:lnTo>
                  <a:lnTo>
                    <a:pt x="107" y="53"/>
                  </a:lnTo>
                  <a:lnTo>
                    <a:pt x="102" y="52"/>
                  </a:lnTo>
                  <a:lnTo>
                    <a:pt x="88" y="45"/>
                  </a:lnTo>
                  <a:lnTo>
                    <a:pt x="73" y="36"/>
                  </a:lnTo>
                  <a:lnTo>
                    <a:pt x="57" y="26"/>
                  </a:lnTo>
                  <a:lnTo>
                    <a:pt x="43" y="15"/>
                  </a:lnTo>
                  <a:lnTo>
                    <a:pt x="29" y="9"/>
                  </a:lnTo>
                  <a:lnTo>
                    <a:pt x="16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6" y="15"/>
                  </a:lnTo>
                  <a:lnTo>
                    <a:pt x="16" y="26"/>
                  </a:lnTo>
                  <a:lnTo>
                    <a:pt x="31" y="36"/>
                  </a:lnTo>
                  <a:lnTo>
                    <a:pt x="47" y="47"/>
                  </a:lnTo>
                  <a:lnTo>
                    <a:pt x="63" y="57"/>
                  </a:lnTo>
                  <a:lnTo>
                    <a:pt x="79" y="67"/>
                  </a:lnTo>
                  <a:lnTo>
                    <a:pt x="93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7" name="Freeform 224"/>
            <p:cNvSpPr>
              <a:spLocks/>
            </p:cNvSpPr>
            <p:nvPr/>
          </p:nvSpPr>
          <p:spPr bwMode="auto">
            <a:xfrm rot="497617">
              <a:off x="2815" y="1207"/>
              <a:ext cx="32" cy="20"/>
            </a:xfrm>
            <a:custGeom>
              <a:avLst/>
              <a:gdLst>
                <a:gd name="T0" fmla="*/ 0 w 118"/>
                <a:gd name="T1" fmla="*/ 0 h 78"/>
                <a:gd name="T2" fmla="*/ 0 w 118"/>
                <a:gd name="T3" fmla="*/ 0 h 78"/>
                <a:gd name="T4" fmla="*/ 0 w 118"/>
                <a:gd name="T5" fmla="*/ 0 h 78"/>
                <a:gd name="T6" fmla="*/ 0 w 118"/>
                <a:gd name="T7" fmla="*/ 0 h 78"/>
                <a:gd name="T8" fmla="*/ 0 w 118"/>
                <a:gd name="T9" fmla="*/ 0 h 78"/>
                <a:gd name="T10" fmla="*/ 0 w 118"/>
                <a:gd name="T11" fmla="*/ 0 h 78"/>
                <a:gd name="T12" fmla="*/ 0 w 118"/>
                <a:gd name="T13" fmla="*/ 0 h 78"/>
                <a:gd name="T14" fmla="*/ 0 w 118"/>
                <a:gd name="T15" fmla="*/ 0 h 78"/>
                <a:gd name="T16" fmla="*/ 0 w 118"/>
                <a:gd name="T17" fmla="*/ 0 h 78"/>
                <a:gd name="T18" fmla="*/ 0 w 118"/>
                <a:gd name="T19" fmla="*/ 0 h 78"/>
                <a:gd name="T20" fmla="*/ 0 w 118"/>
                <a:gd name="T21" fmla="*/ 0 h 78"/>
                <a:gd name="T22" fmla="*/ 0 w 118"/>
                <a:gd name="T23" fmla="*/ 0 h 78"/>
                <a:gd name="T24" fmla="*/ 0 w 118"/>
                <a:gd name="T25" fmla="*/ 0 h 78"/>
                <a:gd name="T26" fmla="*/ 0 w 118"/>
                <a:gd name="T27" fmla="*/ 0 h 78"/>
                <a:gd name="T28" fmla="*/ 0 w 118"/>
                <a:gd name="T29" fmla="*/ 0 h 78"/>
                <a:gd name="T30" fmla="*/ 0 w 118"/>
                <a:gd name="T31" fmla="*/ 0 h 78"/>
                <a:gd name="T32" fmla="*/ 0 w 118"/>
                <a:gd name="T33" fmla="*/ 0 h 78"/>
                <a:gd name="T34" fmla="*/ 0 w 118"/>
                <a:gd name="T35" fmla="*/ 0 h 78"/>
                <a:gd name="T36" fmla="*/ 0 w 118"/>
                <a:gd name="T37" fmla="*/ 0 h 78"/>
                <a:gd name="T38" fmla="*/ 0 w 118"/>
                <a:gd name="T39" fmla="*/ 0 h 78"/>
                <a:gd name="T40" fmla="*/ 0 w 118"/>
                <a:gd name="T41" fmla="*/ 0 h 78"/>
                <a:gd name="T42" fmla="*/ 0 w 118"/>
                <a:gd name="T43" fmla="*/ 0 h 78"/>
                <a:gd name="T44" fmla="*/ 0 w 118"/>
                <a:gd name="T45" fmla="*/ 0 h 78"/>
                <a:gd name="T46" fmla="*/ 0 w 118"/>
                <a:gd name="T47" fmla="*/ 0 h 78"/>
                <a:gd name="T48" fmla="*/ 0 w 118"/>
                <a:gd name="T49" fmla="*/ 0 h 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8"/>
                <a:gd name="T76" fmla="*/ 0 h 78"/>
                <a:gd name="T77" fmla="*/ 118 w 118"/>
                <a:gd name="T78" fmla="*/ 78 h 7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8" h="78">
                  <a:moveTo>
                    <a:pt x="104" y="76"/>
                  </a:moveTo>
                  <a:lnTo>
                    <a:pt x="107" y="78"/>
                  </a:lnTo>
                  <a:lnTo>
                    <a:pt x="111" y="78"/>
                  </a:lnTo>
                  <a:lnTo>
                    <a:pt x="114" y="76"/>
                  </a:lnTo>
                  <a:lnTo>
                    <a:pt x="116" y="73"/>
                  </a:lnTo>
                  <a:lnTo>
                    <a:pt x="118" y="69"/>
                  </a:lnTo>
                  <a:lnTo>
                    <a:pt x="118" y="64"/>
                  </a:lnTo>
                  <a:lnTo>
                    <a:pt x="116" y="61"/>
                  </a:lnTo>
                  <a:lnTo>
                    <a:pt x="113" y="59"/>
                  </a:lnTo>
                  <a:lnTo>
                    <a:pt x="98" y="50"/>
                  </a:lnTo>
                  <a:lnTo>
                    <a:pt x="81" y="40"/>
                  </a:lnTo>
                  <a:lnTo>
                    <a:pt x="65" y="28"/>
                  </a:lnTo>
                  <a:lnTo>
                    <a:pt x="47" y="17"/>
                  </a:lnTo>
                  <a:lnTo>
                    <a:pt x="31" y="9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8" y="16"/>
                  </a:lnTo>
                  <a:lnTo>
                    <a:pt x="18" y="26"/>
                  </a:lnTo>
                  <a:lnTo>
                    <a:pt x="34" y="36"/>
                  </a:lnTo>
                  <a:lnTo>
                    <a:pt x="50" y="49"/>
                  </a:lnTo>
                  <a:lnTo>
                    <a:pt x="70" y="59"/>
                  </a:lnTo>
                  <a:lnTo>
                    <a:pt x="88" y="69"/>
                  </a:lnTo>
                  <a:lnTo>
                    <a:pt x="10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8" name="Freeform 225"/>
            <p:cNvSpPr>
              <a:spLocks/>
            </p:cNvSpPr>
            <p:nvPr/>
          </p:nvSpPr>
          <p:spPr bwMode="auto">
            <a:xfrm rot="497617">
              <a:off x="2814" y="1186"/>
              <a:ext cx="69" cy="51"/>
            </a:xfrm>
            <a:custGeom>
              <a:avLst/>
              <a:gdLst>
                <a:gd name="T0" fmla="*/ 0 w 251"/>
                <a:gd name="T1" fmla="*/ 0 h 204"/>
                <a:gd name="T2" fmla="*/ 0 w 251"/>
                <a:gd name="T3" fmla="*/ 0 h 204"/>
                <a:gd name="T4" fmla="*/ 0 w 251"/>
                <a:gd name="T5" fmla="*/ 0 h 204"/>
                <a:gd name="T6" fmla="*/ 0 w 251"/>
                <a:gd name="T7" fmla="*/ 0 h 204"/>
                <a:gd name="T8" fmla="*/ 0 w 251"/>
                <a:gd name="T9" fmla="*/ 0 h 204"/>
                <a:gd name="T10" fmla="*/ 0 w 251"/>
                <a:gd name="T11" fmla="*/ 0 h 204"/>
                <a:gd name="T12" fmla="*/ 0 w 251"/>
                <a:gd name="T13" fmla="*/ 0 h 204"/>
                <a:gd name="T14" fmla="*/ 0 w 251"/>
                <a:gd name="T15" fmla="*/ 0 h 204"/>
                <a:gd name="T16" fmla="*/ 0 w 251"/>
                <a:gd name="T17" fmla="*/ 0 h 204"/>
                <a:gd name="T18" fmla="*/ 0 w 251"/>
                <a:gd name="T19" fmla="*/ 0 h 204"/>
                <a:gd name="T20" fmla="*/ 0 w 251"/>
                <a:gd name="T21" fmla="*/ 0 h 204"/>
                <a:gd name="T22" fmla="*/ 0 w 251"/>
                <a:gd name="T23" fmla="*/ 0 h 204"/>
                <a:gd name="T24" fmla="*/ 0 w 251"/>
                <a:gd name="T25" fmla="*/ 0 h 204"/>
                <a:gd name="T26" fmla="*/ 0 w 251"/>
                <a:gd name="T27" fmla="*/ 0 h 204"/>
                <a:gd name="T28" fmla="*/ 0 w 251"/>
                <a:gd name="T29" fmla="*/ 0 h 204"/>
                <a:gd name="T30" fmla="*/ 0 w 251"/>
                <a:gd name="T31" fmla="*/ 0 h 204"/>
                <a:gd name="T32" fmla="*/ 0 w 251"/>
                <a:gd name="T33" fmla="*/ 0 h 204"/>
                <a:gd name="T34" fmla="*/ 0 w 251"/>
                <a:gd name="T35" fmla="*/ 0 h 204"/>
                <a:gd name="T36" fmla="*/ 0 w 251"/>
                <a:gd name="T37" fmla="*/ 0 h 204"/>
                <a:gd name="T38" fmla="*/ 0 w 251"/>
                <a:gd name="T39" fmla="*/ 0 h 204"/>
                <a:gd name="T40" fmla="*/ 0 w 251"/>
                <a:gd name="T41" fmla="*/ 0 h 204"/>
                <a:gd name="T42" fmla="*/ 0 w 251"/>
                <a:gd name="T43" fmla="*/ 0 h 204"/>
                <a:gd name="T44" fmla="*/ 0 w 251"/>
                <a:gd name="T45" fmla="*/ 0 h 204"/>
                <a:gd name="T46" fmla="*/ 0 w 251"/>
                <a:gd name="T47" fmla="*/ 0 h 204"/>
                <a:gd name="T48" fmla="*/ 0 w 251"/>
                <a:gd name="T49" fmla="*/ 0 h 204"/>
                <a:gd name="T50" fmla="*/ 0 w 251"/>
                <a:gd name="T51" fmla="*/ 0 h 204"/>
                <a:gd name="T52" fmla="*/ 0 w 251"/>
                <a:gd name="T53" fmla="*/ 0 h 204"/>
                <a:gd name="T54" fmla="*/ 0 w 251"/>
                <a:gd name="T55" fmla="*/ 0 h 204"/>
                <a:gd name="T56" fmla="*/ 0 w 251"/>
                <a:gd name="T57" fmla="*/ 0 h 20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1"/>
                <a:gd name="T88" fmla="*/ 0 h 204"/>
                <a:gd name="T89" fmla="*/ 251 w 251"/>
                <a:gd name="T90" fmla="*/ 204 h 20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1" h="204">
                  <a:moveTo>
                    <a:pt x="232" y="199"/>
                  </a:moveTo>
                  <a:lnTo>
                    <a:pt x="235" y="202"/>
                  </a:lnTo>
                  <a:lnTo>
                    <a:pt x="239" y="204"/>
                  </a:lnTo>
                  <a:lnTo>
                    <a:pt x="244" y="204"/>
                  </a:lnTo>
                  <a:lnTo>
                    <a:pt x="248" y="202"/>
                  </a:lnTo>
                  <a:lnTo>
                    <a:pt x="250" y="199"/>
                  </a:lnTo>
                  <a:lnTo>
                    <a:pt x="251" y="195"/>
                  </a:lnTo>
                  <a:lnTo>
                    <a:pt x="251" y="190"/>
                  </a:lnTo>
                  <a:lnTo>
                    <a:pt x="250" y="187"/>
                  </a:lnTo>
                  <a:lnTo>
                    <a:pt x="244" y="175"/>
                  </a:lnTo>
                  <a:lnTo>
                    <a:pt x="237" y="163"/>
                  </a:lnTo>
                  <a:lnTo>
                    <a:pt x="230" y="154"/>
                  </a:lnTo>
                  <a:lnTo>
                    <a:pt x="219" y="145"/>
                  </a:lnTo>
                  <a:lnTo>
                    <a:pt x="189" y="125"/>
                  </a:lnTo>
                  <a:lnTo>
                    <a:pt x="155" y="99"/>
                  </a:lnTo>
                  <a:lnTo>
                    <a:pt x="120" y="74"/>
                  </a:lnTo>
                  <a:lnTo>
                    <a:pt x="86" y="48"/>
                  </a:lnTo>
                  <a:lnTo>
                    <a:pt x="56" y="28"/>
                  </a:lnTo>
                  <a:lnTo>
                    <a:pt x="29" y="10"/>
                  </a:lnTo>
                  <a:lnTo>
                    <a:pt x="11" y="2"/>
                  </a:lnTo>
                  <a:lnTo>
                    <a:pt x="0" y="0"/>
                  </a:lnTo>
                  <a:lnTo>
                    <a:pt x="4" y="9"/>
                  </a:lnTo>
                  <a:lnTo>
                    <a:pt x="22" y="26"/>
                  </a:lnTo>
                  <a:lnTo>
                    <a:pt x="50" y="48"/>
                  </a:lnTo>
                  <a:lnTo>
                    <a:pt x="84" y="76"/>
                  </a:lnTo>
                  <a:lnTo>
                    <a:pt x="123" y="107"/>
                  </a:lnTo>
                  <a:lnTo>
                    <a:pt x="164" y="140"/>
                  </a:lnTo>
                  <a:lnTo>
                    <a:pt x="200" y="171"/>
                  </a:lnTo>
                  <a:lnTo>
                    <a:pt x="232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9" name="Freeform 226"/>
            <p:cNvSpPr>
              <a:spLocks/>
            </p:cNvSpPr>
            <p:nvPr/>
          </p:nvSpPr>
          <p:spPr bwMode="auto">
            <a:xfrm rot="497617">
              <a:off x="3012" y="1082"/>
              <a:ext cx="41" cy="173"/>
            </a:xfrm>
            <a:custGeom>
              <a:avLst/>
              <a:gdLst>
                <a:gd name="T0" fmla="*/ 0 w 148"/>
                <a:gd name="T1" fmla="*/ 0 h 693"/>
                <a:gd name="T2" fmla="*/ 0 w 148"/>
                <a:gd name="T3" fmla="*/ 0 h 693"/>
                <a:gd name="T4" fmla="*/ 0 w 148"/>
                <a:gd name="T5" fmla="*/ 0 h 693"/>
                <a:gd name="T6" fmla="*/ 0 w 148"/>
                <a:gd name="T7" fmla="*/ 0 h 693"/>
                <a:gd name="T8" fmla="*/ 0 w 148"/>
                <a:gd name="T9" fmla="*/ 0 h 693"/>
                <a:gd name="T10" fmla="*/ 0 w 148"/>
                <a:gd name="T11" fmla="*/ 0 h 693"/>
                <a:gd name="T12" fmla="*/ 0 w 148"/>
                <a:gd name="T13" fmla="*/ 0 h 693"/>
                <a:gd name="T14" fmla="*/ 0 w 148"/>
                <a:gd name="T15" fmla="*/ 0 h 693"/>
                <a:gd name="T16" fmla="*/ 0 w 148"/>
                <a:gd name="T17" fmla="*/ 0 h 693"/>
                <a:gd name="T18" fmla="*/ 0 w 148"/>
                <a:gd name="T19" fmla="*/ 0 h 693"/>
                <a:gd name="T20" fmla="*/ 0 w 148"/>
                <a:gd name="T21" fmla="*/ 0 h 693"/>
                <a:gd name="T22" fmla="*/ 0 w 148"/>
                <a:gd name="T23" fmla="*/ 0 h 693"/>
                <a:gd name="T24" fmla="*/ 0 w 148"/>
                <a:gd name="T25" fmla="*/ 0 h 693"/>
                <a:gd name="T26" fmla="*/ 0 w 148"/>
                <a:gd name="T27" fmla="*/ 0 h 693"/>
                <a:gd name="T28" fmla="*/ 0 w 148"/>
                <a:gd name="T29" fmla="*/ 0 h 693"/>
                <a:gd name="T30" fmla="*/ 0 w 148"/>
                <a:gd name="T31" fmla="*/ 0 h 693"/>
                <a:gd name="T32" fmla="*/ 0 w 148"/>
                <a:gd name="T33" fmla="*/ 0 h 693"/>
                <a:gd name="T34" fmla="*/ 0 w 148"/>
                <a:gd name="T35" fmla="*/ 0 h 693"/>
                <a:gd name="T36" fmla="*/ 0 w 148"/>
                <a:gd name="T37" fmla="*/ 0 h 693"/>
                <a:gd name="T38" fmla="*/ 0 w 148"/>
                <a:gd name="T39" fmla="*/ 0 h 693"/>
                <a:gd name="T40" fmla="*/ 0 w 148"/>
                <a:gd name="T41" fmla="*/ 0 h 693"/>
                <a:gd name="T42" fmla="*/ 0 w 148"/>
                <a:gd name="T43" fmla="*/ 0 h 693"/>
                <a:gd name="T44" fmla="*/ 0 w 148"/>
                <a:gd name="T45" fmla="*/ 0 h 693"/>
                <a:gd name="T46" fmla="*/ 0 w 148"/>
                <a:gd name="T47" fmla="*/ 0 h 693"/>
                <a:gd name="T48" fmla="*/ 0 w 148"/>
                <a:gd name="T49" fmla="*/ 0 h 693"/>
                <a:gd name="T50" fmla="*/ 0 w 148"/>
                <a:gd name="T51" fmla="*/ 0 h 693"/>
                <a:gd name="T52" fmla="*/ 0 w 148"/>
                <a:gd name="T53" fmla="*/ 0 h 693"/>
                <a:gd name="T54" fmla="*/ 0 w 148"/>
                <a:gd name="T55" fmla="*/ 0 h 693"/>
                <a:gd name="T56" fmla="*/ 0 w 148"/>
                <a:gd name="T57" fmla="*/ 0 h 693"/>
                <a:gd name="T58" fmla="*/ 0 w 148"/>
                <a:gd name="T59" fmla="*/ 0 h 693"/>
                <a:gd name="T60" fmla="*/ 0 w 148"/>
                <a:gd name="T61" fmla="*/ 0 h 693"/>
                <a:gd name="T62" fmla="*/ 0 w 148"/>
                <a:gd name="T63" fmla="*/ 0 h 693"/>
                <a:gd name="T64" fmla="*/ 0 w 148"/>
                <a:gd name="T65" fmla="*/ 0 h 693"/>
                <a:gd name="T66" fmla="*/ 0 w 148"/>
                <a:gd name="T67" fmla="*/ 0 h 693"/>
                <a:gd name="T68" fmla="*/ 0 w 148"/>
                <a:gd name="T69" fmla="*/ 0 h 693"/>
                <a:gd name="T70" fmla="*/ 0 w 148"/>
                <a:gd name="T71" fmla="*/ 0 h 693"/>
                <a:gd name="T72" fmla="*/ 0 w 148"/>
                <a:gd name="T73" fmla="*/ 0 h 693"/>
                <a:gd name="T74" fmla="*/ 0 w 148"/>
                <a:gd name="T75" fmla="*/ 0 h 693"/>
                <a:gd name="T76" fmla="*/ 0 w 148"/>
                <a:gd name="T77" fmla="*/ 0 h 693"/>
                <a:gd name="T78" fmla="*/ 0 w 148"/>
                <a:gd name="T79" fmla="*/ 0 h 693"/>
                <a:gd name="T80" fmla="*/ 0 w 148"/>
                <a:gd name="T81" fmla="*/ 0 h 693"/>
                <a:gd name="T82" fmla="*/ 0 w 148"/>
                <a:gd name="T83" fmla="*/ 0 h 693"/>
                <a:gd name="T84" fmla="*/ 0 w 148"/>
                <a:gd name="T85" fmla="*/ 0 h 693"/>
                <a:gd name="T86" fmla="*/ 0 w 148"/>
                <a:gd name="T87" fmla="*/ 0 h 693"/>
                <a:gd name="T88" fmla="*/ 0 w 148"/>
                <a:gd name="T89" fmla="*/ 0 h 693"/>
                <a:gd name="T90" fmla="*/ 0 w 148"/>
                <a:gd name="T91" fmla="*/ 0 h 693"/>
                <a:gd name="T92" fmla="*/ 0 w 148"/>
                <a:gd name="T93" fmla="*/ 0 h 693"/>
                <a:gd name="T94" fmla="*/ 0 w 148"/>
                <a:gd name="T95" fmla="*/ 0 h 693"/>
                <a:gd name="T96" fmla="*/ 0 w 148"/>
                <a:gd name="T97" fmla="*/ 0 h 693"/>
                <a:gd name="T98" fmla="*/ 0 w 148"/>
                <a:gd name="T99" fmla="*/ 0 h 693"/>
                <a:gd name="T100" fmla="*/ 0 w 148"/>
                <a:gd name="T101" fmla="*/ 0 h 693"/>
                <a:gd name="T102" fmla="*/ 0 w 148"/>
                <a:gd name="T103" fmla="*/ 0 h 693"/>
                <a:gd name="T104" fmla="*/ 0 w 148"/>
                <a:gd name="T105" fmla="*/ 0 h 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"/>
                <a:gd name="T160" fmla="*/ 0 h 693"/>
                <a:gd name="T161" fmla="*/ 148 w 148"/>
                <a:gd name="T162" fmla="*/ 693 h 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" h="693">
                  <a:moveTo>
                    <a:pt x="45" y="693"/>
                  </a:moveTo>
                  <a:lnTo>
                    <a:pt x="70" y="667"/>
                  </a:lnTo>
                  <a:lnTo>
                    <a:pt x="89" y="644"/>
                  </a:lnTo>
                  <a:lnTo>
                    <a:pt x="104" y="620"/>
                  </a:lnTo>
                  <a:lnTo>
                    <a:pt x="116" y="598"/>
                  </a:lnTo>
                  <a:lnTo>
                    <a:pt x="123" y="574"/>
                  </a:lnTo>
                  <a:lnTo>
                    <a:pt x="130" y="548"/>
                  </a:lnTo>
                  <a:lnTo>
                    <a:pt x="137" y="518"/>
                  </a:lnTo>
                  <a:lnTo>
                    <a:pt x="145" y="484"/>
                  </a:lnTo>
                  <a:lnTo>
                    <a:pt x="146" y="475"/>
                  </a:lnTo>
                  <a:lnTo>
                    <a:pt x="148" y="468"/>
                  </a:lnTo>
                  <a:lnTo>
                    <a:pt x="148" y="459"/>
                  </a:lnTo>
                  <a:lnTo>
                    <a:pt x="146" y="453"/>
                  </a:lnTo>
                  <a:lnTo>
                    <a:pt x="136" y="408"/>
                  </a:lnTo>
                  <a:lnTo>
                    <a:pt x="123" y="352"/>
                  </a:lnTo>
                  <a:lnTo>
                    <a:pt x="111" y="290"/>
                  </a:lnTo>
                  <a:lnTo>
                    <a:pt x="95" y="226"/>
                  </a:lnTo>
                  <a:lnTo>
                    <a:pt x="79" y="162"/>
                  </a:lnTo>
                  <a:lnTo>
                    <a:pt x="61" y="102"/>
                  </a:lnTo>
                  <a:lnTo>
                    <a:pt x="45" y="50"/>
                  </a:lnTo>
                  <a:lnTo>
                    <a:pt x="27" y="8"/>
                  </a:lnTo>
                  <a:lnTo>
                    <a:pt x="23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0" y="55"/>
                  </a:lnTo>
                  <a:lnTo>
                    <a:pt x="40" y="110"/>
                  </a:lnTo>
                  <a:lnTo>
                    <a:pt x="59" y="178"/>
                  </a:lnTo>
                  <a:lnTo>
                    <a:pt x="79" y="250"/>
                  </a:lnTo>
                  <a:lnTo>
                    <a:pt x="95" y="323"/>
                  </a:lnTo>
                  <a:lnTo>
                    <a:pt x="109" y="387"/>
                  </a:lnTo>
                  <a:lnTo>
                    <a:pt x="120" y="439"/>
                  </a:lnTo>
                  <a:lnTo>
                    <a:pt x="123" y="472"/>
                  </a:lnTo>
                  <a:lnTo>
                    <a:pt x="120" y="496"/>
                  </a:lnTo>
                  <a:lnTo>
                    <a:pt x="114" y="517"/>
                  </a:lnTo>
                  <a:lnTo>
                    <a:pt x="111" y="536"/>
                  </a:lnTo>
                  <a:lnTo>
                    <a:pt x="105" y="555"/>
                  </a:lnTo>
                  <a:lnTo>
                    <a:pt x="98" y="574"/>
                  </a:lnTo>
                  <a:lnTo>
                    <a:pt x="89" y="594"/>
                  </a:lnTo>
                  <a:lnTo>
                    <a:pt x="79" y="617"/>
                  </a:lnTo>
                  <a:lnTo>
                    <a:pt x="64" y="641"/>
                  </a:lnTo>
                  <a:lnTo>
                    <a:pt x="64" y="636"/>
                  </a:lnTo>
                  <a:lnTo>
                    <a:pt x="66" y="615"/>
                  </a:lnTo>
                  <a:lnTo>
                    <a:pt x="64" y="596"/>
                  </a:lnTo>
                  <a:lnTo>
                    <a:pt x="52" y="587"/>
                  </a:lnTo>
                  <a:lnTo>
                    <a:pt x="43" y="605"/>
                  </a:lnTo>
                  <a:lnTo>
                    <a:pt x="41" y="641"/>
                  </a:lnTo>
                  <a:lnTo>
                    <a:pt x="43" y="677"/>
                  </a:lnTo>
                  <a:lnTo>
                    <a:pt x="45" y="6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0" name="Freeform 227"/>
            <p:cNvSpPr>
              <a:spLocks/>
            </p:cNvSpPr>
            <p:nvPr/>
          </p:nvSpPr>
          <p:spPr bwMode="auto">
            <a:xfrm rot="497617">
              <a:off x="2795" y="1055"/>
              <a:ext cx="68" cy="44"/>
            </a:xfrm>
            <a:custGeom>
              <a:avLst/>
              <a:gdLst>
                <a:gd name="T0" fmla="*/ 0 w 248"/>
                <a:gd name="T1" fmla="*/ 0 h 176"/>
                <a:gd name="T2" fmla="*/ 0 w 248"/>
                <a:gd name="T3" fmla="*/ 0 h 176"/>
                <a:gd name="T4" fmla="*/ 0 w 248"/>
                <a:gd name="T5" fmla="*/ 0 h 176"/>
                <a:gd name="T6" fmla="*/ 0 w 248"/>
                <a:gd name="T7" fmla="*/ 0 h 176"/>
                <a:gd name="T8" fmla="*/ 0 w 248"/>
                <a:gd name="T9" fmla="*/ 0 h 176"/>
                <a:gd name="T10" fmla="*/ 0 w 248"/>
                <a:gd name="T11" fmla="*/ 0 h 176"/>
                <a:gd name="T12" fmla="*/ 0 w 248"/>
                <a:gd name="T13" fmla="*/ 0 h 176"/>
                <a:gd name="T14" fmla="*/ 0 w 248"/>
                <a:gd name="T15" fmla="*/ 0 h 176"/>
                <a:gd name="T16" fmla="*/ 0 w 248"/>
                <a:gd name="T17" fmla="*/ 0 h 176"/>
                <a:gd name="T18" fmla="*/ 0 w 248"/>
                <a:gd name="T19" fmla="*/ 0 h 176"/>
                <a:gd name="T20" fmla="*/ 0 w 248"/>
                <a:gd name="T21" fmla="*/ 0 h 176"/>
                <a:gd name="T22" fmla="*/ 0 w 248"/>
                <a:gd name="T23" fmla="*/ 0 h 176"/>
                <a:gd name="T24" fmla="*/ 0 w 248"/>
                <a:gd name="T25" fmla="*/ 0 h 176"/>
                <a:gd name="T26" fmla="*/ 0 w 248"/>
                <a:gd name="T27" fmla="*/ 0 h 176"/>
                <a:gd name="T28" fmla="*/ 0 w 248"/>
                <a:gd name="T29" fmla="*/ 0 h 176"/>
                <a:gd name="T30" fmla="*/ 0 w 248"/>
                <a:gd name="T31" fmla="*/ 0 h 176"/>
                <a:gd name="T32" fmla="*/ 0 w 248"/>
                <a:gd name="T33" fmla="*/ 0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176"/>
                <a:gd name="T53" fmla="*/ 248 w 248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176">
                  <a:moveTo>
                    <a:pt x="248" y="0"/>
                  </a:moveTo>
                  <a:lnTo>
                    <a:pt x="225" y="5"/>
                  </a:lnTo>
                  <a:lnTo>
                    <a:pt x="189" y="22"/>
                  </a:lnTo>
                  <a:lnTo>
                    <a:pt x="146" y="50"/>
                  </a:lnTo>
                  <a:lnTo>
                    <a:pt x="100" y="81"/>
                  </a:lnTo>
                  <a:lnTo>
                    <a:pt x="59" y="114"/>
                  </a:lnTo>
                  <a:lnTo>
                    <a:pt x="23" y="143"/>
                  </a:lnTo>
                  <a:lnTo>
                    <a:pt x="4" y="166"/>
                  </a:lnTo>
                  <a:lnTo>
                    <a:pt x="0" y="176"/>
                  </a:lnTo>
                  <a:lnTo>
                    <a:pt x="23" y="169"/>
                  </a:lnTo>
                  <a:lnTo>
                    <a:pt x="52" y="155"/>
                  </a:lnTo>
                  <a:lnTo>
                    <a:pt x="88" y="135"/>
                  </a:lnTo>
                  <a:lnTo>
                    <a:pt x="125" y="109"/>
                  </a:lnTo>
                  <a:lnTo>
                    <a:pt x="162" y="81"/>
                  </a:lnTo>
                  <a:lnTo>
                    <a:pt x="196" y="53"/>
                  </a:lnTo>
                  <a:lnTo>
                    <a:pt x="226" y="2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1" name="Freeform 228"/>
            <p:cNvSpPr>
              <a:spLocks/>
            </p:cNvSpPr>
            <p:nvPr/>
          </p:nvSpPr>
          <p:spPr bwMode="auto">
            <a:xfrm rot="497617">
              <a:off x="2879" y="1051"/>
              <a:ext cx="147" cy="42"/>
            </a:xfrm>
            <a:custGeom>
              <a:avLst/>
              <a:gdLst>
                <a:gd name="T0" fmla="*/ 0 w 538"/>
                <a:gd name="T1" fmla="*/ 0 h 173"/>
                <a:gd name="T2" fmla="*/ 0 w 538"/>
                <a:gd name="T3" fmla="*/ 0 h 173"/>
                <a:gd name="T4" fmla="*/ 0 w 538"/>
                <a:gd name="T5" fmla="*/ 0 h 173"/>
                <a:gd name="T6" fmla="*/ 0 w 538"/>
                <a:gd name="T7" fmla="*/ 0 h 173"/>
                <a:gd name="T8" fmla="*/ 0 w 538"/>
                <a:gd name="T9" fmla="*/ 0 h 173"/>
                <a:gd name="T10" fmla="*/ 0 w 538"/>
                <a:gd name="T11" fmla="*/ 0 h 173"/>
                <a:gd name="T12" fmla="*/ 0 w 538"/>
                <a:gd name="T13" fmla="*/ 0 h 173"/>
                <a:gd name="T14" fmla="*/ 0 w 538"/>
                <a:gd name="T15" fmla="*/ 0 h 173"/>
                <a:gd name="T16" fmla="*/ 0 w 538"/>
                <a:gd name="T17" fmla="*/ 0 h 173"/>
                <a:gd name="T18" fmla="*/ 0 w 538"/>
                <a:gd name="T19" fmla="*/ 0 h 173"/>
                <a:gd name="T20" fmla="*/ 0 w 538"/>
                <a:gd name="T21" fmla="*/ 0 h 173"/>
                <a:gd name="T22" fmla="*/ 0 w 538"/>
                <a:gd name="T23" fmla="*/ 0 h 173"/>
                <a:gd name="T24" fmla="*/ 0 w 538"/>
                <a:gd name="T25" fmla="*/ 0 h 173"/>
                <a:gd name="T26" fmla="*/ 0 w 538"/>
                <a:gd name="T27" fmla="*/ 0 h 173"/>
                <a:gd name="T28" fmla="*/ 0 w 538"/>
                <a:gd name="T29" fmla="*/ 0 h 173"/>
                <a:gd name="T30" fmla="*/ 0 w 538"/>
                <a:gd name="T31" fmla="*/ 0 h 173"/>
                <a:gd name="T32" fmla="*/ 0 w 538"/>
                <a:gd name="T33" fmla="*/ 0 h 173"/>
                <a:gd name="T34" fmla="*/ 0 w 538"/>
                <a:gd name="T35" fmla="*/ 0 h 173"/>
                <a:gd name="T36" fmla="*/ 0 w 538"/>
                <a:gd name="T37" fmla="*/ 0 h 173"/>
                <a:gd name="T38" fmla="*/ 0 w 538"/>
                <a:gd name="T39" fmla="*/ 0 h 173"/>
                <a:gd name="T40" fmla="*/ 0 w 538"/>
                <a:gd name="T41" fmla="*/ 0 h 173"/>
                <a:gd name="T42" fmla="*/ 0 w 538"/>
                <a:gd name="T43" fmla="*/ 0 h 173"/>
                <a:gd name="T44" fmla="*/ 0 w 538"/>
                <a:gd name="T45" fmla="*/ 0 h 173"/>
                <a:gd name="T46" fmla="*/ 0 w 538"/>
                <a:gd name="T47" fmla="*/ 0 h 173"/>
                <a:gd name="T48" fmla="*/ 0 w 538"/>
                <a:gd name="T49" fmla="*/ 0 h 173"/>
                <a:gd name="T50" fmla="*/ 0 w 538"/>
                <a:gd name="T51" fmla="*/ 0 h 173"/>
                <a:gd name="T52" fmla="*/ 0 w 538"/>
                <a:gd name="T53" fmla="*/ 0 h 173"/>
                <a:gd name="T54" fmla="*/ 0 w 538"/>
                <a:gd name="T55" fmla="*/ 0 h 173"/>
                <a:gd name="T56" fmla="*/ 0 w 538"/>
                <a:gd name="T57" fmla="*/ 0 h 173"/>
                <a:gd name="T58" fmla="*/ 0 w 538"/>
                <a:gd name="T59" fmla="*/ 0 h 173"/>
                <a:gd name="T60" fmla="*/ 0 w 538"/>
                <a:gd name="T61" fmla="*/ 0 h 173"/>
                <a:gd name="T62" fmla="*/ 0 w 538"/>
                <a:gd name="T63" fmla="*/ 0 h 173"/>
                <a:gd name="T64" fmla="*/ 0 w 538"/>
                <a:gd name="T65" fmla="*/ 0 h 173"/>
                <a:gd name="T66" fmla="*/ 0 w 538"/>
                <a:gd name="T67" fmla="*/ 0 h 173"/>
                <a:gd name="T68" fmla="*/ 0 w 538"/>
                <a:gd name="T69" fmla="*/ 0 h 173"/>
                <a:gd name="T70" fmla="*/ 0 w 538"/>
                <a:gd name="T71" fmla="*/ 0 h 173"/>
                <a:gd name="T72" fmla="*/ 0 w 538"/>
                <a:gd name="T73" fmla="*/ 0 h 173"/>
                <a:gd name="T74" fmla="*/ 0 w 538"/>
                <a:gd name="T75" fmla="*/ 0 h 173"/>
                <a:gd name="T76" fmla="*/ 0 w 538"/>
                <a:gd name="T77" fmla="*/ 0 h 173"/>
                <a:gd name="T78" fmla="*/ 0 w 538"/>
                <a:gd name="T79" fmla="*/ 0 h 173"/>
                <a:gd name="T80" fmla="*/ 0 w 538"/>
                <a:gd name="T81" fmla="*/ 0 h 173"/>
                <a:gd name="T82" fmla="*/ 0 w 538"/>
                <a:gd name="T83" fmla="*/ 0 h 173"/>
                <a:gd name="T84" fmla="*/ 0 w 538"/>
                <a:gd name="T85" fmla="*/ 0 h 173"/>
                <a:gd name="T86" fmla="*/ 0 w 538"/>
                <a:gd name="T87" fmla="*/ 0 h 173"/>
                <a:gd name="T88" fmla="*/ 0 w 538"/>
                <a:gd name="T89" fmla="*/ 0 h 173"/>
                <a:gd name="T90" fmla="*/ 0 w 538"/>
                <a:gd name="T91" fmla="*/ 0 h 173"/>
                <a:gd name="T92" fmla="*/ 0 w 538"/>
                <a:gd name="T93" fmla="*/ 0 h 173"/>
                <a:gd name="T94" fmla="*/ 0 w 538"/>
                <a:gd name="T95" fmla="*/ 0 h 173"/>
                <a:gd name="T96" fmla="*/ 0 w 538"/>
                <a:gd name="T97" fmla="*/ 0 h 173"/>
                <a:gd name="T98" fmla="*/ 0 w 538"/>
                <a:gd name="T99" fmla="*/ 0 h 173"/>
                <a:gd name="T100" fmla="*/ 0 w 538"/>
                <a:gd name="T101" fmla="*/ 0 h 173"/>
                <a:gd name="T102" fmla="*/ 0 w 538"/>
                <a:gd name="T103" fmla="*/ 0 h 173"/>
                <a:gd name="T104" fmla="*/ 0 w 538"/>
                <a:gd name="T105" fmla="*/ 0 h 173"/>
                <a:gd name="T106" fmla="*/ 0 w 538"/>
                <a:gd name="T107" fmla="*/ 0 h 173"/>
                <a:gd name="T108" fmla="*/ 0 w 538"/>
                <a:gd name="T109" fmla="*/ 0 h 173"/>
                <a:gd name="T110" fmla="*/ 0 w 538"/>
                <a:gd name="T111" fmla="*/ 0 h 173"/>
                <a:gd name="T112" fmla="*/ 0 w 538"/>
                <a:gd name="T113" fmla="*/ 0 h 1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8"/>
                <a:gd name="T172" fmla="*/ 0 h 173"/>
                <a:gd name="T173" fmla="*/ 538 w 538"/>
                <a:gd name="T174" fmla="*/ 173 h 1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8" h="173">
                  <a:moveTo>
                    <a:pt x="538" y="30"/>
                  </a:moveTo>
                  <a:lnTo>
                    <a:pt x="532" y="23"/>
                  </a:lnTo>
                  <a:lnTo>
                    <a:pt x="518" y="16"/>
                  </a:lnTo>
                  <a:lnTo>
                    <a:pt x="495" y="11"/>
                  </a:lnTo>
                  <a:lnTo>
                    <a:pt x="465" y="5"/>
                  </a:lnTo>
                  <a:lnTo>
                    <a:pt x="429" y="4"/>
                  </a:lnTo>
                  <a:lnTo>
                    <a:pt x="388" y="2"/>
                  </a:lnTo>
                  <a:lnTo>
                    <a:pt x="343" y="0"/>
                  </a:lnTo>
                  <a:lnTo>
                    <a:pt x="297" y="0"/>
                  </a:lnTo>
                  <a:lnTo>
                    <a:pt x="251" y="2"/>
                  </a:lnTo>
                  <a:lnTo>
                    <a:pt x="205" y="4"/>
                  </a:lnTo>
                  <a:lnTo>
                    <a:pt x="160" y="7"/>
                  </a:lnTo>
                  <a:lnTo>
                    <a:pt x="117" y="11"/>
                  </a:lnTo>
                  <a:lnTo>
                    <a:pt x="80" y="14"/>
                  </a:lnTo>
                  <a:lnTo>
                    <a:pt x="50" y="19"/>
                  </a:lnTo>
                  <a:lnTo>
                    <a:pt x="25" y="24"/>
                  </a:lnTo>
                  <a:lnTo>
                    <a:pt x="9" y="31"/>
                  </a:lnTo>
                  <a:lnTo>
                    <a:pt x="3" y="37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7" y="56"/>
                  </a:lnTo>
                  <a:lnTo>
                    <a:pt x="12" y="59"/>
                  </a:lnTo>
                  <a:lnTo>
                    <a:pt x="18" y="59"/>
                  </a:lnTo>
                  <a:lnTo>
                    <a:pt x="23" y="57"/>
                  </a:lnTo>
                  <a:lnTo>
                    <a:pt x="34" y="54"/>
                  </a:lnTo>
                  <a:lnTo>
                    <a:pt x="50" y="50"/>
                  </a:lnTo>
                  <a:lnTo>
                    <a:pt x="71" y="45"/>
                  </a:lnTo>
                  <a:lnTo>
                    <a:pt x="98" y="42"/>
                  </a:lnTo>
                  <a:lnTo>
                    <a:pt x="128" y="37"/>
                  </a:lnTo>
                  <a:lnTo>
                    <a:pt x="162" y="33"/>
                  </a:lnTo>
                  <a:lnTo>
                    <a:pt x="197" y="30"/>
                  </a:lnTo>
                  <a:lnTo>
                    <a:pt x="237" y="26"/>
                  </a:lnTo>
                  <a:lnTo>
                    <a:pt x="276" y="23"/>
                  </a:lnTo>
                  <a:lnTo>
                    <a:pt x="313" y="21"/>
                  </a:lnTo>
                  <a:lnTo>
                    <a:pt x="352" y="19"/>
                  </a:lnTo>
                  <a:lnTo>
                    <a:pt x="390" y="19"/>
                  </a:lnTo>
                  <a:lnTo>
                    <a:pt x="424" y="21"/>
                  </a:lnTo>
                  <a:lnTo>
                    <a:pt x="456" y="24"/>
                  </a:lnTo>
                  <a:lnTo>
                    <a:pt x="482" y="30"/>
                  </a:lnTo>
                  <a:lnTo>
                    <a:pt x="505" y="37"/>
                  </a:lnTo>
                  <a:lnTo>
                    <a:pt x="502" y="42"/>
                  </a:lnTo>
                  <a:lnTo>
                    <a:pt x="491" y="57"/>
                  </a:lnTo>
                  <a:lnTo>
                    <a:pt x="475" y="78"/>
                  </a:lnTo>
                  <a:lnTo>
                    <a:pt x="459" y="102"/>
                  </a:lnTo>
                  <a:lnTo>
                    <a:pt x="441" y="127"/>
                  </a:lnTo>
                  <a:lnTo>
                    <a:pt x="429" y="149"/>
                  </a:lnTo>
                  <a:lnTo>
                    <a:pt x="422" y="165"/>
                  </a:lnTo>
                  <a:lnTo>
                    <a:pt x="422" y="173"/>
                  </a:lnTo>
                  <a:lnTo>
                    <a:pt x="431" y="171"/>
                  </a:lnTo>
                  <a:lnTo>
                    <a:pt x="445" y="161"/>
                  </a:lnTo>
                  <a:lnTo>
                    <a:pt x="463" y="144"/>
                  </a:lnTo>
                  <a:lnTo>
                    <a:pt x="482" y="121"/>
                  </a:lnTo>
                  <a:lnTo>
                    <a:pt x="502" y="97"/>
                  </a:lnTo>
                  <a:lnTo>
                    <a:pt x="520" y="73"/>
                  </a:lnTo>
                  <a:lnTo>
                    <a:pt x="532" y="49"/>
                  </a:lnTo>
                  <a:lnTo>
                    <a:pt x="538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2" name="Freeform 229"/>
            <p:cNvSpPr>
              <a:spLocks/>
            </p:cNvSpPr>
            <p:nvPr/>
          </p:nvSpPr>
          <p:spPr bwMode="auto">
            <a:xfrm rot="497617">
              <a:off x="2748" y="1112"/>
              <a:ext cx="222" cy="170"/>
            </a:xfrm>
            <a:custGeom>
              <a:avLst/>
              <a:gdLst>
                <a:gd name="T0" fmla="*/ 0 w 810"/>
                <a:gd name="T1" fmla="*/ 0 h 687"/>
                <a:gd name="T2" fmla="*/ 0 w 810"/>
                <a:gd name="T3" fmla="*/ 0 h 687"/>
                <a:gd name="T4" fmla="*/ 0 w 810"/>
                <a:gd name="T5" fmla="*/ 0 h 687"/>
                <a:gd name="T6" fmla="*/ 0 w 810"/>
                <a:gd name="T7" fmla="*/ 0 h 687"/>
                <a:gd name="T8" fmla="*/ 0 w 810"/>
                <a:gd name="T9" fmla="*/ 0 h 687"/>
                <a:gd name="T10" fmla="*/ 0 w 810"/>
                <a:gd name="T11" fmla="*/ 0 h 687"/>
                <a:gd name="T12" fmla="*/ 0 w 810"/>
                <a:gd name="T13" fmla="*/ 0 h 687"/>
                <a:gd name="T14" fmla="*/ 0 w 810"/>
                <a:gd name="T15" fmla="*/ 0 h 687"/>
                <a:gd name="T16" fmla="*/ 0 w 810"/>
                <a:gd name="T17" fmla="*/ 0 h 687"/>
                <a:gd name="T18" fmla="*/ 0 w 810"/>
                <a:gd name="T19" fmla="*/ 0 h 687"/>
                <a:gd name="T20" fmla="*/ 0 w 810"/>
                <a:gd name="T21" fmla="*/ 0 h 687"/>
                <a:gd name="T22" fmla="*/ 0 w 810"/>
                <a:gd name="T23" fmla="*/ 0 h 687"/>
                <a:gd name="T24" fmla="*/ 0 w 810"/>
                <a:gd name="T25" fmla="*/ 0 h 687"/>
                <a:gd name="T26" fmla="*/ 0 w 810"/>
                <a:gd name="T27" fmla="*/ 0 h 687"/>
                <a:gd name="T28" fmla="*/ 0 w 810"/>
                <a:gd name="T29" fmla="*/ 0 h 687"/>
                <a:gd name="T30" fmla="*/ 0 w 810"/>
                <a:gd name="T31" fmla="*/ 0 h 687"/>
                <a:gd name="T32" fmla="*/ 0 w 810"/>
                <a:gd name="T33" fmla="*/ 0 h 687"/>
                <a:gd name="T34" fmla="*/ 0 w 810"/>
                <a:gd name="T35" fmla="*/ 0 h 687"/>
                <a:gd name="T36" fmla="*/ 0 w 810"/>
                <a:gd name="T37" fmla="*/ 0 h 687"/>
                <a:gd name="T38" fmla="*/ 0 w 810"/>
                <a:gd name="T39" fmla="*/ 0 h 687"/>
                <a:gd name="T40" fmla="*/ 0 w 810"/>
                <a:gd name="T41" fmla="*/ 0 h 687"/>
                <a:gd name="T42" fmla="*/ 0 w 810"/>
                <a:gd name="T43" fmla="*/ 0 h 687"/>
                <a:gd name="T44" fmla="*/ 0 w 810"/>
                <a:gd name="T45" fmla="*/ 0 h 687"/>
                <a:gd name="T46" fmla="*/ 0 w 810"/>
                <a:gd name="T47" fmla="*/ 0 h 687"/>
                <a:gd name="T48" fmla="*/ 0 w 810"/>
                <a:gd name="T49" fmla="*/ 0 h 687"/>
                <a:gd name="T50" fmla="*/ 0 w 810"/>
                <a:gd name="T51" fmla="*/ 0 h 687"/>
                <a:gd name="T52" fmla="*/ 0 w 810"/>
                <a:gd name="T53" fmla="*/ 0 h 687"/>
                <a:gd name="T54" fmla="*/ 0 w 810"/>
                <a:gd name="T55" fmla="*/ 0 h 687"/>
                <a:gd name="T56" fmla="*/ 0 w 810"/>
                <a:gd name="T57" fmla="*/ 0 h 687"/>
                <a:gd name="T58" fmla="*/ 0 w 810"/>
                <a:gd name="T59" fmla="*/ 0 h 687"/>
                <a:gd name="T60" fmla="*/ 0 w 810"/>
                <a:gd name="T61" fmla="*/ 0 h 687"/>
                <a:gd name="T62" fmla="*/ 0 w 810"/>
                <a:gd name="T63" fmla="*/ 0 h 687"/>
                <a:gd name="T64" fmla="*/ 0 w 810"/>
                <a:gd name="T65" fmla="*/ 0 h 687"/>
                <a:gd name="T66" fmla="*/ 0 w 810"/>
                <a:gd name="T67" fmla="*/ 0 h 687"/>
                <a:gd name="T68" fmla="*/ 0 w 810"/>
                <a:gd name="T69" fmla="*/ 0 h 687"/>
                <a:gd name="T70" fmla="*/ 0 w 810"/>
                <a:gd name="T71" fmla="*/ 0 h 687"/>
                <a:gd name="T72" fmla="*/ 0 w 810"/>
                <a:gd name="T73" fmla="*/ 0 h 687"/>
                <a:gd name="T74" fmla="*/ 0 w 810"/>
                <a:gd name="T75" fmla="*/ 0 h 687"/>
                <a:gd name="T76" fmla="*/ 0 w 810"/>
                <a:gd name="T77" fmla="*/ 0 h 687"/>
                <a:gd name="T78" fmla="*/ 0 w 810"/>
                <a:gd name="T79" fmla="*/ 0 h 687"/>
                <a:gd name="T80" fmla="*/ 0 w 810"/>
                <a:gd name="T81" fmla="*/ 0 h 687"/>
                <a:gd name="T82" fmla="*/ 0 w 810"/>
                <a:gd name="T83" fmla="*/ 0 h 687"/>
                <a:gd name="T84" fmla="*/ 0 w 810"/>
                <a:gd name="T85" fmla="*/ 0 h 687"/>
                <a:gd name="T86" fmla="*/ 0 w 810"/>
                <a:gd name="T87" fmla="*/ 0 h 687"/>
                <a:gd name="T88" fmla="*/ 0 w 810"/>
                <a:gd name="T89" fmla="*/ 0 h 687"/>
                <a:gd name="T90" fmla="*/ 0 w 810"/>
                <a:gd name="T91" fmla="*/ 0 h 6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0"/>
                <a:gd name="T139" fmla="*/ 0 h 687"/>
                <a:gd name="T140" fmla="*/ 810 w 810"/>
                <a:gd name="T141" fmla="*/ 687 h 68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0" h="687">
                  <a:moveTo>
                    <a:pt x="66" y="18"/>
                  </a:moveTo>
                  <a:lnTo>
                    <a:pt x="37" y="40"/>
                  </a:lnTo>
                  <a:lnTo>
                    <a:pt x="18" y="68"/>
                  </a:lnTo>
                  <a:lnTo>
                    <a:pt x="7" y="97"/>
                  </a:lnTo>
                  <a:lnTo>
                    <a:pt x="2" y="132"/>
                  </a:lnTo>
                  <a:lnTo>
                    <a:pt x="0" y="166"/>
                  </a:lnTo>
                  <a:lnTo>
                    <a:pt x="0" y="201"/>
                  </a:lnTo>
                  <a:lnTo>
                    <a:pt x="4" y="236"/>
                  </a:lnTo>
                  <a:lnTo>
                    <a:pt x="5" y="268"/>
                  </a:lnTo>
                  <a:lnTo>
                    <a:pt x="16" y="315"/>
                  </a:lnTo>
                  <a:lnTo>
                    <a:pt x="28" y="360"/>
                  </a:lnTo>
                  <a:lnTo>
                    <a:pt x="39" y="405"/>
                  </a:lnTo>
                  <a:lnTo>
                    <a:pt x="52" y="450"/>
                  </a:lnTo>
                  <a:lnTo>
                    <a:pt x="64" y="497"/>
                  </a:lnTo>
                  <a:lnTo>
                    <a:pt x="77" y="542"/>
                  </a:lnTo>
                  <a:lnTo>
                    <a:pt x="89" y="590"/>
                  </a:lnTo>
                  <a:lnTo>
                    <a:pt x="103" y="637"/>
                  </a:lnTo>
                  <a:lnTo>
                    <a:pt x="110" y="651"/>
                  </a:lnTo>
                  <a:lnTo>
                    <a:pt x="123" y="663"/>
                  </a:lnTo>
                  <a:lnTo>
                    <a:pt x="137" y="673"/>
                  </a:lnTo>
                  <a:lnTo>
                    <a:pt x="155" y="678"/>
                  </a:lnTo>
                  <a:lnTo>
                    <a:pt x="192" y="683"/>
                  </a:lnTo>
                  <a:lnTo>
                    <a:pt x="232" y="687"/>
                  </a:lnTo>
                  <a:lnTo>
                    <a:pt x="272" y="687"/>
                  </a:lnTo>
                  <a:lnTo>
                    <a:pt x="313" y="687"/>
                  </a:lnTo>
                  <a:lnTo>
                    <a:pt x="354" y="685"/>
                  </a:lnTo>
                  <a:lnTo>
                    <a:pt x="397" y="683"/>
                  </a:lnTo>
                  <a:lnTo>
                    <a:pt x="438" y="678"/>
                  </a:lnTo>
                  <a:lnTo>
                    <a:pt x="481" y="673"/>
                  </a:lnTo>
                  <a:lnTo>
                    <a:pt x="524" y="668"/>
                  </a:lnTo>
                  <a:lnTo>
                    <a:pt x="565" y="663"/>
                  </a:lnTo>
                  <a:lnTo>
                    <a:pt x="607" y="656"/>
                  </a:lnTo>
                  <a:lnTo>
                    <a:pt x="646" y="649"/>
                  </a:lnTo>
                  <a:lnTo>
                    <a:pt x="687" y="644"/>
                  </a:lnTo>
                  <a:lnTo>
                    <a:pt x="727" y="637"/>
                  </a:lnTo>
                  <a:lnTo>
                    <a:pt x="764" y="632"/>
                  </a:lnTo>
                  <a:lnTo>
                    <a:pt x="801" y="626"/>
                  </a:lnTo>
                  <a:lnTo>
                    <a:pt x="807" y="625"/>
                  </a:lnTo>
                  <a:lnTo>
                    <a:pt x="809" y="621"/>
                  </a:lnTo>
                  <a:lnTo>
                    <a:pt x="810" y="618"/>
                  </a:lnTo>
                  <a:lnTo>
                    <a:pt x="810" y="613"/>
                  </a:lnTo>
                  <a:lnTo>
                    <a:pt x="809" y="607"/>
                  </a:lnTo>
                  <a:lnTo>
                    <a:pt x="807" y="604"/>
                  </a:lnTo>
                  <a:lnTo>
                    <a:pt x="801" y="602"/>
                  </a:lnTo>
                  <a:lnTo>
                    <a:pt x="796" y="602"/>
                  </a:lnTo>
                  <a:lnTo>
                    <a:pt x="759" y="604"/>
                  </a:lnTo>
                  <a:lnTo>
                    <a:pt x="721" y="606"/>
                  </a:lnTo>
                  <a:lnTo>
                    <a:pt x="680" y="611"/>
                  </a:lnTo>
                  <a:lnTo>
                    <a:pt x="641" y="616"/>
                  </a:lnTo>
                  <a:lnTo>
                    <a:pt x="598" y="621"/>
                  </a:lnTo>
                  <a:lnTo>
                    <a:pt x="557" y="628"/>
                  </a:lnTo>
                  <a:lnTo>
                    <a:pt x="515" y="635"/>
                  </a:lnTo>
                  <a:lnTo>
                    <a:pt x="474" y="640"/>
                  </a:lnTo>
                  <a:lnTo>
                    <a:pt x="431" y="645"/>
                  </a:lnTo>
                  <a:lnTo>
                    <a:pt x="388" y="651"/>
                  </a:lnTo>
                  <a:lnTo>
                    <a:pt x="347" y="654"/>
                  </a:lnTo>
                  <a:lnTo>
                    <a:pt x="305" y="656"/>
                  </a:lnTo>
                  <a:lnTo>
                    <a:pt x="265" y="656"/>
                  </a:lnTo>
                  <a:lnTo>
                    <a:pt x="224" y="652"/>
                  </a:lnTo>
                  <a:lnTo>
                    <a:pt x="187" y="649"/>
                  </a:lnTo>
                  <a:lnTo>
                    <a:pt x="150" y="640"/>
                  </a:lnTo>
                  <a:lnTo>
                    <a:pt x="144" y="638"/>
                  </a:lnTo>
                  <a:lnTo>
                    <a:pt x="141" y="633"/>
                  </a:lnTo>
                  <a:lnTo>
                    <a:pt x="137" y="630"/>
                  </a:lnTo>
                  <a:lnTo>
                    <a:pt x="135" y="625"/>
                  </a:lnTo>
                  <a:lnTo>
                    <a:pt x="123" y="578"/>
                  </a:lnTo>
                  <a:lnTo>
                    <a:pt x="110" y="533"/>
                  </a:lnTo>
                  <a:lnTo>
                    <a:pt x="96" y="488"/>
                  </a:lnTo>
                  <a:lnTo>
                    <a:pt x="84" y="445"/>
                  </a:lnTo>
                  <a:lnTo>
                    <a:pt x="73" y="400"/>
                  </a:lnTo>
                  <a:lnTo>
                    <a:pt x="62" y="357"/>
                  </a:lnTo>
                  <a:lnTo>
                    <a:pt x="52" y="312"/>
                  </a:lnTo>
                  <a:lnTo>
                    <a:pt x="43" y="267"/>
                  </a:lnTo>
                  <a:lnTo>
                    <a:pt x="37" y="220"/>
                  </a:lnTo>
                  <a:lnTo>
                    <a:pt x="36" y="172"/>
                  </a:lnTo>
                  <a:lnTo>
                    <a:pt x="37" y="125"/>
                  </a:lnTo>
                  <a:lnTo>
                    <a:pt x="46" y="78"/>
                  </a:lnTo>
                  <a:lnTo>
                    <a:pt x="68" y="59"/>
                  </a:lnTo>
                  <a:lnTo>
                    <a:pt x="94" y="47"/>
                  </a:lnTo>
                  <a:lnTo>
                    <a:pt x="125" y="40"/>
                  </a:lnTo>
                  <a:lnTo>
                    <a:pt x="157" y="35"/>
                  </a:lnTo>
                  <a:lnTo>
                    <a:pt x="189" y="33"/>
                  </a:lnTo>
                  <a:lnTo>
                    <a:pt x="219" y="28"/>
                  </a:lnTo>
                  <a:lnTo>
                    <a:pt x="246" y="21"/>
                  </a:lnTo>
                  <a:lnTo>
                    <a:pt x="267" y="9"/>
                  </a:lnTo>
                  <a:lnTo>
                    <a:pt x="262" y="4"/>
                  </a:lnTo>
                  <a:lnTo>
                    <a:pt x="246" y="0"/>
                  </a:lnTo>
                  <a:lnTo>
                    <a:pt x="221" y="0"/>
                  </a:lnTo>
                  <a:lnTo>
                    <a:pt x="191" y="2"/>
                  </a:lnTo>
                  <a:lnTo>
                    <a:pt x="159" y="6"/>
                  </a:lnTo>
                  <a:lnTo>
                    <a:pt x="125" y="11"/>
                  </a:lnTo>
                  <a:lnTo>
                    <a:pt x="93" y="14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3" name="Freeform 230"/>
            <p:cNvSpPr>
              <a:spLocks/>
            </p:cNvSpPr>
            <p:nvPr/>
          </p:nvSpPr>
          <p:spPr bwMode="auto">
            <a:xfrm rot="497617">
              <a:off x="2698" y="1091"/>
              <a:ext cx="35" cy="129"/>
            </a:xfrm>
            <a:custGeom>
              <a:avLst/>
              <a:gdLst>
                <a:gd name="T0" fmla="*/ 0 w 126"/>
                <a:gd name="T1" fmla="*/ 0 h 521"/>
                <a:gd name="T2" fmla="*/ 0 w 126"/>
                <a:gd name="T3" fmla="*/ 0 h 521"/>
                <a:gd name="T4" fmla="*/ 0 w 126"/>
                <a:gd name="T5" fmla="*/ 0 h 521"/>
                <a:gd name="T6" fmla="*/ 0 w 126"/>
                <a:gd name="T7" fmla="*/ 0 h 521"/>
                <a:gd name="T8" fmla="*/ 0 w 126"/>
                <a:gd name="T9" fmla="*/ 0 h 521"/>
                <a:gd name="T10" fmla="*/ 0 w 126"/>
                <a:gd name="T11" fmla="*/ 0 h 521"/>
                <a:gd name="T12" fmla="*/ 0 w 126"/>
                <a:gd name="T13" fmla="*/ 0 h 521"/>
                <a:gd name="T14" fmla="*/ 0 w 126"/>
                <a:gd name="T15" fmla="*/ 0 h 521"/>
                <a:gd name="T16" fmla="*/ 0 w 126"/>
                <a:gd name="T17" fmla="*/ 0 h 521"/>
                <a:gd name="T18" fmla="*/ 0 w 126"/>
                <a:gd name="T19" fmla="*/ 0 h 521"/>
                <a:gd name="T20" fmla="*/ 0 w 126"/>
                <a:gd name="T21" fmla="*/ 0 h 521"/>
                <a:gd name="T22" fmla="*/ 0 w 126"/>
                <a:gd name="T23" fmla="*/ 0 h 521"/>
                <a:gd name="T24" fmla="*/ 0 w 126"/>
                <a:gd name="T25" fmla="*/ 0 h 521"/>
                <a:gd name="T26" fmla="*/ 0 w 126"/>
                <a:gd name="T27" fmla="*/ 0 h 521"/>
                <a:gd name="T28" fmla="*/ 0 w 126"/>
                <a:gd name="T29" fmla="*/ 0 h 521"/>
                <a:gd name="T30" fmla="*/ 0 w 126"/>
                <a:gd name="T31" fmla="*/ 0 h 521"/>
                <a:gd name="T32" fmla="*/ 0 w 126"/>
                <a:gd name="T33" fmla="*/ 0 h 521"/>
                <a:gd name="T34" fmla="*/ 0 w 126"/>
                <a:gd name="T35" fmla="*/ 0 h 521"/>
                <a:gd name="T36" fmla="*/ 0 w 126"/>
                <a:gd name="T37" fmla="*/ 0 h 521"/>
                <a:gd name="T38" fmla="*/ 0 w 126"/>
                <a:gd name="T39" fmla="*/ 0 h 521"/>
                <a:gd name="T40" fmla="*/ 0 w 126"/>
                <a:gd name="T41" fmla="*/ 0 h 521"/>
                <a:gd name="T42" fmla="*/ 0 w 126"/>
                <a:gd name="T43" fmla="*/ 0 h 521"/>
                <a:gd name="T44" fmla="*/ 0 w 126"/>
                <a:gd name="T45" fmla="*/ 0 h 521"/>
                <a:gd name="T46" fmla="*/ 0 w 126"/>
                <a:gd name="T47" fmla="*/ 0 h 521"/>
                <a:gd name="T48" fmla="*/ 0 w 126"/>
                <a:gd name="T49" fmla="*/ 0 h 521"/>
                <a:gd name="T50" fmla="*/ 0 w 126"/>
                <a:gd name="T51" fmla="*/ 0 h 521"/>
                <a:gd name="T52" fmla="*/ 0 w 126"/>
                <a:gd name="T53" fmla="*/ 0 h 521"/>
                <a:gd name="T54" fmla="*/ 0 w 126"/>
                <a:gd name="T55" fmla="*/ 0 h 521"/>
                <a:gd name="T56" fmla="*/ 0 w 126"/>
                <a:gd name="T57" fmla="*/ 0 h 521"/>
                <a:gd name="T58" fmla="*/ 0 w 126"/>
                <a:gd name="T59" fmla="*/ 0 h 521"/>
                <a:gd name="T60" fmla="*/ 0 w 126"/>
                <a:gd name="T61" fmla="*/ 0 h 521"/>
                <a:gd name="T62" fmla="*/ 0 w 126"/>
                <a:gd name="T63" fmla="*/ 0 h 521"/>
                <a:gd name="T64" fmla="*/ 0 w 126"/>
                <a:gd name="T65" fmla="*/ 0 h 5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521"/>
                <a:gd name="T101" fmla="*/ 126 w 126"/>
                <a:gd name="T102" fmla="*/ 521 h 5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521">
                  <a:moveTo>
                    <a:pt x="32" y="74"/>
                  </a:moveTo>
                  <a:lnTo>
                    <a:pt x="16" y="126"/>
                  </a:lnTo>
                  <a:lnTo>
                    <a:pt x="5" y="182"/>
                  </a:lnTo>
                  <a:lnTo>
                    <a:pt x="0" y="237"/>
                  </a:lnTo>
                  <a:lnTo>
                    <a:pt x="0" y="294"/>
                  </a:lnTo>
                  <a:lnTo>
                    <a:pt x="5" y="349"/>
                  </a:lnTo>
                  <a:lnTo>
                    <a:pt x="16" y="405"/>
                  </a:lnTo>
                  <a:lnTo>
                    <a:pt x="32" y="458"/>
                  </a:lnTo>
                  <a:lnTo>
                    <a:pt x="53" y="510"/>
                  </a:lnTo>
                  <a:lnTo>
                    <a:pt x="57" y="515"/>
                  </a:lnTo>
                  <a:lnTo>
                    <a:pt x="62" y="519"/>
                  </a:lnTo>
                  <a:lnTo>
                    <a:pt x="67" y="521"/>
                  </a:lnTo>
                  <a:lnTo>
                    <a:pt x="74" y="519"/>
                  </a:lnTo>
                  <a:lnTo>
                    <a:pt x="80" y="515"/>
                  </a:lnTo>
                  <a:lnTo>
                    <a:pt x="83" y="510"/>
                  </a:lnTo>
                  <a:lnTo>
                    <a:pt x="83" y="503"/>
                  </a:lnTo>
                  <a:lnTo>
                    <a:pt x="81" y="498"/>
                  </a:lnTo>
                  <a:lnTo>
                    <a:pt x="67" y="439"/>
                  </a:lnTo>
                  <a:lnTo>
                    <a:pt x="51" y="374"/>
                  </a:lnTo>
                  <a:lnTo>
                    <a:pt x="41" y="306"/>
                  </a:lnTo>
                  <a:lnTo>
                    <a:pt x="35" y="239"/>
                  </a:lnTo>
                  <a:lnTo>
                    <a:pt x="37" y="173"/>
                  </a:lnTo>
                  <a:lnTo>
                    <a:pt x="51" y="111"/>
                  </a:lnTo>
                  <a:lnTo>
                    <a:pt x="80" y="54"/>
                  </a:lnTo>
                  <a:lnTo>
                    <a:pt x="126" y="4"/>
                  </a:lnTo>
                  <a:lnTo>
                    <a:pt x="114" y="0"/>
                  </a:lnTo>
                  <a:lnTo>
                    <a:pt x="101" y="2"/>
                  </a:lnTo>
                  <a:lnTo>
                    <a:pt x="87" y="9"/>
                  </a:lnTo>
                  <a:lnTo>
                    <a:pt x="73" y="19"/>
                  </a:lnTo>
                  <a:lnTo>
                    <a:pt x="60" y="31"/>
                  </a:lnTo>
                  <a:lnTo>
                    <a:pt x="48" y="47"/>
                  </a:lnTo>
                  <a:lnTo>
                    <a:pt x="39" y="61"/>
                  </a:lnTo>
                  <a:lnTo>
                    <a:pt x="32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4" name="Freeform 231"/>
            <p:cNvSpPr>
              <a:spLocks/>
            </p:cNvSpPr>
            <p:nvPr/>
          </p:nvSpPr>
          <p:spPr bwMode="auto">
            <a:xfrm rot="497617">
              <a:off x="2666" y="1102"/>
              <a:ext cx="22" cy="85"/>
            </a:xfrm>
            <a:custGeom>
              <a:avLst/>
              <a:gdLst>
                <a:gd name="T0" fmla="*/ 0 w 82"/>
                <a:gd name="T1" fmla="*/ 0 h 346"/>
                <a:gd name="T2" fmla="*/ 0 w 82"/>
                <a:gd name="T3" fmla="*/ 0 h 346"/>
                <a:gd name="T4" fmla="*/ 0 w 82"/>
                <a:gd name="T5" fmla="*/ 0 h 346"/>
                <a:gd name="T6" fmla="*/ 0 w 82"/>
                <a:gd name="T7" fmla="*/ 0 h 346"/>
                <a:gd name="T8" fmla="*/ 0 w 82"/>
                <a:gd name="T9" fmla="*/ 0 h 346"/>
                <a:gd name="T10" fmla="*/ 0 w 82"/>
                <a:gd name="T11" fmla="*/ 0 h 346"/>
                <a:gd name="T12" fmla="*/ 0 w 82"/>
                <a:gd name="T13" fmla="*/ 0 h 346"/>
                <a:gd name="T14" fmla="*/ 0 w 82"/>
                <a:gd name="T15" fmla="*/ 0 h 346"/>
                <a:gd name="T16" fmla="*/ 0 w 82"/>
                <a:gd name="T17" fmla="*/ 0 h 346"/>
                <a:gd name="T18" fmla="*/ 0 w 82"/>
                <a:gd name="T19" fmla="*/ 0 h 346"/>
                <a:gd name="T20" fmla="*/ 0 w 82"/>
                <a:gd name="T21" fmla="*/ 0 h 346"/>
                <a:gd name="T22" fmla="*/ 0 w 82"/>
                <a:gd name="T23" fmla="*/ 0 h 346"/>
                <a:gd name="T24" fmla="*/ 0 w 82"/>
                <a:gd name="T25" fmla="*/ 0 h 346"/>
                <a:gd name="T26" fmla="*/ 0 w 82"/>
                <a:gd name="T27" fmla="*/ 0 h 346"/>
                <a:gd name="T28" fmla="*/ 0 w 82"/>
                <a:gd name="T29" fmla="*/ 0 h 346"/>
                <a:gd name="T30" fmla="*/ 0 w 82"/>
                <a:gd name="T31" fmla="*/ 0 h 346"/>
                <a:gd name="T32" fmla="*/ 0 w 82"/>
                <a:gd name="T33" fmla="*/ 0 h 346"/>
                <a:gd name="T34" fmla="*/ 0 w 82"/>
                <a:gd name="T35" fmla="*/ 0 h 346"/>
                <a:gd name="T36" fmla="*/ 0 w 82"/>
                <a:gd name="T37" fmla="*/ 0 h 346"/>
                <a:gd name="T38" fmla="*/ 0 w 82"/>
                <a:gd name="T39" fmla="*/ 0 h 346"/>
                <a:gd name="T40" fmla="*/ 0 w 82"/>
                <a:gd name="T41" fmla="*/ 0 h 346"/>
                <a:gd name="T42" fmla="*/ 0 w 82"/>
                <a:gd name="T43" fmla="*/ 0 h 346"/>
                <a:gd name="T44" fmla="*/ 0 w 82"/>
                <a:gd name="T45" fmla="*/ 0 h 346"/>
                <a:gd name="T46" fmla="*/ 0 w 82"/>
                <a:gd name="T47" fmla="*/ 0 h 346"/>
                <a:gd name="T48" fmla="*/ 0 w 82"/>
                <a:gd name="T49" fmla="*/ 0 h 3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2"/>
                <a:gd name="T76" fmla="*/ 0 h 346"/>
                <a:gd name="T77" fmla="*/ 82 w 82"/>
                <a:gd name="T78" fmla="*/ 346 h 3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2" h="346">
                  <a:moveTo>
                    <a:pt x="17" y="334"/>
                  </a:moveTo>
                  <a:lnTo>
                    <a:pt x="23" y="340"/>
                  </a:lnTo>
                  <a:lnTo>
                    <a:pt x="30" y="344"/>
                  </a:lnTo>
                  <a:lnTo>
                    <a:pt x="39" y="346"/>
                  </a:lnTo>
                  <a:lnTo>
                    <a:pt x="48" y="344"/>
                  </a:lnTo>
                  <a:lnTo>
                    <a:pt x="55" y="339"/>
                  </a:lnTo>
                  <a:lnTo>
                    <a:pt x="58" y="332"/>
                  </a:lnTo>
                  <a:lnTo>
                    <a:pt x="60" y="323"/>
                  </a:lnTo>
                  <a:lnTo>
                    <a:pt x="58" y="314"/>
                  </a:lnTo>
                  <a:lnTo>
                    <a:pt x="50" y="273"/>
                  </a:lnTo>
                  <a:lnTo>
                    <a:pt x="48" y="225"/>
                  </a:lnTo>
                  <a:lnTo>
                    <a:pt x="53" y="174"/>
                  </a:lnTo>
                  <a:lnTo>
                    <a:pt x="60" y="123"/>
                  </a:lnTo>
                  <a:lnTo>
                    <a:pt x="69" y="76"/>
                  </a:lnTo>
                  <a:lnTo>
                    <a:pt x="78" y="36"/>
                  </a:lnTo>
                  <a:lnTo>
                    <a:pt x="82" y="10"/>
                  </a:lnTo>
                  <a:lnTo>
                    <a:pt x="78" y="0"/>
                  </a:lnTo>
                  <a:lnTo>
                    <a:pt x="62" y="17"/>
                  </a:lnTo>
                  <a:lnTo>
                    <a:pt x="44" y="48"/>
                  </a:lnTo>
                  <a:lnTo>
                    <a:pt x="28" y="90"/>
                  </a:lnTo>
                  <a:lnTo>
                    <a:pt x="14" y="138"/>
                  </a:lnTo>
                  <a:lnTo>
                    <a:pt x="5" y="190"/>
                  </a:lnTo>
                  <a:lnTo>
                    <a:pt x="0" y="242"/>
                  </a:lnTo>
                  <a:lnTo>
                    <a:pt x="5" y="290"/>
                  </a:lnTo>
                  <a:lnTo>
                    <a:pt x="17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5" name="Freeform 232"/>
            <p:cNvSpPr>
              <a:spLocks/>
            </p:cNvSpPr>
            <p:nvPr/>
          </p:nvSpPr>
          <p:spPr bwMode="auto">
            <a:xfrm rot="497617">
              <a:off x="3061" y="1095"/>
              <a:ext cx="59" cy="122"/>
            </a:xfrm>
            <a:custGeom>
              <a:avLst/>
              <a:gdLst>
                <a:gd name="T0" fmla="*/ 0 w 215"/>
                <a:gd name="T1" fmla="*/ 0 h 491"/>
                <a:gd name="T2" fmla="*/ 0 w 215"/>
                <a:gd name="T3" fmla="*/ 0 h 491"/>
                <a:gd name="T4" fmla="*/ 0 w 215"/>
                <a:gd name="T5" fmla="*/ 0 h 491"/>
                <a:gd name="T6" fmla="*/ 0 w 215"/>
                <a:gd name="T7" fmla="*/ 0 h 491"/>
                <a:gd name="T8" fmla="*/ 0 w 215"/>
                <a:gd name="T9" fmla="*/ 0 h 491"/>
                <a:gd name="T10" fmla="*/ 0 w 215"/>
                <a:gd name="T11" fmla="*/ 0 h 491"/>
                <a:gd name="T12" fmla="*/ 0 w 215"/>
                <a:gd name="T13" fmla="*/ 0 h 491"/>
                <a:gd name="T14" fmla="*/ 0 w 215"/>
                <a:gd name="T15" fmla="*/ 0 h 491"/>
                <a:gd name="T16" fmla="*/ 0 w 215"/>
                <a:gd name="T17" fmla="*/ 0 h 491"/>
                <a:gd name="T18" fmla="*/ 0 w 215"/>
                <a:gd name="T19" fmla="*/ 0 h 491"/>
                <a:gd name="T20" fmla="*/ 0 w 215"/>
                <a:gd name="T21" fmla="*/ 0 h 491"/>
                <a:gd name="T22" fmla="*/ 0 w 215"/>
                <a:gd name="T23" fmla="*/ 0 h 491"/>
                <a:gd name="T24" fmla="*/ 0 w 215"/>
                <a:gd name="T25" fmla="*/ 0 h 491"/>
                <a:gd name="T26" fmla="*/ 0 w 215"/>
                <a:gd name="T27" fmla="*/ 0 h 491"/>
                <a:gd name="T28" fmla="*/ 0 w 215"/>
                <a:gd name="T29" fmla="*/ 0 h 491"/>
                <a:gd name="T30" fmla="*/ 0 w 215"/>
                <a:gd name="T31" fmla="*/ 0 h 491"/>
                <a:gd name="T32" fmla="*/ 0 w 215"/>
                <a:gd name="T33" fmla="*/ 0 h 491"/>
                <a:gd name="T34" fmla="*/ 0 w 215"/>
                <a:gd name="T35" fmla="*/ 0 h 491"/>
                <a:gd name="T36" fmla="*/ 0 w 215"/>
                <a:gd name="T37" fmla="*/ 0 h 491"/>
                <a:gd name="T38" fmla="*/ 0 w 215"/>
                <a:gd name="T39" fmla="*/ 0 h 491"/>
                <a:gd name="T40" fmla="*/ 0 w 215"/>
                <a:gd name="T41" fmla="*/ 0 h 491"/>
                <a:gd name="T42" fmla="*/ 0 w 215"/>
                <a:gd name="T43" fmla="*/ 0 h 491"/>
                <a:gd name="T44" fmla="*/ 0 w 215"/>
                <a:gd name="T45" fmla="*/ 0 h 491"/>
                <a:gd name="T46" fmla="*/ 0 w 215"/>
                <a:gd name="T47" fmla="*/ 0 h 491"/>
                <a:gd name="T48" fmla="*/ 0 w 215"/>
                <a:gd name="T49" fmla="*/ 0 h 491"/>
                <a:gd name="T50" fmla="*/ 0 w 215"/>
                <a:gd name="T51" fmla="*/ 0 h 491"/>
                <a:gd name="T52" fmla="*/ 0 w 215"/>
                <a:gd name="T53" fmla="*/ 0 h 491"/>
                <a:gd name="T54" fmla="*/ 0 w 215"/>
                <a:gd name="T55" fmla="*/ 0 h 491"/>
                <a:gd name="T56" fmla="*/ 0 w 215"/>
                <a:gd name="T57" fmla="*/ 0 h 491"/>
                <a:gd name="T58" fmla="*/ 0 w 215"/>
                <a:gd name="T59" fmla="*/ 0 h 491"/>
                <a:gd name="T60" fmla="*/ 0 w 215"/>
                <a:gd name="T61" fmla="*/ 0 h 491"/>
                <a:gd name="T62" fmla="*/ 0 w 215"/>
                <a:gd name="T63" fmla="*/ 0 h 491"/>
                <a:gd name="T64" fmla="*/ 0 w 215"/>
                <a:gd name="T65" fmla="*/ 0 h 491"/>
                <a:gd name="T66" fmla="*/ 0 w 215"/>
                <a:gd name="T67" fmla="*/ 0 h 4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5"/>
                <a:gd name="T103" fmla="*/ 0 h 491"/>
                <a:gd name="T104" fmla="*/ 215 w 215"/>
                <a:gd name="T105" fmla="*/ 491 h 4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5" h="491">
                  <a:moveTo>
                    <a:pt x="0" y="7"/>
                  </a:moveTo>
                  <a:lnTo>
                    <a:pt x="21" y="29"/>
                  </a:lnTo>
                  <a:lnTo>
                    <a:pt x="42" y="54"/>
                  </a:lnTo>
                  <a:lnTo>
                    <a:pt x="62" y="78"/>
                  </a:lnTo>
                  <a:lnTo>
                    <a:pt x="82" y="104"/>
                  </a:lnTo>
                  <a:lnTo>
                    <a:pt x="99" y="130"/>
                  </a:lnTo>
                  <a:lnTo>
                    <a:pt x="117" y="156"/>
                  </a:lnTo>
                  <a:lnTo>
                    <a:pt x="132" y="183"/>
                  </a:lnTo>
                  <a:lnTo>
                    <a:pt x="146" y="211"/>
                  </a:lnTo>
                  <a:lnTo>
                    <a:pt x="169" y="275"/>
                  </a:lnTo>
                  <a:lnTo>
                    <a:pt x="181" y="339"/>
                  </a:lnTo>
                  <a:lnTo>
                    <a:pt x="183" y="406"/>
                  </a:lnTo>
                  <a:lnTo>
                    <a:pt x="174" y="475"/>
                  </a:lnTo>
                  <a:lnTo>
                    <a:pt x="174" y="482"/>
                  </a:lnTo>
                  <a:lnTo>
                    <a:pt x="176" y="486"/>
                  </a:lnTo>
                  <a:lnTo>
                    <a:pt x="181" y="489"/>
                  </a:lnTo>
                  <a:lnTo>
                    <a:pt x="187" y="491"/>
                  </a:lnTo>
                  <a:lnTo>
                    <a:pt x="192" y="491"/>
                  </a:lnTo>
                  <a:lnTo>
                    <a:pt x="197" y="489"/>
                  </a:lnTo>
                  <a:lnTo>
                    <a:pt x="201" y="486"/>
                  </a:lnTo>
                  <a:lnTo>
                    <a:pt x="203" y="481"/>
                  </a:lnTo>
                  <a:lnTo>
                    <a:pt x="215" y="412"/>
                  </a:lnTo>
                  <a:lnTo>
                    <a:pt x="215" y="344"/>
                  </a:lnTo>
                  <a:lnTo>
                    <a:pt x="201" y="278"/>
                  </a:lnTo>
                  <a:lnTo>
                    <a:pt x="178" y="216"/>
                  </a:lnTo>
                  <a:lnTo>
                    <a:pt x="146" y="156"/>
                  </a:lnTo>
                  <a:lnTo>
                    <a:pt x="105" y="99"/>
                  </a:lnTo>
                  <a:lnTo>
                    <a:pt x="59" y="47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6" name="Freeform 233"/>
            <p:cNvSpPr>
              <a:spLocks/>
            </p:cNvSpPr>
            <p:nvPr/>
          </p:nvSpPr>
          <p:spPr bwMode="auto">
            <a:xfrm rot="497617">
              <a:off x="3118" y="1112"/>
              <a:ext cx="26" cy="49"/>
            </a:xfrm>
            <a:custGeom>
              <a:avLst/>
              <a:gdLst>
                <a:gd name="T0" fmla="*/ 0 w 94"/>
                <a:gd name="T1" fmla="*/ 0 h 196"/>
                <a:gd name="T2" fmla="*/ 0 w 94"/>
                <a:gd name="T3" fmla="*/ 0 h 196"/>
                <a:gd name="T4" fmla="*/ 0 w 94"/>
                <a:gd name="T5" fmla="*/ 0 h 196"/>
                <a:gd name="T6" fmla="*/ 0 w 94"/>
                <a:gd name="T7" fmla="*/ 0 h 196"/>
                <a:gd name="T8" fmla="*/ 0 w 94"/>
                <a:gd name="T9" fmla="*/ 0 h 196"/>
                <a:gd name="T10" fmla="*/ 0 w 94"/>
                <a:gd name="T11" fmla="*/ 0 h 196"/>
                <a:gd name="T12" fmla="*/ 0 w 94"/>
                <a:gd name="T13" fmla="*/ 0 h 196"/>
                <a:gd name="T14" fmla="*/ 0 w 94"/>
                <a:gd name="T15" fmla="*/ 0 h 196"/>
                <a:gd name="T16" fmla="*/ 0 w 94"/>
                <a:gd name="T17" fmla="*/ 0 h 196"/>
                <a:gd name="T18" fmla="*/ 0 w 94"/>
                <a:gd name="T19" fmla="*/ 0 h 196"/>
                <a:gd name="T20" fmla="*/ 0 w 94"/>
                <a:gd name="T21" fmla="*/ 0 h 196"/>
                <a:gd name="T22" fmla="*/ 0 w 94"/>
                <a:gd name="T23" fmla="*/ 0 h 196"/>
                <a:gd name="T24" fmla="*/ 0 w 94"/>
                <a:gd name="T25" fmla="*/ 0 h 196"/>
                <a:gd name="T26" fmla="*/ 0 w 94"/>
                <a:gd name="T27" fmla="*/ 0 h 196"/>
                <a:gd name="T28" fmla="*/ 0 w 94"/>
                <a:gd name="T29" fmla="*/ 0 h 196"/>
                <a:gd name="T30" fmla="*/ 0 w 94"/>
                <a:gd name="T31" fmla="*/ 0 h 196"/>
                <a:gd name="T32" fmla="*/ 0 w 94"/>
                <a:gd name="T33" fmla="*/ 0 h 196"/>
                <a:gd name="T34" fmla="*/ 0 w 94"/>
                <a:gd name="T35" fmla="*/ 0 h 196"/>
                <a:gd name="T36" fmla="*/ 0 w 94"/>
                <a:gd name="T37" fmla="*/ 0 h 196"/>
                <a:gd name="T38" fmla="*/ 0 w 94"/>
                <a:gd name="T39" fmla="*/ 0 h 196"/>
                <a:gd name="T40" fmla="*/ 0 w 94"/>
                <a:gd name="T41" fmla="*/ 0 h 196"/>
                <a:gd name="T42" fmla="*/ 0 w 94"/>
                <a:gd name="T43" fmla="*/ 0 h 196"/>
                <a:gd name="T44" fmla="*/ 0 w 94"/>
                <a:gd name="T45" fmla="*/ 0 h 196"/>
                <a:gd name="T46" fmla="*/ 0 w 94"/>
                <a:gd name="T47" fmla="*/ 0 h 196"/>
                <a:gd name="T48" fmla="*/ 0 w 94"/>
                <a:gd name="T49" fmla="*/ 0 h 1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196"/>
                <a:gd name="T77" fmla="*/ 94 w 94"/>
                <a:gd name="T78" fmla="*/ 196 h 1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196">
                  <a:moveTo>
                    <a:pt x="64" y="183"/>
                  </a:moveTo>
                  <a:lnTo>
                    <a:pt x="66" y="189"/>
                  </a:lnTo>
                  <a:lnTo>
                    <a:pt x="69" y="194"/>
                  </a:lnTo>
                  <a:lnTo>
                    <a:pt x="73" y="196"/>
                  </a:lnTo>
                  <a:lnTo>
                    <a:pt x="80" y="196"/>
                  </a:lnTo>
                  <a:lnTo>
                    <a:pt x="85" y="194"/>
                  </a:lnTo>
                  <a:lnTo>
                    <a:pt x="90" y="190"/>
                  </a:lnTo>
                  <a:lnTo>
                    <a:pt x="92" y="187"/>
                  </a:lnTo>
                  <a:lnTo>
                    <a:pt x="94" y="180"/>
                  </a:lnTo>
                  <a:lnTo>
                    <a:pt x="90" y="151"/>
                  </a:lnTo>
                  <a:lnTo>
                    <a:pt x="80" y="119"/>
                  </a:lnTo>
                  <a:lnTo>
                    <a:pt x="67" y="88"/>
                  </a:lnTo>
                  <a:lnTo>
                    <a:pt x="51" y="59"/>
                  </a:lnTo>
                  <a:lnTo>
                    <a:pt x="35" y="33"/>
                  </a:lnTo>
                  <a:lnTo>
                    <a:pt x="19" y="12"/>
                  </a:lnTo>
                  <a:lnTo>
                    <a:pt x="7" y="0"/>
                  </a:lnTo>
                  <a:lnTo>
                    <a:pt x="0" y="0"/>
                  </a:lnTo>
                  <a:lnTo>
                    <a:pt x="3" y="12"/>
                  </a:lnTo>
                  <a:lnTo>
                    <a:pt x="12" y="30"/>
                  </a:lnTo>
                  <a:lnTo>
                    <a:pt x="23" y="52"/>
                  </a:lnTo>
                  <a:lnTo>
                    <a:pt x="35" y="76"/>
                  </a:lnTo>
                  <a:lnTo>
                    <a:pt x="46" y="102"/>
                  </a:lnTo>
                  <a:lnTo>
                    <a:pt x="57" y="130"/>
                  </a:lnTo>
                  <a:lnTo>
                    <a:pt x="62" y="158"/>
                  </a:lnTo>
                  <a:lnTo>
                    <a:pt x="64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7" name="Freeform 234"/>
            <p:cNvSpPr>
              <a:spLocks/>
            </p:cNvSpPr>
            <p:nvPr/>
          </p:nvSpPr>
          <p:spPr bwMode="auto">
            <a:xfrm rot="497617">
              <a:off x="2592" y="1317"/>
              <a:ext cx="432" cy="124"/>
            </a:xfrm>
            <a:custGeom>
              <a:avLst/>
              <a:gdLst>
                <a:gd name="T0" fmla="*/ 0 w 1574"/>
                <a:gd name="T1" fmla="*/ 0 h 498"/>
                <a:gd name="T2" fmla="*/ 0 w 1574"/>
                <a:gd name="T3" fmla="*/ 0 h 498"/>
                <a:gd name="T4" fmla="*/ 0 w 1574"/>
                <a:gd name="T5" fmla="*/ 0 h 498"/>
                <a:gd name="T6" fmla="*/ 0 w 1574"/>
                <a:gd name="T7" fmla="*/ 0 h 498"/>
                <a:gd name="T8" fmla="*/ 0 w 1574"/>
                <a:gd name="T9" fmla="*/ 0 h 498"/>
                <a:gd name="T10" fmla="*/ 0 w 1574"/>
                <a:gd name="T11" fmla="*/ 0 h 498"/>
                <a:gd name="T12" fmla="*/ 0 w 1574"/>
                <a:gd name="T13" fmla="*/ 0 h 498"/>
                <a:gd name="T14" fmla="*/ 0 w 1574"/>
                <a:gd name="T15" fmla="*/ 0 h 498"/>
                <a:gd name="T16" fmla="*/ 0 w 1574"/>
                <a:gd name="T17" fmla="*/ 0 h 498"/>
                <a:gd name="T18" fmla="*/ 0 w 1574"/>
                <a:gd name="T19" fmla="*/ 0 h 498"/>
                <a:gd name="T20" fmla="*/ 0 w 1574"/>
                <a:gd name="T21" fmla="*/ 0 h 498"/>
                <a:gd name="T22" fmla="*/ 0 w 1574"/>
                <a:gd name="T23" fmla="*/ 0 h 498"/>
                <a:gd name="T24" fmla="*/ 0 w 1574"/>
                <a:gd name="T25" fmla="*/ 0 h 498"/>
                <a:gd name="T26" fmla="*/ 0 w 1574"/>
                <a:gd name="T27" fmla="*/ 0 h 498"/>
                <a:gd name="T28" fmla="*/ 0 w 1574"/>
                <a:gd name="T29" fmla="*/ 0 h 498"/>
                <a:gd name="T30" fmla="*/ 0 w 1574"/>
                <a:gd name="T31" fmla="*/ 0 h 498"/>
                <a:gd name="T32" fmla="*/ 0 w 1574"/>
                <a:gd name="T33" fmla="*/ 0 h 498"/>
                <a:gd name="T34" fmla="*/ 0 w 1574"/>
                <a:gd name="T35" fmla="*/ 0 h 498"/>
                <a:gd name="T36" fmla="*/ 0 w 1574"/>
                <a:gd name="T37" fmla="*/ 0 h 498"/>
                <a:gd name="T38" fmla="*/ 0 w 1574"/>
                <a:gd name="T39" fmla="*/ 0 h 498"/>
                <a:gd name="T40" fmla="*/ 0 w 1574"/>
                <a:gd name="T41" fmla="*/ 0 h 498"/>
                <a:gd name="T42" fmla="*/ 0 w 1574"/>
                <a:gd name="T43" fmla="*/ 0 h 498"/>
                <a:gd name="T44" fmla="*/ 0 w 1574"/>
                <a:gd name="T45" fmla="*/ 0 h 498"/>
                <a:gd name="T46" fmla="*/ 0 w 1574"/>
                <a:gd name="T47" fmla="*/ 0 h 498"/>
                <a:gd name="T48" fmla="*/ 0 w 1574"/>
                <a:gd name="T49" fmla="*/ 0 h 498"/>
                <a:gd name="T50" fmla="*/ 0 w 1574"/>
                <a:gd name="T51" fmla="*/ 0 h 498"/>
                <a:gd name="T52" fmla="*/ 0 w 1574"/>
                <a:gd name="T53" fmla="*/ 0 h 498"/>
                <a:gd name="T54" fmla="*/ 0 w 1574"/>
                <a:gd name="T55" fmla="*/ 0 h 498"/>
                <a:gd name="T56" fmla="*/ 0 w 1574"/>
                <a:gd name="T57" fmla="*/ 0 h 498"/>
                <a:gd name="T58" fmla="*/ 0 w 1574"/>
                <a:gd name="T59" fmla="*/ 0 h 498"/>
                <a:gd name="T60" fmla="*/ 0 w 1574"/>
                <a:gd name="T61" fmla="*/ 0 h 498"/>
                <a:gd name="T62" fmla="*/ 0 w 1574"/>
                <a:gd name="T63" fmla="*/ 0 h 498"/>
                <a:gd name="T64" fmla="*/ 0 w 1574"/>
                <a:gd name="T65" fmla="*/ 0 h 498"/>
                <a:gd name="T66" fmla="*/ 0 w 1574"/>
                <a:gd name="T67" fmla="*/ 0 h 498"/>
                <a:gd name="T68" fmla="*/ 0 w 1574"/>
                <a:gd name="T69" fmla="*/ 0 h 498"/>
                <a:gd name="T70" fmla="*/ 0 w 1574"/>
                <a:gd name="T71" fmla="*/ 0 h 498"/>
                <a:gd name="T72" fmla="*/ 0 w 1574"/>
                <a:gd name="T73" fmla="*/ 0 h 498"/>
                <a:gd name="T74" fmla="*/ 0 w 1574"/>
                <a:gd name="T75" fmla="*/ 0 h 498"/>
                <a:gd name="T76" fmla="*/ 0 w 1574"/>
                <a:gd name="T77" fmla="*/ 0 h 498"/>
                <a:gd name="T78" fmla="*/ 0 w 1574"/>
                <a:gd name="T79" fmla="*/ 0 h 4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74"/>
                <a:gd name="T121" fmla="*/ 0 h 498"/>
                <a:gd name="T122" fmla="*/ 1574 w 1574"/>
                <a:gd name="T123" fmla="*/ 498 h 4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74" h="498">
                  <a:moveTo>
                    <a:pt x="1574" y="0"/>
                  </a:moveTo>
                  <a:lnTo>
                    <a:pt x="1552" y="7"/>
                  </a:lnTo>
                  <a:lnTo>
                    <a:pt x="1526" y="14"/>
                  </a:lnTo>
                  <a:lnTo>
                    <a:pt x="1497" y="21"/>
                  </a:lnTo>
                  <a:lnTo>
                    <a:pt x="1467" y="28"/>
                  </a:lnTo>
                  <a:lnTo>
                    <a:pt x="1431" y="35"/>
                  </a:lnTo>
                  <a:lnTo>
                    <a:pt x="1394" y="42"/>
                  </a:lnTo>
                  <a:lnTo>
                    <a:pt x="1355" y="49"/>
                  </a:lnTo>
                  <a:lnTo>
                    <a:pt x="1314" y="56"/>
                  </a:lnTo>
                  <a:lnTo>
                    <a:pt x="1269" y="63"/>
                  </a:lnTo>
                  <a:lnTo>
                    <a:pt x="1223" y="68"/>
                  </a:lnTo>
                  <a:lnTo>
                    <a:pt x="1177" y="75"/>
                  </a:lnTo>
                  <a:lnTo>
                    <a:pt x="1127" y="82"/>
                  </a:lnTo>
                  <a:lnTo>
                    <a:pt x="1077" y="87"/>
                  </a:lnTo>
                  <a:lnTo>
                    <a:pt x="1027" y="94"/>
                  </a:lnTo>
                  <a:lnTo>
                    <a:pt x="974" y="99"/>
                  </a:lnTo>
                  <a:lnTo>
                    <a:pt x="922" y="104"/>
                  </a:lnTo>
                  <a:lnTo>
                    <a:pt x="869" y="109"/>
                  </a:lnTo>
                  <a:lnTo>
                    <a:pt x="815" y="115"/>
                  </a:lnTo>
                  <a:lnTo>
                    <a:pt x="762" y="120"/>
                  </a:lnTo>
                  <a:lnTo>
                    <a:pt x="708" y="125"/>
                  </a:lnTo>
                  <a:lnTo>
                    <a:pt x="657" y="128"/>
                  </a:lnTo>
                  <a:lnTo>
                    <a:pt x="605" y="134"/>
                  </a:lnTo>
                  <a:lnTo>
                    <a:pt x="553" y="137"/>
                  </a:lnTo>
                  <a:lnTo>
                    <a:pt x="502" y="141"/>
                  </a:lnTo>
                  <a:lnTo>
                    <a:pt x="454" y="144"/>
                  </a:lnTo>
                  <a:lnTo>
                    <a:pt x="406" y="147"/>
                  </a:lnTo>
                  <a:lnTo>
                    <a:pt x="357" y="151"/>
                  </a:lnTo>
                  <a:lnTo>
                    <a:pt x="313" y="154"/>
                  </a:lnTo>
                  <a:lnTo>
                    <a:pt x="270" y="156"/>
                  </a:lnTo>
                  <a:lnTo>
                    <a:pt x="231" y="158"/>
                  </a:lnTo>
                  <a:lnTo>
                    <a:pt x="192" y="160"/>
                  </a:lnTo>
                  <a:lnTo>
                    <a:pt x="156" y="161"/>
                  </a:lnTo>
                  <a:lnTo>
                    <a:pt x="137" y="189"/>
                  </a:lnTo>
                  <a:lnTo>
                    <a:pt x="108" y="230"/>
                  </a:lnTo>
                  <a:lnTo>
                    <a:pt x="78" y="282"/>
                  </a:lnTo>
                  <a:lnTo>
                    <a:pt x="48" y="338"/>
                  </a:lnTo>
                  <a:lnTo>
                    <a:pt x="21" y="393"/>
                  </a:lnTo>
                  <a:lnTo>
                    <a:pt x="5" y="441"/>
                  </a:lnTo>
                  <a:lnTo>
                    <a:pt x="0" y="478"/>
                  </a:lnTo>
                  <a:lnTo>
                    <a:pt x="10" y="498"/>
                  </a:lnTo>
                  <a:lnTo>
                    <a:pt x="23" y="495"/>
                  </a:lnTo>
                  <a:lnTo>
                    <a:pt x="40" y="490"/>
                  </a:lnTo>
                  <a:lnTo>
                    <a:pt x="62" y="486"/>
                  </a:lnTo>
                  <a:lnTo>
                    <a:pt x="90" y="479"/>
                  </a:lnTo>
                  <a:lnTo>
                    <a:pt x="122" y="474"/>
                  </a:lnTo>
                  <a:lnTo>
                    <a:pt x="158" y="469"/>
                  </a:lnTo>
                  <a:lnTo>
                    <a:pt x="197" y="462"/>
                  </a:lnTo>
                  <a:lnTo>
                    <a:pt x="240" y="455"/>
                  </a:lnTo>
                  <a:lnTo>
                    <a:pt x="286" y="448"/>
                  </a:lnTo>
                  <a:lnTo>
                    <a:pt x="334" y="441"/>
                  </a:lnTo>
                  <a:lnTo>
                    <a:pt x="384" y="434"/>
                  </a:lnTo>
                  <a:lnTo>
                    <a:pt x="438" y="428"/>
                  </a:lnTo>
                  <a:lnTo>
                    <a:pt x="493" y="422"/>
                  </a:lnTo>
                  <a:lnTo>
                    <a:pt x="548" y="415"/>
                  </a:lnTo>
                  <a:lnTo>
                    <a:pt x="605" y="409"/>
                  </a:lnTo>
                  <a:lnTo>
                    <a:pt x="664" y="403"/>
                  </a:lnTo>
                  <a:lnTo>
                    <a:pt x="721" y="398"/>
                  </a:lnTo>
                  <a:lnTo>
                    <a:pt x="780" y="393"/>
                  </a:lnTo>
                  <a:lnTo>
                    <a:pt x="837" y="388"/>
                  </a:lnTo>
                  <a:lnTo>
                    <a:pt x="894" y="384"/>
                  </a:lnTo>
                  <a:lnTo>
                    <a:pt x="951" y="381"/>
                  </a:lnTo>
                  <a:lnTo>
                    <a:pt x="1006" y="379"/>
                  </a:lnTo>
                  <a:lnTo>
                    <a:pt x="1057" y="377"/>
                  </a:lnTo>
                  <a:lnTo>
                    <a:pt x="1109" y="377"/>
                  </a:lnTo>
                  <a:lnTo>
                    <a:pt x="1157" y="377"/>
                  </a:lnTo>
                  <a:lnTo>
                    <a:pt x="1203" y="377"/>
                  </a:lnTo>
                  <a:lnTo>
                    <a:pt x="1246" y="381"/>
                  </a:lnTo>
                  <a:lnTo>
                    <a:pt x="1287" y="384"/>
                  </a:lnTo>
                  <a:lnTo>
                    <a:pt x="1323" y="388"/>
                  </a:lnTo>
                  <a:lnTo>
                    <a:pt x="1355" y="395"/>
                  </a:lnTo>
                  <a:lnTo>
                    <a:pt x="1382" y="402"/>
                  </a:lnTo>
                  <a:lnTo>
                    <a:pt x="1405" y="410"/>
                  </a:lnTo>
                  <a:lnTo>
                    <a:pt x="1422" y="367"/>
                  </a:lnTo>
                  <a:lnTo>
                    <a:pt x="1442" y="312"/>
                  </a:lnTo>
                  <a:lnTo>
                    <a:pt x="1463" y="251"/>
                  </a:lnTo>
                  <a:lnTo>
                    <a:pt x="1485" y="187"/>
                  </a:lnTo>
                  <a:lnTo>
                    <a:pt x="1506" y="125"/>
                  </a:lnTo>
                  <a:lnTo>
                    <a:pt x="1528" y="70"/>
                  </a:lnTo>
                  <a:lnTo>
                    <a:pt x="1551" y="26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CF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8" name="Freeform 235"/>
            <p:cNvSpPr>
              <a:spLocks/>
            </p:cNvSpPr>
            <p:nvPr/>
          </p:nvSpPr>
          <p:spPr bwMode="auto">
            <a:xfrm rot="497617">
              <a:off x="2664" y="1322"/>
              <a:ext cx="385" cy="127"/>
            </a:xfrm>
            <a:custGeom>
              <a:avLst/>
              <a:gdLst>
                <a:gd name="T0" fmla="*/ 0 w 1400"/>
                <a:gd name="T1" fmla="*/ 0 h 512"/>
                <a:gd name="T2" fmla="*/ 0 w 1400"/>
                <a:gd name="T3" fmla="*/ 0 h 512"/>
                <a:gd name="T4" fmla="*/ 0 w 1400"/>
                <a:gd name="T5" fmla="*/ 0 h 512"/>
                <a:gd name="T6" fmla="*/ 0 w 1400"/>
                <a:gd name="T7" fmla="*/ 0 h 512"/>
                <a:gd name="T8" fmla="*/ 0 w 1400"/>
                <a:gd name="T9" fmla="*/ 0 h 512"/>
                <a:gd name="T10" fmla="*/ 0 w 1400"/>
                <a:gd name="T11" fmla="*/ 0 h 512"/>
                <a:gd name="T12" fmla="*/ 0 w 1400"/>
                <a:gd name="T13" fmla="*/ 0 h 512"/>
                <a:gd name="T14" fmla="*/ 0 w 1400"/>
                <a:gd name="T15" fmla="*/ 0 h 512"/>
                <a:gd name="T16" fmla="*/ 0 w 1400"/>
                <a:gd name="T17" fmla="*/ 0 h 512"/>
                <a:gd name="T18" fmla="*/ 0 w 1400"/>
                <a:gd name="T19" fmla="*/ 0 h 512"/>
                <a:gd name="T20" fmla="*/ 0 w 1400"/>
                <a:gd name="T21" fmla="*/ 0 h 512"/>
                <a:gd name="T22" fmla="*/ 0 w 1400"/>
                <a:gd name="T23" fmla="*/ 0 h 512"/>
                <a:gd name="T24" fmla="*/ 0 w 1400"/>
                <a:gd name="T25" fmla="*/ 0 h 512"/>
                <a:gd name="T26" fmla="*/ 0 w 1400"/>
                <a:gd name="T27" fmla="*/ 0 h 512"/>
                <a:gd name="T28" fmla="*/ 0 w 1400"/>
                <a:gd name="T29" fmla="*/ 0 h 512"/>
                <a:gd name="T30" fmla="*/ 0 w 1400"/>
                <a:gd name="T31" fmla="*/ 0 h 512"/>
                <a:gd name="T32" fmla="*/ 0 w 1400"/>
                <a:gd name="T33" fmla="*/ 0 h 512"/>
                <a:gd name="T34" fmla="*/ 0 w 1400"/>
                <a:gd name="T35" fmla="*/ 0 h 512"/>
                <a:gd name="T36" fmla="*/ 0 w 1400"/>
                <a:gd name="T37" fmla="*/ 0 h 512"/>
                <a:gd name="T38" fmla="*/ 0 w 1400"/>
                <a:gd name="T39" fmla="*/ 0 h 512"/>
                <a:gd name="T40" fmla="*/ 0 w 1400"/>
                <a:gd name="T41" fmla="*/ 0 h 512"/>
                <a:gd name="T42" fmla="*/ 0 w 1400"/>
                <a:gd name="T43" fmla="*/ 0 h 512"/>
                <a:gd name="T44" fmla="*/ 0 w 1400"/>
                <a:gd name="T45" fmla="*/ 0 h 512"/>
                <a:gd name="T46" fmla="*/ 0 w 1400"/>
                <a:gd name="T47" fmla="*/ 0 h 512"/>
                <a:gd name="T48" fmla="*/ 0 w 1400"/>
                <a:gd name="T49" fmla="*/ 0 h 512"/>
                <a:gd name="T50" fmla="*/ 0 w 1400"/>
                <a:gd name="T51" fmla="*/ 0 h 512"/>
                <a:gd name="T52" fmla="*/ 0 w 1400"/>
                <a:gd name="T53" fmla="*/ 0 h 512"/>
                <a:gd name="T54" fmla="*/ 0 w 1400"/>
                <a:gd name="T55" fmla="*/ 0 h 512"/>
                <a:gd name="T56" fmla="*/ 0 w 1400"/>
                <a:gd name="T57" fmla="*/ 0 h 512"/>
                <a:gd name="T58" fmla="*/ 0 w 1400"/>
                <a:gd name="T59" fmla="*/ 0 h 512"/>
                <a:gd name="T60" fmla="*/ 0 w 1400"/>
                <a:gd name="T61" fmla="*/ 0 h 512"/>
                <a:gd name="T62" fmla="*/ 0 w 1400"/>
                <a:gd name="T63" fmla="*/ 0 h 512"/>
                <a:gd name="T64" fmla="*/ 0 w 1400"/>
                <a:gd name="T65" fmla="*/ 0 h 512"/>
                <a:gd name="T66" fmla="*/ 0 w 1400"/>
                <a:gd name="T67" fmla="*/ 0 h 512"/>
                <a:gd name="T68" fmla="*/ 0 w 1400"/>
                <a:gd name="T69" fmla="*/ 0 h 5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00"/>
                <a:gd name="T106" fmla="*/ 0 h 512"/>
                <a:gd name="T107" fmla="*/ 1400 w 1400"/>
                <a:gd name="T108" fmla="*/ 512 h 5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00" h="512">
                  <a:moveTo>
                    <a:pt x="1309" y="5"/>
                  </a:moveTo>
                  <a:lnTo>
                    <a:pt x="1316" y="2"/>
                  </a:lnTo>
                  <a:lnTo>
                    <a:pt x="1323" y="0"/>
                  </a:lnTo>
                  <a:lnTo>
                    <a:pt x="1328" y="0"/>
                  </a:lnTo>
                  <a:lnTo>
                    <a:pt x="1336" y="2"/>
                  </a:lnTo>
                  <a:lnTo>
                    <a:pt x="1400" y="120"/>
                  </a:lnTo>
                  <a:lnTo>
                    <a:pt x="1393" y="130"/>
                  </a:lnTo>
                  <a:lnTo>
                    <a:pt x="1375" y="156"/>
                  </a:lnTo>
                  <a:lnTo>
                    <a:pt x="1348" y="197"/>
                  </a:lnTo>
                  <a:lnTo>
                    <a:pt x="1316" y="246"/>
                  </a:lnTo>
                  <a:lnTo>
                    <a:pt x="1284" y="301"/>
                  </a:lnTo>
                  <a:lnTo>
                    <a:pt x="1254" y="356"/>
                  </a:lnTo>
                  <a:lnTo>
                    <a:pt x="1227" y="408"/>
                  </a:lnTo>
                  <a:lnTo>
                    <a:pt x="1211" y="453"/>
                  </a:lnTo>
                  <a:lnTo>
                    <a:pt x="1198" y="455"/>
                  </a:lnTo>
                  <a:lnTo>
                    <a:pt x="1181" y="457"/>
                  </a:lnTo>
                  <a:lnTo>
                    <a:pt x="1159" y="460"/>
                  </a:lnTo>
                  <a:lnTo>
                    <a:pt x="1133" y="462"/>
                  </a:lnTo>
                  <a:lnTo>
                    <a:pt x="1100" y="464"/>
                  </a:lnTo>
                  <a:lnTo>
                    <a:pt x="1065" y="467"/>
                  </a:lnTo>
                  <a:lnTo>
                    <a:pt x="1027" y="469"/>
                  </a:lnTo>
                  <a:lnTo>
                    <a:pt x="987" y="471"/>
                  </a:lnTo>
                  <a:lnTo>
                    <a:pt x="942" y="472"/>
                  </a:lnTo>
                  <a:lnTo>
                    <a:pt x="894" y="476"/>
                  </a:lnTo>
                  <a:lnTo>
                    <a:pt x="846" y="477"/>
                  </a:lnTo>
                  <a:lnTo>
                    <a:pt x="796" y="479"/>
                  </a:lnTo>
                  <a:lnTo>
                    <a:pt x="744" y="481"/>
                  </a:lnTo>
                  <a:lnTo>
                    <a:pt x="691" y="484"/>
                  </a:lnTo>
                  <a:lnTo>
                    <a:pt x="639" y="486"/>
                  </a:lnTo>
                  <a:lnTo>
                    <a:pt x="586" y="488"/>
                  </a:lnTo>
                  <a:lnTo>
                    <a:pt x="532" y="490"/>
                  </a:lnTo>
                  <a:lnTo>
                    <a:pt x="479" y="491"/>
                  </a:lnTo>
                  <a:lnTo>
                    <a:pt x="427" y="493"/>
                  </a:lnTo>
                  <a:lnTo>
                    <a:pt x="377" y="495"/>
                  </a:lnTo>
                  <a:lnTo>
                    <a:pt x="329" y="498"/>
                  </a:lnTo>
                  <a:lnTo>
                    <a:pt x="281" y="500"/>
                  </a:lnTo>
                  <a:lnTo>
                    <a:pt x="237" y="500"/>
                  </a:lnTo>
                  <a:lnTo>
                    <a:pt x="196" y="502"/>
                  </a:lnTo>
                  <a:lnTo>
                    <a:pt x="157" y="503"/>
                  </a:lnTo>
                  <a:lnTo>
                    <a:pt x="121" y="505"/>
                  </a:lnTo>
                  <a:lnTo>
                    <a:pt x="89" y="507"/>
                  </a:lnTo>
                  <a:lnTo>
                    <a:pt x="62" y="509"/>
                  </a:lnTo>
                  <a:lnTo>
                    <a:pt x="39" y="509"/>
                  </a:lnTo>
                  <a:lnTo>
                    <a:pt x="19" y="510"/>
                  </a:lnTo>
                  <a:lnTo>
                    <a:pt x="7" y="510"/>
                  </a:lnTo>
                  <a:lnTo>
                    <a:pt x="0" y="512"/>
                  </a:lnTo>
                  <a:lnTo>
                    <a:pt x="28" y="502"/>
                  </a:lnTo>
                  <a:lnTo>
                    <a:pt x="71" y="491"/>
                  </a:lnTo>
                  <a:lnTo>
                    <a:pt x="126" y="479"/>
                  </a:lnTo>
                  <a:lnTo>
                    <a:pt x="192" y="469"/>
                  </a:lnTo>
                  <a:lnTo>
                    <a:pt x="267" y="457"/>
                  </a:lnTo>
                  <a:lnTo>
                    <a:pt x="349" y="446"/>
                  </a:lnTo>
                  <a:lnTo>
                    <a:pt x="436" y="438"/>
                  </a:lnTo>
                  <a:lnTo>
                    <a:pt x="527" y="429"/>
                  </a:lnTo>
                  <a:lnTo>
                    <a:pt x="618" y="420"/>
                  </a:lnTo>
                  <a:lnTo>
                    <a:pt x="709" y="415"/>
                  </a:lnTo>
                  <a:lnTo>
                    <a:pt x="798" y="410"/>
                  </a:lnTo>
                  <a:lnTo>
                    <a:pt x="883" y="407"/>
                  </a:lnTo>
                  <a:lnTo>
                    <a:pt x="962" y="405"/>
                  </a:lnTo>
                  <a:lnTo>
                    <a:pt x="1031" y="407"/>
                  </a:lnTo>
                  <a:lnTo>
                    <a:pt x="1092" y="410"/>
                  </a:lnTo>
                  <a:lnTo>
                    <a:pt x="1140" y="415"/>
                  </a:lnTo>
                  <a:lnTo>
                    <a:pt x="1157" y="372"/>
                  </a:lnTo>
                  <a:lnTo>
                    <a:pt x="1177" y="317"/>
                  </a:lnTo>
                  <a:lnTo>
                    <a:pt x="1198" y="256"/>
                  </a:lnTo>
                  <a:lnTo>
                    <a:pt x="1220" y="192"/>
                  </a:lnTo>
                  <a:lnTo>
                    <a:pt x="1241" y="130"/>
                  </a:lnTo>
                  <a:lnTo>
                    <a:pt x="1263" y="75"/>
                  </a:lnTo>
                  <a:lnTo>
                    <a:pt x="1286" y="31"/>
                  </a:lnTo>
                  <a:lnTo>
                    <a:pt x="1309" y="5"/>
                  </a:lnTo>
                  <a:close/>
                </a:path>
              </a:pathLst>
            </a:custGeom>
            <a:solidFill>
              <a:srgbClr val="8E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9" name="Freeform 236"/>
            <p:cNvSpPr>
              <a:spLocks/>
            </p:cNvSpPr>
            <p:nvPr/>
          </p:nvSpPr>
          <p:spPr bwMode="auto">
            <a:xfrm rot="497617">
              <a:off x="2989" y="1344"/>
              <a:ext cx="30" cy="65"/>
            </a:xfrm>
            <a:custGeom>
              <a:avLst/>
              <a:gdLst>
                <a:gd name="T0" fmla="*/ 0 w 110"/>
                <a:gd name="T1" fmla="*/ 0 h 261"/>
                <a:gd name="T2" fmla="*/ 0 w 110"/>
                <a:gd name="T3" fmla="*/ 0 h 261"/>
                <a:gd name="T4" fmla="*/ 0 w 110"/>
                <a:gd name="T5" fmla="*/ 0 h 261"/>
                <a:gd name="T6" fmla="*/ 0 w 110"/>
                <a:gd name="T7" fmla="*/ 0 h 261"/>
                <a:gd name="T8" fmla="*/ 0 w 110"/>
                <a:gd name="T9" fmla="*/ 0 h 261"/>
                <a:gd name="T10" fmla="*/ 0 w 110"/>
                <a:gd name="T11" fmla="*/ 0 h 261"/>
                <a:gd name="T12" fmla="*/ 0 w 110"/>
                <a:gd name="T13" fmla="*/ 0 h 261"/>
                <a:gd name="T14" fmla="*/ 0 w 110"/>
                <a:gd name="T15" fmla="*/ 0 h 261"/>
                <a:gd name="T16" fmla="*/ 0 w 110"/>
                <a:gd name="T17" fmla="*/ 0 h 261"/>
                <a:gd name="T18" fmla="*/ 0 w 110"/>
                <a:gd name="T19" fmla="*/ 0 h 261"/>
                <a:gd name="T20" fmla="*/ 0 w 110"/>
                <a:gd name="T21" fmla="*/ 0 h 261"/>
                <a:gd name="T22" fmla="*/ 0 w 110"/>
                <a:gd name="T23" fmla="*/ 0 h 261"/>
                <a:gd name="T24" fmla="*/ 0 w 110"/>
                <a:gd name="T25" fmla="*/ 0 h 261"/>
                <a:gd name="T26" fmla="*/ 0 w 110"/>
                <a:gd name="T27" fmla="*/ 0 h 261"/>
                <a:gd name="T28" fmla="*/ 0 w 110"/>
                <a:gd name="T29" fmla="*/ 0 h 261"/>
                <a:gd name="T30" fmla="*/ 0 w 110"/>
                <a:gd name="T31" fmla="*/ 0 h 261"/>
                <a:gd name="T32" fmla="*/ 0 w 110"/>
                <a:gd name="T33" fmla="*/ 0 h 261"/>
                <a:gd name="T34" fmla="*/ 0 w 110"/>
                <a:gd name="T35" fmla="*/ 0 h 261"/>
                <a:gd name="T36" fmla="*/ 0 w 110"/>
                <a:gd name="T37" fmla="*/ 0 h 261"/>
                <a:gd name="T38" fmla="*/ 0 w 110"/>
                <a:gd name="T39" fmla="*/ 0 h 261"/>
                <a:gd name="T40" fmla="*/ 0 w 110"/>
                <a:gd name="T41" fmla="*/ 0 h 261"/>
                <a:gd name="T42" fmla="*/ 0 w 110"/>
                <a:gd name="T43" fmla="*/ 0 h 261"/>
                <a:gd name="T44" fmla="*/ 0 w 110"/>
                <a:gd name="T45" fmla="*/ 0 h 261"/>
                <a:gd name="T46" fmla="*/ 0 w 110"/>
                <a:gd name="T47" fmla="*/ 0 h 261"/>
                <a:gd name="T48" fmla="*/ 0 w 110"/>
                <a:gd name="T49" fmla="*/ 0 h 26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261"/>
                <a:gd name="T77" fmla="*/ 110 w 110"/>
                <a:gd name="T78" fmla="*/ 261 h 26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261">
                  <a:moveTo>
                    <a:pt x="0" y="251"/>
                  </a:moveTo>
                  <a:lnTo>
                    <a:pt x="0" y="255"/>
                  </a:lnTo>
                  <a:lnTo>
                    <a:pt x="2" y="258"/>
                  </a:lnTo>
                  <a:lnTo>
                    <a:pt x="5" y="260"/>
                  </a:lnTo>
                  <a:lnTo>
                    <a:pt x="9" y="261"/>
                  </a:lnTo>
                  <a:lnTo>
                    <a:pt x="12" y="261"/>
                  </a:lnTo>
                  <a:lnTo>
                    <a:pt x="16" y="260"/>
                  </a:lnTo>
                  <a:lnTo>
                    <a:pt x="20" y="256"/>
                  </a:lnTo>
                  <a:lnTo>
                    <a:pt x="21" y="253"/>
                  </a:lnTo>
                  <a:lnTo>
                    <a:pt x="30" y="217"/>
                  </a:lnTo>
                  <a:lnTo>
                    <a:pt x="44" y="177"/>
                  </a:lnTo>
                  <a:lnTo>
                    <a:pt x="61" y="135"/>
                  </a:lnTo>
                  <a:lnTo>
                    <a:pt x="77" y="95"/>
                  </a:lnTo>
                  <a:lnTo>
                    <a:pt x="91" y="59"/>
                  </a:lnTo>
                  <a:lnTo>
                    <a:pt x="103" y="30"/>
                  </a:lnTo>
                  <a:lnTo>
                    <a:pt x="110" y="9"/>
                  </a:lnTo>
                  <a:lnTo>
                    <a:pt x="109" y="0"/>
                  </a:lnTo>
                  <a:lnTo>
                    <a:pt x="100" y="13"/>
                  </a:lnTo>
                  <a:lnTo>
                    <a:pt x="87" y="33"/>
                  </a:lnTo>
                  <a:lnTo>
                    <a:pt x="69" y="63"/>
                  </a:lnTo>
                  <a:lnTo>
                    <a:pt x="52" y="97"/>
                  </a:lnTo>
                  <a:lnTo>
                    <a:pt x="36" y="135"/>
                  </a:lnTo>
                  <a:lnTo>
                    <a:pt x="20" y="175"/>
                  </a:lnTo>
                  <a:lnTo>
                    <a:pt x="7" y="215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0" name="Freeform 237"/>
            <p:cNvSpPr>
              <a:spLocks/>
            </p:cNvSpPr>
            <p:nvPr/>
          </p:nvSpPr>
          <p:spPr bwMode="auto">
            <a:xfrm rot="497617">
              <a:off x="2662" y="1350"/>
              <a:ext cx="25" cy="13"/>
            </a:xfrm>
            <a:custGeom>
              <a:avLst/>
              <a:gdLst>
                <a:gd name="T0" fmla="*/ 0 w 93"/>
                <a:gd name="T1" fmla="*/ 0 h 53"/>
                <a:gd name="T2" fmla="*/ 0 w 93"/>
                <a:gd name="T3" fmla="*/ 0 h 53"/>
                <a:gd name="T4" fmla="*/ 0 w 93"/>
                <a:gd name="T5" fmla="*/ 0 h 53"/>
                <a:gd name="T6" fmla="*/ 0 w 93"/>
                <a:gd name="T7" fmla="*/ 0 h 53"/>
                <a:gd name="T8" fmla="*/ 0 w 93"/>
                <a:gd name="T9" fmla="*/ 0 h 53"/>
                <a:gd name="T10" fmla="*/ 0 w 93"/>
                <a:gd name="T11" fmla="*/ 0 h 53"/>
                <a:gd name="T12" fmla="*/ 0 w 93"/>
                <a:gd name="T13" fmla="*/ 0 h 53"/>
                <a:gd name="T14" fmla="*/ 0 w 93"/>
                <a:gd name="T15" fmla="*/ 0 h 53"/>
                <a:gd name="T16" fmla="*/ 0 w 93"/>
                <a:gd name="T17" fmla="*/ 0 h 53"/>
                <a:gd name="T18" fmla="*/ 0 w 93"/>
                <a:gd name="T19" fmla="*/ 0 h 53"/>
                <a:gd name="T20" fmla="*/ 0 w 93"/>
                <a:gd name="T21" fmla="*/ 0 h 53"/>
                <a:gd name="T22" fmla="*/ 0 w 93"/>
                <a:gd name="T23" fmla="*/ 0 h 53"/>
                <a:gd name="T24" fmla="*/ 0 w 93"/>
                <a:gd name="T25" fmla="*/ 0 h 53"/>
                <a:gd name="T26" fmla="*/ 0 w 93"/>
                <a:gd name="T27" fmla="*/ 0 h 53"/>
                <a:gd name="T28" fmla="*/ 0 w 93"/>
                <a:gd name="T29" fmla="*/ 0 h 53"/>
                <a:gd name="T30" fmla="*/ 0 w 93"/>
                <a:gd name="T31" fmla="*/ 0 h 53"/>
                <a:gd name="T32" fmla="*/ 0 w 93"/>
                <a:gd name="T33" fmla="*/ 0 h 53"/>
                <a:gd name="T34" fmla="*/ 0 w 93"/>
                <a:gd name="T35" fmla="*/ 0 h 53"/>
                <a:gd name="T36" fmla="*/ 0 w 93"/>
                <a:gd name="T37" fmla="*/ 0 h 53"/>
                <a:gd name="T38" fmla="*/ 0 w 93"/>
                <a:gd name="T39" fmla="*/ 0 h 53"/>
                <a:gd name="T40" fmla="*/ 0 w 93"/>
                <a:gd name="T41" fmla="*/ 0 h 53"/>
                <a:gd name="T42" fmla="*/ 0 w 93"/>
                <a:gd name="T43" fmla="*/ 0 h 53"/>
                <a:gd name="T44" fmla="*/ 0 w 93"/>
                <a:gd name="T45" fmla="*/ 0 h 53"/>
                <a:gd name="T46" fmla="*/ 0 w 93"/>
                <a:gd name="T47" fmla="*/ 0 h 53"/>
                <a:gd name="T48" fmla="*/ 0 w 93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3"/>
                <a:gd name="T77" fmla="*/ 93 w 93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3">
                  <a:moveTo>
                    <a:pt x="4" y="45"/>
                  </a:moveTo>
                  <a:lnTo>
                    <a:pt x="9" y="50"/>
                  </a:lnTo>
                  <a:lnTo>
                    <a:pt x="16" y="53"/>
                  </a:lnTo>
                  <a:lnTo>
                    <a:pt x="25" y="53"/>
                  </a:lnTo>
                  <a:lnTo>
                    <a:pt x="36" y="53"/>
                  </a:lnTo>
                  <a:lnTo>
                    <a:pt x="47" y="52"/>
                  </a:lnTo>
                  <a:lnTo>
                    <a:pt x="57" y="50"/>
                  </a:lnTo>
                  <a:lnTo>
                    <a:pt x="68" y="48"/>
                  </a:lnTo>
                  <a:lnTo>
                    <a:pt x="77" y="48"/>
                  </a:lnTo>
                  <a:lnTo>
                    <a:pt x="82" y="45"/>
                  </a:lnTo>
                  <a:lnTo>
                    <a:pt x="86" y="36"/>
                  </a:lnTo>
                  <a:lnTo>
                    <a:pt x="89" y="27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1" y="15"/>
                  </a:lnTo>
                  <a:lnTo>
                    <a:pt x="93" y="12"/>
                  </a:lnTo>
                  <a:lnTo>
                    <a:pt x="89" y="7"/>
                  </a:lnTo>
                  <a:lnTo>
                    <a:pt x="84" y="3"/>
                  </a:lnTo>
                  <a:lnTo>
                    <a:pt x="72" y="2"/>
                  </a:lnTo>
                  <a:lnTo>
                    <a:pt x="54" y="0"/>
                  </a:lnTo>
                  <a:lnTo>
                    <a:pt x="25" y="2"/>
                  </a:lnTo>
                  <a:lnTo>
                    <a:pt x="15" y="7"/>
                  </a:lnTo>
                  <a:lnTo>
                    <a:pt x="6" y="17"/>
                  </a:lnTo>
                  <a:lnTo>
                    <a:pt x="0" y="31"/>
                  </a:lnTo>
                  <a:lnTo>
                    <a:pt x="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1" name="Freeform 238"/>
            <p:cNvSpPr>
              <a:spLocks/>
            </p:cNvSpPr>
            <p:nvPr/>
          </p:nvSpPr>
          <p:spPr bwMode="auto">
            <a:xfrm rot="497617">
              <a:off x="2696" y="1353"/>
              <a:ext cx="25" cy="12"/>
            </a:xfrm>
            <a:custGeom>
              <a:avLst/>
              <a:gdLst>
                <a:gd name="T0" fmla="*/ 0 w 93"/>
                <a:gd name="T1" fmla="*/ 0 h 52"/>
                <a:gd name="T2" fmla="*/ 0 w 93"/>
                <a:gd name="T3" fmla="*/ 0 h 52"/>
                <a:gd name="T4" fmla="*/ 0 w 93"/>
                <a:gd name="T5" fmla="*/ 0 h 52"/>
                <a:gd name="T6" fmla="*/ 0 w 93"/>
                <a:gd name="T7" fmla="*/ 0 h 52"/>
                <a:gd name="T8" fmla="*/ 0 w 93"/>
                <a:gd name="T9" fmla="*/ 0 h 52"/>
                <a:gd name="T10" fmla="*/ 0 w 93"/>
                <a:gd name="T11" fmla="*/ 0 h 52"/>
                <a:gd name="T12" fmla="*/ 0 w 93"/>
                <a:gd name="T13" fmla="*/ 0 h 52"/>
                <a:gd name="T14" fmla="*/ 0 w 93"/>
                <a:gd name="T15" fmla="*/ 0 h 52"/>
                <a:gd name="T16" fmla="*/ 0 w 93"/>
                <a:gd name="T17" fmla="*/ 0 h 52"/>
                <a:gd name="T18" fmla="*/ 0 w 93"/>
                <a:gd name="T19" fmla="*/ 0 h 52"/>
                <a:gd name="T20" fmla="*/ 0 w 93"/>
                <a:gd name="T21" fmla="*/ 0 h 52"/>
                <a:gd name="T22" fmla="*/ 0 w 93"/>
                <a:gd name="T23" fmla="*/ 0 h 52"/>
                <a:gd name="T24" fmla="*/ 0 w 93"/>
                <a:gd name="T25" fmla="*/ 0 h 52"/>
                <a:gd name="T26" fmla="*/ 0 w 93"/>
                <a:gd name="T27" fmla="*/ 0 h 52"/>
                <a:gd name="T28" fmla="*/ 0 w 93"/>
                <a:gd name="T29" fmla="*/ 0 h 52"/>
                <a:gd name="T30" fmla="*/ 0 w 93"/>
                <a:gd name="T31" fmla="*/ 0 h 52"/>
                <a:gd name="T32" fmla="*/ 0 w 93"/>
                <a:gd name="T33" fmla="*/ 0 h 52"/>
                <a:gd name="T34" fmla="*/ 0 w 93"/>
                <a:gd name="T35" fmla="*/ 0 h 52"/>
                <a:gd name="T36" fmla="*/ 0 w 93"/>
                <a:gd name="T37" fmla="*/ 0 h 52"/>
                <a:gd name="T38" fmla="*/ 0 w 93"/>
                <a:gd name="T39" fmla="*/ 0 h 52"/>
                <a:gd name="T40" fmla="*/ 0 w 93"/>
                <a:gd name="T41" fmla="*/ 0 h 52"/>
                <a:gd name="T42" fmla="*/ 0 w 93"/>
                <a:gd name="T43" fmla="*/ 0 h 52"/>
                <a:gd name="T44" fmla="*/ 0 w 93"/>
                <a:gd name="T45" fmla="*/ 0 h 52"/>
                <a:gd name="T46" fmla="*/ 0 w 93"/>
                <a:gd name="T47" fmla="*/ 0 h 52"/>
                <a:gd name="T48" fmla="*/ 0 w 93"/>
                <a:gd name="T49" fmla="*/ 0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2"/>
                <a:gd name="T77" fmla="*/ 93 w 93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2">
                  <a:moveTo>
                    <a:pt x="4" y="43"/>
                  </a:moveTo>
                  <a:lnTo>
                    <a:pt x="9" y="48"/>
                  </a:lnTo>
                  <a:lnTo>
                    <a:pt x="16" y="52"/>
                  </a:lnTo>
                  <a:lnTo>
                    <a:pt x="25" y="52"/>
                  </a:lnTo>
                  <a:lnTo>
                    <a:pt x="36" y="52"/>
                  </a:lnTo>
                  <a:lnTo>
                    <a:pt x="46" y="50"/>
                  </a:lnTo>
                  <a:lnTo>
                    <a:pt x="57" y="48"/>
                  </a:lnTo>
                  <a:lnTo>
                    <a:pt x="68" y="48"/>
                  </a:lnTo>
                  <a:lnTo>
                    <a:pt x="77" y="48"/>
                  </a:lnTo>
                  <a:lnTo>
                    <a:pt x="82" y="43"/>
                  </a:lnTo>
                  <a:lnTo>
                    <a:pt x="85" y="34"/>
                  </a:lnTo>
                  <a:lnTo>
                    <a:pt x="89" y="26"/>
                  </a:lnTo>
                  <a:lnTo>
                    <a:pt x="89" y="21"/>
                  </a:lnTo>
                  <a:lnTo>
                    <a:pt x="89" y="17"/>
                  </a:lnTo>
                  <a:lnTo>
                    <a:pt x="91" y="14"/>
                  </a:lnTo>
                  <a:lnTo>
                    <a:pt x="93" y="10"/>
                  </a:lnTo>
                  <a:lnTo>
                    <a:pt x="89" y="5"/>
                  </a:lnTo>
                  <a:lnTo>
                    <a:pt x="84" y="2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4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2" name="Freeform 239"/>
            <p:cNvSpPr>
              <a:spLocks/>
            </p:cNvSpPr>
            <p:nvPr/>
          </p:nvSpPr>
          <p:spPr bwMode="auto">
            <a:xfrm rot="497617">
              <a:off x="2727" y="1355"/>
              <a:ext cx="25" cy="14"/>
            </a:xfrm>
            <a:custGeom>
              <a:avLst/>
              <a:gdLst>
                <a:gd name="T0" fmla="*/ 0 w 93"/>
                <a:gd name="T1" fmla="*/ 0 h 54"/>
                <a:gd name="T2" fmla="*/ 0 w 93"/>
                <a:gd name="T3" fmla="*/ 0 h 54"/>
                <a:gd name="T4" fmla="*/ 0 w 93"/>
                <a:gd name="T5" fmla="*/ 0 h 54"/>
                <a:gd name="T6" fmla="*/ 0 w 93"/>
                <a:gd name="T7" fmla="*/ 0 h 54"/>
                <a:gd name="T8" fmla="*/ 0 w 93"/>
                <a:gd name="T9" fmla="*/ 0 h 54"/>
                <a:gd name="T10" fmla="*/ 0 w 93"/>
                <a:gd name="T11" fmla="*/ 0 h 54"/>
                <a:gd name="T12" fmla="*/ 0 w 93"/>
                <a:gd name="T13" fmla="*/ 0 h 54"/>
                <a:gd name="T14" fmla="*/ 0 w 93"/>
                <a:gd name="T15" fmla="*/ 0 h 54"/>
                <a:gd name="T16" fmla="*/ 0 w 93"/>
                <a:gd name="T17" fmla="*/ 0 h 54"/>
                <a:gd name="T18" fmla="*/ 0 w 93"/>
                <a:gd name="T19" fmla="*/ 0 h 54"/>
                <a:gd name="T20" fmla="*/ 0 w 93"/>
                <a:gd name="T21" fmla="*/ 0 h 54"/>
                <a:gd name="T22" fmla="*/ 0 w 93"/>
                <a:gd name="T23" fmla="*/ 0 h 54"/>
                <a:gd name="T24" fmla="*/ 0 w 93"/>
                <a:gd name="T25" fmla="*/ 0 h 54"/>
                <a:gd name="T26" fmla="*/ 0 w 93"/>
                <a:gd name="T27" fmla="*/ 0 h 54"/>
                <a:gd name="T28" fmla="*/ 0 w 93"/>
                <a:gd name="T29" fmla="*/ 0 h 54"/>
                <a:gd name="T30" fmla="*/ 0 w 93"/>
                <a:gd name="T31" fmla="*/ 0 h 54"/>
                <a:gd name="T32" fmla="*/ 0 w 93"/>
                <a:gd name="T33" fmla="*/ 0 h 54"/>
                <a:gd name="T34" fmla="*/ 0 w 93"/>
                <a:gd name="T35" fmla="*/ 0 h 54"/>
                <a:gd name="T36" fmla="*/ 0 w 93"/>
                <a:gd name="T37" fmla="*/ 0 h 54"/>
                <a:gd name="T38" fmla="*/ 0 w 93"/>
                <a:gd name="T39" fmla="*/ 0 h 54"/>
                <a:gd name="T40" fmla="*/ 0 w 93"/>
                <a:gd name="T41" fmla="*/ 0 h 54"/>
                <a:gd name="T42" fmla="*/ 0 w 93"/>
                <a:gd name="T43" fmla="*/ 0 h 54"/>
                <a:gd name="T44" fmla="*/ 0 w 93"/>
                <a:gd name="T45" fmla="*/ 0 h 54"/>
                <a:gd name="T46" fmla="*/ 0 w 93"/>
                <a:gd name="T47" fmla="*/ 0 h 54"/>
                <a:gd name="T48" fmla="*/ 0 w 93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4"/>
                <a:gd name="T77" fmla="*/ 93 w 93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4">
                  <a:moveTo>
                    <a:pt x="3" y="45"/>
                  </a:moveTo>
                  <a:lnTo>
                    <a:pt x="9" y="51"/>
                  </a:lnTo>
                  <a:lnTo>
                    <a:pt x="18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48" y="52"/>
                  </a:lnTo>
                  <a:lnTo>
                    <a:pt x="59" y="51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2" y="45"/>
                  </a:lnTo>
                  <a:lnTo>
                    <a:pt x="85" y="37"/>
                  </a:lnTo>
                  <a:lnTo>
                    <a:pt x="89" y="28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93" y="16"/>
                  </a:lnTo>
                  <a:lnTo>
                    <a:pt x="93" y="13"/>
                  </a:lnTo>
                  <a:lnTo>
                    <a:pt x="91" y="7"/>
                  </a:lnTo>
                  <a:lnTo>
                    <a:pt x="84" y="4"/>
                  </a:lnTo>
                  <a:lnTo>
                    <a:pt x="71" y="2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8"/>
                  </a:lnTo>
                  <a:lnTo>
                    <a:pt x="0" y="32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3" name="Freeform 240"/>
            <p:cNvSpPr>
              <a:spLocks/>
            </p:cNvSpPr>
            <p:nvPr/>
          </p:nvSpPr>
          <p:spPr bwMode="auto">
            <a:xfrm rot="497617">
              <a:off x="2765" y="1360"/>
              <a:ext cx="25" cy="14"/>
            </a:xfrm>
            <a:custGeom>
              <a:avLst/>
              <a:gdLst>
                <a:gd name="T0" fmla="*/ 0 w 92"/>
                <a:gd name="T1" fmla="*/ 0 h 54"/>
                <a:gd name="T2" fmla="*/ 0 w 92"/>
                <a:gd name="T3" fmla="*/ 0 h 54"/>
                <a:gd name="T4" fmla="*/ 0 w 92"/>
                <a:gd name="T5" fmla="*/ 0 h 54"/>
                <a:gd name="T6" fmla="*/ 0 w 92"/>
                <a:gd name="T7" fmla="*/ 0 h 54"/>
                <a:gd name="T8" fmla="*/ 0 w 92"/>
                <a:gd name="T9" fmla="*/ 0 h 54"/>
                <a:gd name="T10" fmla="*/ 0 w 92"/>
                <a:gd name="T11" fmla="*/ 0 h 54"/>
                <a:gd name="T12" fmla="*/ 0 w 92"/>
                <a:gd name="T13" fmla="*/ 0 h 54"/>
                <a:gd name="T14" fmla="*/ 0 w 92"/>
                <a:gd name="T15" fmla="*/ 0 h 54"/>
                <a:gd name="T16" fmla="*/ 0 w 92"/>
                <a:gd name="T17" fmla="*/ 0 h 54"/>
                <a:gd name="T18" fmla="*/ 0 w 92"/>
                <a:gd name="T19" fmla="*/ 0 h 54"/>
                <a:gd name="T20" fmla="*/ 0 w 92"/>
                <a:gd name="T21" fmla="*/ 0 h 54"/>
                <a:gd name="T22" fmla="*/ 0 w 92"/>
                <a:gd name="T23" fmla="*/ 0 h 54"/>
                <a:gd name="T24" fmla="*/ 0 w 92"/>
                <a:gd name="T25" fmla="*/ 0 h 54"/>
                <a:gd name="T26" fmla="*/ 0 w 92"/>
                <a:gd name="T27" fmla="*/ 0 h 54"/>
                <a:gd name="T28" fmla="*/ 0 w 92"/>
                <a:gd name="T29" fmla="*/ 0 h 54"/>
                <a:gd name="T30" fmla="*/ 0 w 92"/>
                <a:gd name="T31" fmla="*/ 0 h 54"/>
                <a:gd name="T32" fmla="*/ 0 w 92"/>
                <a:gd name="T33" fmla="*/ 0 h 54"/>
                <a:gd name="T34" fmla="*/ 0 w 92"/>
                <a:gd name="T35" fmla="*/ 0 h 54"/>
                <a:gd name="T36" fmla="*/ 0 w 92"/>
                <a:gd name="T37" fmla="*/ 0 h 54"/>
                <a:gd name="T38" fmla="*/ 0 w 92"/>
                <a:gd name="T39" fmla="*/ 0 h 54"/>
                <a:gd name="T40" fmla="*/ 0 w 92"/>
                <a:gd name="T41" fmla="*/ 0 h 54"/>
                <a:gd name="T42" fmla="*/ 0 w 92"/>
                <a:gd name="T43" fmla="*/ 0 h 54"/>
                <a:gd name="T44" fmla="*/ 0 w 92"/>
                <a:gd name="T45" fmla="*/ 0 h 54"/>
                <a:gd name="T46" fmla="*/ 0 w 92"/>
                <a:gd name="T47" fmla="*/ 0 h 54"/>
                <a:gd name="T48" fmla="*/ 0 w 92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4"/>
                <a:gd name="T77" fmla="*/ 92 w 92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4">
                  <a:moveTo>
                    <a:pt x="3" y="45"/>
                  </a:moveTo>
                  <a:lnTo>
                    <a:pt x="9" y="50"/>
                  </a:lnTo>
                  <a:lnTo>
                    <a:pt x="18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48" y="52"/>
                  </a:lnTo>
                  <a:lnTo>
                    <a:pt x="59" y="50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2" y="45"/>
                  </a:lnTo>
                  <a:lnTo>
                    <a:pt x="85" y="36"/>
                  </a:lnTo>
                  <a:lnTo>
                    <a:pt x="89" y="26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92" y="16"/>
                  </a:lnTo>
                  <a:lnTo>
                    <a:pt x="92" y="12"/>
                  </a:lnTo>
                  <a:lnTo>
                    <a:pt x="91" y="7"/>
                  </a:lnTo>
                  <a:lnTo>
                    <a:pt x="84" y="4"/>
                  </a:lnTo>
                  <a:lnTo>
                    <a:pt x="71" y="2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7"/>
                  </a:lnTo>
                  <a:lnTo>
                    <a:pt x="0" y="30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4" name="Freeform 241"/>
            <p:cNvSpPr>
              <a:spLocks/>
            </p:cNvSpPr>
            <p:nvPr/>
          </p:nvSpPr>
          <p:spPr bwMode="auto">
            <a:xfrm rot="497617">
              <a:off x="2807" y="1365"/>
              <a:ext cx="26" cy="13"/>
            </a:xfrm>
            <a:custGeom>
              <a:avLst/>
              <a:gdLst>
                <a:gd name="T0" fmla="*/ 0 w 92"/>
                <a:gd name="T1" fmla="*/ 0 h 54"/>
                <a:gd name="T2" fmla="*/ 0 w 92"/>
                <a:gd name="T3" fmla="*/ 0 h 54"/>
                <a:gd name="T4" fmla="*/ 0 w 92"/>
                <a:gd name="T5" fmla="*/ 0 h 54"/>
                <a:gd name="T6" fmla="*/ 0 w 92"/>
                <a:gd name="T7" fmla="*/ 0 h 54"/>
                <a:gd name="T8" fmla="*/ 0 w 92"/>
                <a:gd name="T9" fmla="*/ 0 h 54"/>
                <a:gd name="T10" fmla="*/ 0 w 92"/>
                <a:gd name="T11" fmla="*/ 0 h 54"/>
                <a:gd name="T12" fmla="*/ 0 w 92"/>
                <a:gd name="T13" fmla="*/ 0 h 54"/>
                <a:gd name="T14" fmla="*/ 0 w 92"/>
                <a:gd name="T15" fmla="*/ 0 h 54"/>
                <a:gd name="T16" fmla="*/ 0 w 92"/>
                <a:gd name="T17" fmla="*/ 0 h 54"/>
                <a:gd name="T18" fmla="*/ 0 w 92"/>
                <a:gd name="T19" fmla="*/ 0 h 54"/>
                <a:gd name="T20" fmla="*/ 0 w 92"/>
                <a:gd name="T21" fmla="*/ 0 h 54"/>
                <a:gd name="T22" fmla="*/ 0 w 92"/>
                <a:gd name="T23" fmla="*/ 0 h 54"/>
                <a:gd name="T24" fmla="*/ 0 w 92"/>
                <a:gd name="T25" fmla="*/ 0 h 54"/>
                <a:gd name="T26" fmla="*/ 0 w 92"/>
                <a:gd name="T27" fmla="*/ 0 h 54"/>
                <a:gd name="T28" fmla="*/ 0 w 92"/>
                <a:gd name="T29" fmla="*/ 0 h 54"/>
                <a:gd name="T30" fmla="*/ 0 w 92"/>
                <a:gd name="T31" fmla="*/ 0 h 54"/>
                <a:gd name="T32" fmla="*/ 0 w 92"/>
                <a:gd name="T33" fmla="*/ 0 h 54"/>
                <a:gd name="T34" fmla="*/ 0 w 92"/>
                <a:gd name="T35" fmla="*/ 0 h 54"/>
                <a:gd name="T36" fmla="*/ 0 w 92"/>
                <a:gd name="T37" fmla="*/ 0 h 54"/>
                <a:gd name="T38" fmla="*/ 0 w 92"/>
                <a:gd name="T39" fmla="*/ 0 h 54"/>
                <a:gd name="T40" fmla="*/ 0 w 92"/>
                <a:gd name="T41" fmla="*/ 0 h 54"/>
                <a:gd name="T42" fmla="*/ 0 w 92"/>
                <a:gd name="T43" fmla="*/ 0 h 54"/>
                <a:gd name="T44" fmla="*/ 0 w 92"/>
                <a:gd name="T45" fmla="*/ 0 h 54"/>
                <a:gd name="T46" fmla="*/ 0 w 92"/>
                <a:gd name="T47" fmla="*/ 0 h 54"/>
                <a:gd name="T48" fmla="*/ 0 w 92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4"/>
                <a:gd name="T77" fmla="*/ 92 w 92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4">
                  <a:moveTo>
                    <a:pt x="3" y="45"/>
                  </a:moveTo>
                  <a:lnTo>
                    <a:pt x="8" y="50"/>
                  </a:lnTo>
                  <a:lnTo>
                    <a:pt x="16" y="54"/>
                  </a:lnTo>
                  <a:lnTo>
                    <a:pt x="25" y="54"/>
                  </a:lnTo>
                  <a:lnTo>
                    <a:pt x="35" y="54"/>
                  </a:lnTo>
                  <a:lnTo>
                    <a:pt x="46" y="52"/>
                  </a:lnTo>
                  <a:lnTo>
                    <a:pt x="57" y="50"/>
                  </a:lnTo>
                  <a:lnTo>
                    <a:pt x="67" y="48"/>
                  </a:lnTo>
                  <a:lnTo>
                    <a:pt x="76" y="48"/>
                  </a:lnTo>
                  <a:lnTo>
                    <a:pt x="81" y="45"/>
                  </a:lnTo>
                  <a:lnTo>
                    <a:pt x="85" y="36"/>
                  </a:lnTo>
                  <a:lnTo>
                    <a:pt x="89" y="28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0" y="16"/>
                  </a:lnTo>
                  <a:lnTo>
                    <a:pt x="92" y="12"/>
                  </a:lnTo>
                  <a:lnTo>
                    <a:pt x="89" y="7"/>
                  </a:lnTo>
                  <a:lnTo>
                    <a:pt x="83" y="3"/>
                  </a:lnTo>
                  <a:lnTo>
                    <a:pt x="71" y="2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7"/>
                  </a:lnTo>
                  <a:lnTo>
                    <a:pt x="0" y="31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5" name="Freeform 242"/>
            <p:cNvSpPr>
              <a:spLocks/>
            </p:cNvSpPr>
            <p:nvPr/>
          </p:nvSpPr>
          <p:spPr bwMode="auto">
            <a:xfrm rot="497617">
              <a:off x="2840" y="1363"/>
              <a:ext cx="26" cy="13"/>
            </a:xfrm>
            <a:custGeom>
              <a:avLst/>
              <a:gdLst>
                <a:gd name="T0" fmla="*/ 0 w 93"/>
                <a:gd name="T1" fmla="*/ 0 h 53"/>
                <a:gd name="T2" fmla="*/ 0 w 93"/>
                <a:gd name="T3" fmla="*/ 0 h 53"/>
                <a:gd name="T4" fmla="*/ 0 w 93"/>
                <a:gd name="T5" fmla="*/ 0 h 53"/>
                <a:gd name="T6" fmla="*/ 0 w 93"/>
                <a:gd name="T7" fmla="*/ 0 h 53"/>
                <a:gd name="T8" fmla="*/ 0 w 93"/>
                <a:gd name="T9" fmla="*/ 0 h 53"/>
                <a:gd name="T10" fmla="*/ 0 w 93"/>
                <a:gd name="T11" fmla="*/ 0 h 53"/>
                <a:gd name="T12" fmla="*/ 0 w 93"/>
                <a:gd name="T13" fmla="*/ 0 h 53"/>
                <a:gd name="T14" fmla="*/ 0 w 93"/>
                <a:gd name="T15" fmla="*/ 0 h 53"/>
                <a:gd name="T16" fmla="*/ 0 w 93"/>
                <a:gd name="T17" fmla="*/ 0 h 53"/>
                <a:gd name="T18" fmla="*/ 0 w 93"/>
                <a:gd name="T19" fmla="*/ 0 h 53"/>
                <a:gd name="T20" fmla="*/ 0 w 93"/>
                <a:gd name="T21" fmla="*/ 0 h 53"/>
                <a:gd name="T22" fmla="*/ 0 w 93"/>
                <a:gd name="T23" fmla="*/ 0 h 53"/>
                <a:gd name="T24" fmla="*/ 0 w 93"/>
                <a:gd name="T25" fmla="*/ 0 h 53"/>
                <a:gd name="T26" fmla="*/ 0 w 93"/>
                <a:gd name="T27" fmla="*/ 0 h 53"/>
                <a:gd name="T28" fmla="*/ 0 w 93"/>
                <a:gd name="T29" fmla="*/ 0 h 53"/>
                <a:gd name="T30" fmla="*/ 0 w 93"/>
                <a:gd name="T31" fmla="*/ 0 h 53"/>
                <a:gd name="T32" fmla="*/ 0 w 93"/>
                <a:gd name="T33" fmla="*/ 0 h 53"/>
                <a:gd name="T34" fmla="*/ 0 w 93"/>
                <a:gd name="T35" fmla="*/ 0 h 53"/>
                <a:gd name="T36" fmla="*/ 0 w 93"/>
                <a:gd name="T37" fmla="*/ 0 h 53"/>
                <a:gd name="T38" fmla="*/ 0 w 93"/>
                <a:gd name="T39" fmla="*/ 0 h 53"/>
                <a:gd name="T40" fmla="*/ 0 w 93"/>
                <a:gd name="T41" fmla="*/ 0 h 53"/>
                <a:gd name="T42" fmla="*/ 0 w 93"/>
                <a:gd name="T43" fmla="*/ 0 h 53"/>
                <a:gd name="T44" fmla="*/ 0 w 93"/>
                <a:gd name="T45" fmla="*/ 0 h 53"/>
                <a:gd name="T46" fmla="*/ 0 w 93"/>
                <a:gd name="T47" fmla="*/ 0 h 53"/>
                <a:gd name="T48" fmla="*/ 0 w 93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3"/>
                <a:gd name="T77" fmla="*/ 93 w 93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3">
                  <a:moveTo>
                    <a:pt x="4" y="45"/>
                  </a:moveTo>
                  <a:lnTo>
                    <a:pt x="9" y="50"/>
                  </a:lnTo>
                  <a:lnTo>
                    <a:pt x="18" y="53"/>
                  </a:lnTo>
                  <a:lnTo>
                    <a:pt x="27" y="53"/>
                  </a:lnTo>
                  <a:lnTo>
                    <a:pt x="38" y="53"/>
                  </a:lnTo>
                  <a:lnTo>
                    <a:pt x="48" y="52"/>
                  </a:lnTo>
                  <a:lnTo>
                    <a:pt x="59" y="50"/>
                  </a:lnTo>
                  <a:lnTo>
                    <a:pt x="70" y="50"/>
                  </a:lnTo>
                  <a:lnTo>
                    <a:pt x="78" y="50"/>
                  </a:lnTo>
                  <a:lnTo>
                    <a:pt x="82" y="45"/>
                  </a:lnTo>
                  <a:lnTo>
                    <a:pt x="86" y="36"/>
                  </a:lnTo>
                  <a:lnTo>
                    <a:pt x="89" y="27"/>
                  </a:lnTo>
                  <a:lnTo>
                    <a:pt x="91" y="20"/>
                  </a:lnTo>
                  <a:lnTo>
                    <a:pt x="91" y="19"/>
                  </a:lnTo>
                  <a:lnTo>
                    <a:pt x="93" y="15"/>
                  </a:lnTo>
                  <a:lnTo>
                    <a:pt x="93" y="12"/>
                  </a:lnTo>
                  <a:lnTo>
                    <a:pt x="91" y="7"/>
                  </a:lnTo>
                  <a:lnTo>
                    <a:pt x="84" y="3"/>
                  </a:lnTo>
                  <a:lnTo>
                    <a:pt x="71" y="1"/>
                  </a:lnTo>
                  <a:lnTo>
                    <a:pt x="54" y="0"/>
                  </a:lnTo>
                  <a:lnTo>
                    <a:pt x="25" y="1"/>
                  </a:lnTo>
                  <a:lnTo>
                    <a:pt x="14" y="7"/>
                  </a:lnTo>
                  <a:lnTo>
                    <a:pt x="5" y="17"/>
                  </a:lnTo>
                  <a:lnTo>
                    <a:pt x="0" y="31"/>
                  </a:lnTo>
                  <a:lnTo>
                    <a:pt x="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6" name="Freeform 243"/>
            <p:cNvSpPr>
              <a:spLocks/>
            </p:cNvSpPr>
            <p:nvPr/>
          </p:nvSpPr>
          <p:spPr bwMode="auto">
            <a:xfrm rot="497617">
              <a:off x="2874" y="1370"/>
              <a:ext cx="25" cy="13"/>
            </a:xfrm>
            <a:custGeom>
              <a:avLst/>
              <a:gdLst>
                <a:gd name="T0" fmla="*/ 0 w 93"/>
                <a:gd name="T1" fmla="*/ 0 h 52"/>
                <a:gd name="T2" fmla="*/ 0 w 93"/>
                <a:gd name="T3" fmla="*/ 0 h 52"/>
                <a:gd name="T4" fmla="*/ 0 w 93"/>
                <a:gd name="T5" fmla="*/ 0 h 52"/>
                <a:gd name="T6" fmla="*/ 0 w 93"/>
                <a:gd name="T7" fmla="*/ 0 h 52"/>
                <a:gd name="T8" fmla="*/ 0 w 93"/>
                <a:gd name="T9" fmla="*/ 0 h 52"/>
                <a:gd name="T10" fmla="*/ 0 w 93"/>
                <a:gd name="T11" fmla="*/ 0 h 52"/>
                <a:gd name="T12" fmla="*/ 0 w 93"/>
                <a:gd name="T13" fmla="*/ 0 h 52"/>
                <a:gd name="T14" fmla="*/ 0 w 93"/>
                <a:gd name="T15" fmla="*/ 0 h 52"/>
                <a:gd name="T16" fmla="*/ 0 w 93"/>
                <a:gd name="T17" fmla="*/ 0 h 52"/>
                <a:gd name="T18" fmla="*/ 0 w 93"/>
                <a:gd name="T19" fmla="*/ 0 h 52"/>
                <a:gd name="T20" fmla="*/ 0 w 93"/>
                <a:gd name="T21" fmla="*/ 0 h 52"/>
                <a:gd name="T22" fmla="*/ 0 w 93"/>
                <a:gd name="T23" fmla="*/ 0 h 52"/>
                <a:gd name="T24" fmla="*/ 0 w 93"/>
                <a:gd name="T25" fmla="*/ 0 h 52"/>
                <a:gd name="T26" fmla="*/ 0 w 93"/>
                <a:gd name="T27" fmla="*/ 0 h 52"/>
                <a:gd name="T28" fmla="*/ 0 w 93"/>
                <a:gd name="T29" fmla="*/ 0 h 52"/>
                <a:gd name="T30" fmla="*/ 0 w 93"/>
                <a:gd name="T31" fmla="*/ 0 h 52"/>
                <a:gd name="T32" fmla="*/ 0 w 93"/>
                <a:gd name="T33" fmla="*/ 0 h 52"/>
                <a:gd name="T34" fmla="*/ 0 w 93"/>
                <a:gd name="T35" fmla="*/ 0 h 52"/>
                <a:gd name="T36" fmla="*/ 0 w 93"/>
                <a:gd name="T37" fmla="*/ 0 h 52"/>
                <a:gd name="T38" fmla="*/ 0 w 93"/>
                <a:gd name="T39" fmla="*/ 0 h 52"/>
                <a:gd name="T40" fmla="*/ 0 w 93"/>
                <a:gd name="T41" fmla="*/ 0 h 52"/>
                <a:gd name="T42" fmla="*/ 0 w 93"/>
                <a:gd name="T43" fmla="*/ 0 h 52"/>
                <a:gd name="T44" fmla="*/ 0 w 93"/>
                <a:gd name="T45" fmla="*/ 0 h 52"/>
                <a:gd name="T46" fmla="*/ 0 w 93"/>
                <a:gd name="T47" fmla="*/ 0 h 52"/>
                <a:gd name="T48" fmla="*/ 0 w 93"/>
                <a:gd name="T49" fmla="*/ 0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2"/>
                <a:gd name="T77" fmla="*/ 93 w 93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2">
                  <a:moveTo>
                    <a:pt x="4" y="43"/>
                  </a:moveTo>
                  <a:lnTo>
                    <a:pt x="9" y="48"/>
                  </a:lnTo>
                  <a:lnTo>
                    <a:pt x="18" y="52"/>
                  </a:lnTo>
                  <a:lnTo>
                    <a:pt x="27" y="52"/>
                  </a:lnTo>
                  <a:lnTo>
                    <a:pt x="37" y="52"/>
                  </a:lnTo>
                  <a:lnTo>
                    <a:pt x="48" y="50"/>
                  </a:lnTo>
                  <a:lnTo>
                    <a:pt x="59" y="48"/>
                  </a:lnTo>
                  <a:lnTo>
                    <a:pt x="69" y="48"/>
                  </a:lnTo>
                  <a:lnTo>
                    <a:pt x="78" y="48"/>
                  </a:lnTo>
                  <a:lnTo>
                    <a:pt x="82" y="43"/>
                  </a:lnTo>
                  <a:lnTo>
                    <a:pt x="85" y="34"/>
                  </a:lnTo>
                  <a:lnTo>
                    <a:pt x="89" y="26"/>
                  </a:lnTo>
                  <a:lnTo>
                    <a:pt x="91" y="20"/>
                  </a:lnTo>
                  <a:lnTo>
                    <a:pt x="91" y="17"/>
                  </a:lnTo>
                  <a:lnTo>
                    <a:pt x="93" y="13"/>
                  </a:lnTo>
                  <a:lnTo>
                    <a:pt x="93" y="10"/>
                  </a:lnTo>
                  <a:lnTo>
                    <a:pt x="91" y="5"/>
                  </a:lnTo>
                  <a:lnTo>
                    <a:pt x="84" y="1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25" y="1"/>
                  </a:lnTo>
                  <a:lnTo>
                    <a:pt x="14" y="7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4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7" name="Freeform 244"/>
            <p:cNvSpPr>
              <a:spLocks/>
            </p:cNvSpPr>
            <p:nvPr/>
          </p:nvSpPr>
          <p:spPr bwMode="auto">
            <a:xfrm rot="497617">
              <a:off x="2911" y="1368"/>
              <a:ext cx="25" cy="12"/>
            </a:xfrm>
            <a:custGeom>
              <a:avLst/>
              <a:gdLst>
                <a:gd name="T0" fmla="*/ 0 w 90"/>
                <a:gd name="T1" fmla="*/ 0 h 52"/>
                <a:gd name="T2" fmla="*/ 0 w 90"/>
                <a:gd name="T3" fmla="*/ 0 h 52"/>
                <a:gd name="T4" fmla="*/ 0 w 90"/>
                <a:gd name="T5" fmla="*/ 0 h 52"/>
                <a:gd name="T6" fmla="*/ 0 w 90"/>
                <a:gd name="T7" fmla="*/ 0 h 52"/>
                <a:gd name="T8" fmla="*/ 0 w 90"/>
                <a:gd name="T9" fmla="*/ 0 h 52"/>
                <a:gd name="T10" fmla="*/ 0 w 90"/>
                <a:gd name="T11" fmla="*/ 0 h 52"/>
                <a:gd name="T12" fmla="*/ 0 w 90"/>
                <a:gd name="T13" fmla="*/ 0 h 52"/>
                <a:gd name="T14" fmla="*/ 0 w 90"/>
                <a:gd name="T15" fmla="*/ 0 h 52"/>
                <a:gd name="T16" fmla="*/ 0 w 90"/>
                <a:gd name="T17" fmla="*/ 0 h 52"/>
                <a:gd name="T18" fmla="*/ 0 w 90"/>
                <a:gd name="T19" fmla="*/ 0 h 52"/>
                <a:gd name="T20" fmla="*/ 0 w 90"/>
                <a:gd name="T21" fmla="*/ 0 h 52"/>
                <a:gd name="T22" fmla="*/ 0 w 90"/>
                <a:gd name="T23" fmla="*/ 0 h 52"/>
                <a:gd name="T24" fmla="*/ 0 w 90"/>
                <a:gd name="T25" fmla="*/ 0 h 52"/>
                <a:gd name="T26" fmla="*/ 0 w 90"/>
                <a:gd name="T27" fmla="*/ 0 h 52"/>
                <a:gd name="T28" fmla="*/ 0 w 90"/>
                <a:gd name="T29" fmla="*/ 0 h 52"/>
                <a:gd name="T30" fmla="*/ 0 w 90"/>
                <a:gd name="T31" fmla="*/ 0 h 52"/>
                <a:gd name="T32" fmla="*/ 0 w 90"/>
                <a:gd name="T33" fmla="*/ 0 h 52"/>
                <a:gd name="T34" fmla="*/ 0 w 90"/>
                <a:gd name="T35" fmla="*/ 0 h 52"/>
                <a:gd name="T36" fmla="*/ 0 w 90"/>
                <a:gd name="T37" fmla="*/ 0 h 52"/>
                <a:gd name="T38" fmla="*/ 0 w 90"/>
                <a:gd name="T39" fmla="*/ 0 h 52"/>
                <a:gd name="T40" fmla="*/ 0 w 90"/>
                <a:gd name="T41" fmla="*/ 0 h 52"/>
                <a:gd name="T42" fmla="*/ 0 w 90"/>
                <a:gd name="T43" fmla="*/ 0 h 52"/>
                <a:gd name="T44" fmla="*/ 0 w 90"/>
                <a:gd name="T45" fmla="*/ 0 h 52"/>
                <a:gd name="T46" fmla="*/ 0 w 90"/>
                <a:gd name="T47" fmla="*/ 0 h 52"/>
                <a:gd name="T48" fmla="*/ 0 w 90"/>
                <a:gd name="T49" fmla="*/ 0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52"/>
                <a:gd name="T77" fmla="*/ 90 w 90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52">
                  <a:moveTo>
                    <a:pt x="3" y="43"/>
                  </a:moveTo>
                  <a:lnTo>
                    <a:pt x="8" y="48"/>
                  </a:lnTo>
                  <a:lnTo>
                    <a:pt x="16" y="52"/>
                  </a:lnTo>
                  <a:lnTo>
                    <a:pt x="25" y="52"/>
                  </a:lnTo>
                  <a:lnTo>
                    <a:pt x="35" y="52"/>
                  </a:lnTo>
                  <a:lnTo>
                    <a:pt x="46" y="50"/>
                  </a:lnTo>
                  <a:lnTo>
                    <a:pt x="57" y="48"/>
                  </a:lnTo>
                  <a:lnTo>
                    <a:pt x="67" y="48"/>
                  </a:lnTo>
                  <a:lnTo>
                    <a:pt x="76" y="48"/>
                  </a:lnTo>
                  <a:lnTo>
                    <a:pt x="80" y="43"/>
                  </a:lnTo>
                  <a:lnTo>
                    <a:pt x="83" y="35"/>
                  </a:lnTo>
                  <a:lnTo>
                    <a:pt x="87" y="26"/>
                  </a:lnTo>
                  <a:lnTo>
                    <a:pt x="89" y="21"/>
                  </a:lnTo>
                  <a:lnTo>
                    <a:pt x="89" y="17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1" y="0"/>
                  </a:lnTo>
                  <a:lnTo>
                    <a:pt x="51" y="0"/>
                  </a:lnTo>
                  <a:lnTo>
                    <a:pt x="23" y="2"/>
                  </a:lnTo>
                  <a:lnTo>
                    <a:pt x="14" y="7"/>
                  </a:lnTo>
                  <a:lnTo>
                    <a:pt x="5" y="16"/>
                  </a:lnTo>
                  <a:lnTo>
                    <a:pt x="0" y="29"/>
                  </a:lnTo>
                  <a:lnTo>
                    <a:pt x="3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8" name="Freeform 245"/>
            <p:cNvSpPr>
              <a:spLocks/>
            </p:cNvSpPr>
            <p:nvPr/>
          </p:nvSpPr>
          <p:spPr bwMode="auto">
            <a:xfrm rot="497617">
              <a:off x="2951" y="1374"/>
              <a:ext cx="26" cy="13"/>
            </a:xfrm>
            <a:custGeom>
              <a:avLst/>
              <a:gdLst>
                <a:gd name="T0" fmla="*/ 0 w 93"/>
                <a:gd name="T1" fmla="*/ 0 h 52"/>
                <a:gd name="T2" fmla="*/ 0 w 93"/>
                <a:gd name="T3" fmla="*/ 0 h 52"/>
                <a:gd name="T4" fmla="*/ 0 w 93"/>
                <a:gd name="T5" fmla="*/ 0 h 52"/>
                <a:gd name="T6" fmla="*/ 0 w 93"/>
                <a:gd name="T7" fmla="*/ 0 h 52"/>
                <a:gd name="T8" fmla="*/ 0 w 93"/>
                <a:gd name="T9" fmla="*/ 0 h 52"/>
                <a:gd name="T10" fmla="*/ 0 w 93"/>
                <a:gd name="T11" fmla="*/ 0 h 52"/>
                <a:gd name="T12" fmla="*/ 0 w 93"/>
                <a:gd name="T13" fmla="*/ 0 h 52"/>
                <a:gd name="T14" fmla="*/ 0 w 93"/>
                <a:gd name="T15" fmla="*/ 0 h 52"/>
                <a:gd name="T16" fmla="*/ 0 w 93"/>
                <a:gd name="T17" fmla="*/ 0 h 52"/>
                <a:gd name="T18" fmla="*/ 0 w 93"/>
                <a:gd name="T19" fmla="*/ 0 h 52"/>
                <a:gd name="T20" fmla="*/ 0 w 93"/>
                <a:gd name="T21" fmla="*/ 0 h 52"/>
                <a:gd name="T22" fmla="*/ 0 w 93"/>
                <a:gd name="T23" fmla="*/ 0 h 52"/>
                <a:gd name="T24" fmla="*/ 0 w 93"/>
                <a:gd name="T25" fmla="*/ 0 h 52"/>
                <a:gd name="T26" fmla="*/ 0 w 93"/>
                <a:gd name="T27" fmla="*/ 0 h 52"/>
                <a:gd name="T28" fmla="*/ 0 w 93"/>
                <a:gd name="T29" fmla="*/ 0 h 52"/>
                <a:gd name="T30" fmla="*/ 0 w 93"/>
                <a:gd name="T31" fmla="*/ 0 h 52"/>
                <a:gd name="T32" fmla="*/ 0 w 93"/>
                <a:gd name="T33" fmla="*/ 0 h 52"/>
                <a:gd name="T34" fmla="*/ 0 w 93"/>
                <a:gd name="T35" fmla="*/ 0 h 52"/>
                <a:gd name="T36" fmla="*/ 0 w 93"/>
                <a:gd name="T37" fmla="*/ 0 h 52"/>
                <a:gd name="T38" fmla="*/ 0 w 93"/>
                <a:gd name="T39" fmla="*/ 0 h 52"/>
                <a:gd name="T40" fmla="*/ 0 w 93"/>
                <a:gd name="T41" fmla="*/ 0 h 52"/>
                <a:gd name="T42" fmla="*/ 0 w 93"/>
                <a:gd name="T43" fmla="*/ 0 h 52"/>
                <a:gd name="T44" fmla="*/ 0 w 93"/>
                <a:gd name="T45" fmla="*/ 0 h 52"/>
                <a:gd name="T46" fmla="*/ 0 w 93"/>
                <a:gd name="T47" fmla="*/ 0 h 52"/>
                <a:gd name="T48" fmla="*/ 0 w 93"/>
                <a:gd name="T49" fmla="*/ 0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2"/>
                <a:gd name="T77" fmla="*/ 93 w 93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2">
                  <a:moveTo>
                    <a:pt x="4" y="44"/>
                  </a:moveTo>
                  <a:lnTo>
                    <a:pt x="9" y="49"/>
                  </a:lnTo>
                  <a:lnTo>
                    <a:pt x="18" y="52"/>
                  </a:lnTo>
                  <a:lnTo>
                    <a:pt x="27" y="52"/>
                  </a:lnTo>
                  <a:lnTo>
                    <a:pt x="38" y="52"/>
                  </a:lnTo>
                  <a:lnTo>
                    <a:pt x="48" y="51"/>
                  </a:lnTo>
                  <a:lnTo>
                    <a:pt x="59" y="49"/>
                  </a:lnTo>
                  <a:lnTo>
                    <a:pt x="70" y="49"/>
                  </a:lnTo>
                  <a:lnTo>
                    <a:pt x="79" y="49"/>
                  </a:lnTo>
                  <a:lnTo>
                    <a:pt x="82" y="44"/>
                  </a:lnTo>
                  <a:lnTo>
                    <a:pt x="86" y="35"/>
                  </a:lnTo>
                  <a:lnTo>
                    <a:pt x="89" y="26"/>
                  </a:lnTo>
                  <a:lnTo>
                    <a:pt x="91" y="21"/>
                  </a:lnTo>
                  <a:lnTo>
                    <a:pt x="91" y="18"/>
                  </a:lnTo>
                  <a:lnTo>
                    <a:pt x="93" y="14"/>
                  </a:lnTo>
                  <a:lnTo>
                    <a:pt x="93" y="11"/>
                  </a:lnTo>
                  <a:lnTo>
                    <a:pt x="91" y="6"/>
                  </a:lnTo>
                  <a:lnTo>
                    <a:pt x="84" y="2"/>
                  </a:lnTo>
                  <a:lnTo>
                    <a:pt x="71" y="0"/>
                  </a:lnTo>
                  <a:lnTo>
                    <a:pt x="54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6" y="16"/>
                  </a:lnTo>
                  <a:lnTo>
                    <a:pt x="0" y="30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9" name="Freeform 246"/>
            <p:cNvSpPr>
              <a:spLocks/>
            </p:cNvSpPr>
            <p:nvPr/>
          </p:nvSpPr>
          <p:spPr bwMode="auto">
            <a:xfrm rot="497617">
              <a:off x="2920" y="1393"/>
              <a:ext cx="25" cy="14"/>
            </a:xfrm>
            <a:custGeom>
              <a:avLst/>
              <a:gdLst>
                <a:gd name="T0" fmla="*/ 0 w 92"/>
                <a:gd name="T1" fmla="*/ 0 h 53"/>
                <a:gd name="T2" fmla="*/ 0 w 92"/>
                <a:gd name="T3" fmla="*/ 0 h 53"/>
                <a:gd name="T4" fmla="*/ 0 w 92"/>
                <a:gd name="T5" fmla="*/ 0 h 53"/>
                <a:gd name="T6" fmla="*/ 0 w 92"/>
                <a:gd name="T7" fmla="*/ 0 h 53"/>
                <a:gd name="T8" fmla="*/ 0 w 92"/>
                <a:gd name="T9" fmla="*/ 0 h 53"/>
                <a:gd name="T10" fmla="*/ 0 w 92"/>
                <a:gd name="T11" fmla="*/ 0 h 53"/>
                <a:gd name="T12" fmla="*/ 0 w 92"/>
                <a:gd name="T13" fmla="*/ 0 h 53"/>
                <a:gd name="T14" fmla="*/ 0 w 92"/>
                <a:gd name="T15" fmla="*/ 0 h 53"/>
                <a:gd name="T16" fmla="*/ 0 w 92"/>
                <a:gd name="T17" fmla="*/ 0 h 53"/>
                <a:gd name="T18" fmla="*/ 0 w 92"/>
                <a:gd name="T19" fmla="*/ 0 h 53"/>
                <a:gd name="T20" fmla="*/ 0 w 92"/>
                <a:gd name="T21" fmla="*/ 0 h 53"/>
                <a:gd name="T22" fmla="*/ 0 w 92"/>
                <a:gd name="T23" fmla="*/ 0 h 53"/>
                <a:gd name="T24" fmla="*/ 0 w 92"/>
                <a:gd name="T25" fmla="*/ 0 h 53"/>
                <a:gd name="T26" fmla="*/ 0 w 92"/>
                <a:gd name="T27" fmla="*/ 0 h 53"/>
                <a:gd name="T28" fmla="*/ 0 w 92"/>
                <a:gd name="T29" fmla="*/ 0 h 53"/>
                <a:gd name="T30" fmla="*/ 0 w 92"/>
                <a:gd name="T31" fmla="*/ 0 h 53"/>
                <a:gd name="T32" fmla="*/ 0 w 92"/>
                <a:gd name="T33" fmla="*/ 0 h 53"/>
                <a:gd name="T34" fmla="*/ 0 w 92"/>
                <a:gd name="T35" fmla="*/ 0 h 53"/>
                <a:gd name="T36" fmla="*/ 0 w 92"/>
                <a:gd name="T37" fmla="*/ 0 h 53"/>
                <a:gd name="T38" fmla="*/ 0 w 92"/>
                <a:gd name="T39" fmla="*/ 0 h 53"/>
                <a:gd name="T40" fmla="*/ 0 w 92"/>
                <a:gd name="T41" fmla="*/ 0 h 53"/>
                <a:gd name="T42" fmla="*/ 0 w 92"/>
                <a:gd name="T43" fmla="*/ 0 h 53"/>
                <a:gd name="T44" fmla="*/ 0 w 92"/>
                <a:gd name="T45" fmla="*/ 0 h 53"/>
                <a:gd name="T46" fmla="*/ 0 w 92"/>
                <a:gd name="T47" fmla="*/ 0 h 53"/>
                <a:gd name="T48" fmla="*/ 0 w 92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3"/>
                <a:gd name="T77" fmla="*/ 92 w 92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3">
                  <a:moveTo>
                    <a:pt x="3" y="43"/>
                  </a:moveTo>
                  <a:lnTo>
                    <a:pt x="9" y="48"/>
                  </a:lnTo>
                  <a:lnTo>
                    <a:pt x="17" y="51"/>
                  </a:lnTo>
                  <a:lnTo>
                    <a:pt x="26" y="53"/>
                  </a:lnTo>
                  <a:lnTo>
                    <a:pt x="37" y="51"/>
                  </a:lnTo>
                  <a:lnTo>
                    <a:pt x="48" y="51"/>
                  </a:lnTo>
                  <a:lnTo>
                    <a:pt x="58" y="50"/>
                  </a:lnTo>
                  <a:lnTo>
                    <a:pt x="67" y="48"/>
                  </a:lnTo>
                  <a:lnTo>
                    <a:pt x="76" y="48"/>
                  </a:lnTo>
                  <a:lnTo>
                    <a:pt x="82" y="44"/>
                  </a:lnTo>
                  <a:lnTo>
                    <a:pt x="85" y="36"/>
                  </a:lnTo>
                  <a:lnTo>
                    <a:pt x="89" y="25"/>
                  </a:lnTo>
                  <a:lnTo>
                    <a:pt x="89" y="20"/>
                  </a:lnTo>
                  <a:lnTo>
                    <a:pt x="89" y="19"/>
                  </a:lnTo>
                  <a:lnTo>
                    <a:pt x="90" y="15"/>
                  </a:lnTo>
                  <a:lnTo>
                    <a:pt x="92" y="12"/>
                  </a:lnTo>
                  <a:lnTo>
                    <a:pt x="89" y="6"/>
                  </a:lnTo>
                  <a:lnTo>
                    <a:pt x="83" y="3"/>
                  </a:lnTo>
                  <a:lnTo>
                    <a:pt x="71" y="1"/>
                  </a:lnTo>
                  <a:lnTo>
                    <a:pt x="53" y="0"/>
                  </a:lnTo>
                  <a:lnTo>
                    <a:pt x="25" y="1"/>
                  </a:lnTo>
                  <a:lnTo>
                    <a:pt x="14" y="6"/>
                  </a:lnTo>
                  <a:lnTo>
                    <a:pt x="5" y="17"/>
                  </a:lnTo>
                  <a:lnTo>
                    <a:pt x="0" y="29"/>
                  </a:lnTo>
                  <a:lnTo>
                    <a:pt x="3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0" name="Freeform 247"/>
            <p:cNvSpPr>
              <a:spLocks/>
            </p:cNvSpPr>
            <p:nvPr/>
          </p:nvSpPr>
          <p:spPr bwMode="auto">
            <a:xfrm rot="497617">
              <a:off x="2880" y="1393"/>
              <a:ext cx="25" cy="14"/>
            </a:xfrm>
            <a:custGeom>
              <a:avLst/>
              <a:gdLst>
                <a:gd name="T0" fmla="*/ 0 w 92"/>
                <a:gd name="T1" fmla="*/ 0 h 54"/>
                <a:gd name="T2" fmla="*/ 0 w 92"/>
                <a:gd name="T3" fmla="*/ 0 h 54"/>
                <a:gd name="T4" fmla="*/ 0 w 92"/>
                <a:gd name="T5" fmla="*/ 0 h 54"/>
                <a:gd name="T6" fmla="*/ 0 w 92"/>
                <a:gd name="T7" fmla="*/ 0 h 54"/>
                <a:gd name="T8" fmla="*/ 0 w 92"/>
                <a:gd name="T9" fmla="*/ 0 h 54"/>
                <a:gd name="T10" fmla="*/ 0 w 92"/>
                <a:gd name="T11" fmla="*/ 0 h 54"/>
                <a:gd name="T12" fmla="*/ 0 w 92"/>
                <a:gd name="T13" fmla="*/ 0 h 54"/>
                <a:gd name="T14" fmla="*/ 0 w 92"/>
                <a:gd name="T15" fmla="*/ 0 h 54"/>
                <a:gd name="T16" fmla="*/ 0 w 92"/>
                <a:gd name="T17" fmla="*/ 0 h 54"/>
                <a:gd name="T18" fmla="*/ 0 w 92"/>
                <a:gd name="T19" fmla="*/ 0 h 54"/>
                <a:gd name="T20" fmla="*/ 0 w 92"/>
                <a:gd name="T21" fmla="*/ 0 h 54"/>
                <a:gd name="T22" fmla="*/ 0 w 92"/>
                <a:gd name="T23" fmla="*/ 0 h 54"/>
                <a:gd name="T24" fmla="*/ 0 w 92"/>
                <a:gd name="T25" fmla="*/ 0 h 54"/>
                <a:gd name="T26" fmla="*/ 0 w 92"/>
                <a:gd name="T27" fmla="*/ 0 h 54"/>
                <a:gd name="T28" fmla="*/ 0 w 92"/>
                <a:gd name="T29" fmla="*/ 0 h 54"/>
                <a:gd name="T30" fmla="*/ 0 w 92"/>
                <a:gd name="T31" fmla="*/ 0 h 54"/>
                <a:gd name="T32" fmla="*/ 0 w 92"/>
                <a:gd name="T33" fmla="*/ 0 h 54"/>
                <a:gd name="T34" fmla="*/ 0 w 92"/>
                <a:gd name="T35" fmla="*/ 0 h 54"/>
                <a:gd name="T36" fmla="*/ 0 w 92"/>
                <a:gd name="T37" fmla="*/ 0 h 54"/>
                <a:gd name="T38" fmla="*/ 0 w 92"/>
                <a:gd name="T39" fmla="*/ 0 h 54"/>
                <a:gd name="T40" fmla="*/ 0 w 92"/>
                <a:gd name="T41" fmla="*/ 0 h 54"/>
                <a:gd name="T42" fmla="*/ 0 w 92"/>
                <a:gd name="T43" fmla="*/ 0 h 54"/>
                <a:gd name="T44" fmla="*/ 0 w 92"/>
                <a:gd name="T45" fmla="*/ 0 h 54"/>
                <a:gd name="T46" fmla="*/ 0 w 92"/>
                <a:gd name="T47" fmla="*/ 0 h 54"/>
                <a:gd name="T48" fmla="*/ 0 w 92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4"/>
                <a:gd name="T77" fmla="*/ 92 w 92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4">
                  <a:moveTo>
                    <a:pt x="3" y="44"/>
                  </a:moveTo>
                  <a:lnTo>
                    <a:pt x="9" y="49"/>
                  </a:lnTo>
                  <a:lnTo>
                    <a:pt x="16" y="52"/>
                  </a:lnTo>
                  <a:lnTo>
                    <a:pt x="25" y="54"/>
                  </a:lnTo>
                  <a:lnTo>
                    <a:pt x="35" y="52"/>
                  </a:lnTo>
                  <a:lnTo>
                    <a:pt x="46" y="52"/>
                  </a:lnTo>
                  <a:lnTo>
                    <a:pt x="57" y="50"/>
                  </a:lnTo>
                  <a:lnTo>
                    <a:pt x="67" y="49"/>
                  </a:lnTo>
                  <a:lnTo>
                    <a:pt x="76" y="49"/>
                  </a:lnTo>
                  <a:lnTo>
                    <a:pt x="80" y="45"/>
                  </a:lnTo>
                  <a:lnTo>
                    <a:pt x="83" y="38"/>
                  </a:lnTo>
                  <a:lnTo>
                    <a:pt x="87" y="30"/>
                  </a:lnTo>
                  <a:lnTo>
                    <a:pt x="89" y="21"/>
                  </a:lnTo>
                  <a:lnTo>
                    <a:pt x="90" y="19"/>
                  </a:lnTo>
                  <a:lnTo>
                    <a:pt x="92" y="16"/>
                  </a:lnTo>
                  <a:lnTo>
                    <a:pt x="92" y="12"/>
                  </a:lnTo>
                  <a:lnTo>
                    <a:pt x="90" y="7"/>
                  </a:lnTo>
                  <a:lnTo>
                    <a:pt x="83" y="4"/>
                  </a:lnTo>
                  <a:lnTo>
                    <a:pt x="71" y="2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8"/>
                  </a:lnTo>
                  <a:lnTo>
                    <a:pt x="0" y="30"/>
                  </a:lnTo>
                  <a:lnTo>
                    <a:pt x="3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1" name="Freeform 248"/>
            <p:cNvSpPr>
              <a:spLocks/>
            </p:cNvSpPr>
            <p:nvPr/>
          </p:nvSpPr>
          <p:spPr bwMode="auto">
            <a:xfrm rot="497617">
              <a:off x="2849" y="1390"/>
              <a:ext cx="25" cy="13"/>
            </a:xfrm>
            <a:custGeom>
              <a:avLst/>
              <a:gdLst>
                <a:gd name="T0" fmla="*/ 0 w 93"/>
                <a:gd name="T1" fmla="*/ 0 h 54"/>
                <a:gd name="T2" fmla="*/ 0 w 93"/>
                <a:gd name="T3" fmla="*/ 0 h 54"/>
                <a:gd name="T4" fmla="*/ 0 w 93"/>
                <a:gd name="T5" fmla="*/ 0 h 54"/>
                <a:gd name="T6" fmla="*/ 0 w 93"/>
                <a:gd name="T7" fmla="*/ 0 h 54"/>
                <a:gd name="T8" fmla="*/ 0 w 93"/>
                <a:gd name="T9" fmla="*/ 0 h 54"/>
                <a:gd name="T10" fmla="*/ 0 w 93"/>
                <a:gd name="T11" fmla="*/ 0 h 54"/>
                <a:gd name="T12" fmla="*/ 0 w 93"/>
                <a:gd name="T13" fmla="*/ 0 h 54"/>
                <a:gd name="T14" fmla="*/ 0 w 93"/>
                <a:gd name="T15" fmla="*/ 0 h 54"/>
                <a:gd name="T16" fmla="*/ 0 w 93"/>
                <a:gd name="T17" fmla="*/ 0 h 54"/>
                <a:gd name="T18" fmla="*/ 0 w 93"/>
                <a:gd name="T19" fmla="*/ 0 h 54"/>
                <a:gd name="T20" fmla="*/ 0 w 93"/>
                <a:gd name="T21" fmla="*/ 0 h 54"/>
                <a:gd name="T22" fmla="*/ 0 w 93"/>
                <a:gd name="T23" fmla="*/ 0 h 54"/>
                <a:gd name="T24" fmla="*/ 0 w 93"/>
                <a:gd name="T25" fmla="*/ 0 h 54"/>
                <a:gd name="T26" fmla="*/ 0 w 93"/>
                <a:gd name="T27" fmla="*/ 0 h 54"/>
                <a:gd name="T28" fmla="*/ 0 w 93"/>
                <a:gd name="T29" fmla="*/ 0 h 54"/>
                <a:gd name="T30" fmla="*/ 0 w 93"/>
                <a:gd name="T31" fmla="*/ 0 h 54"/>
                <a:gd name="T32" fmla="*/ 0 w 93"/>
                <a:gd name="T33" fmla="*/ 0 h 54"/>
                <a:gd name="T34" fmla="*/ 0 w 93"/>
                <a:gd name="T35" fmla="*/ 0 h 54"/>
                <a:gd name="T36" fmla="*/ 0 w 93"/>
                <a:gd name="T37" fmla="*/ 0 h 54"/>
                <a:gd name="T38" fmla="*/ 0 w 93"/>
                <a:gd name="T39" fmla="*/ 0 h 54"/>
                <a:gd name="T40" fmla="*/ 0 w 93"/>
                <a:gd name="T41" fmla="*/ 0 h 54"/>
                <a:gd name="T42" fmla="*/ 0 w 93"/>
                <a:gd name="T43" fmla="*/ 0 h 54"/>
                <a:gd name="T44" fmla="*/ 0 w 93"/>
                <a:gd name="T45" fmla="*/ 0 h 54"/>
                <a:gd name="T46" fmla="*/ 0 w 93"/>
                <a:gd name="T47" fmla="*/ 0 h 54"/>
                <a:gd name="T48" fmla="*/ 0 w 93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4"/>
                <a:gd name="T77" fmla="*/ 93 w 93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4">
                  <a:moveTo>
                    <a:pt x="4" y="43"/>
                  </a:moveTo>
                  <a:lnTo>
                    <a:pt x="9" y="50"/>
                  </a:lnTo>
                  <a:lnTo>
                    <a:pt x="18" y="52"/>
                  </a:lnTo>
                  <a:lnTo>
                    <a:pt x="27" y="54"/>
                  </a:lnTo>
                  <a:lnTo>
                    <a:pt x="38" y="54"/>
                  </a:lnTo>
                  <a:lnTo>
                    <a:pt x="49" y="52"/>
                  </a:lnTo>
                  <a:lnTo>
                    <a:pt x="59" y="50"/>
                  </a:lnTo>
                  <a:lnTo>
                    <a:pt x="70" y="48"/>
                  </a:lnTo>
                  <a:lnTo>
                    <a:pt x="79" y="48"/>
                  </a:lnTo>
                  <a:lnTo>
                    <a:pt x="82" y="45"/>
                  </a:lnTo>
                  <a:lnTo>
                    <a:pt x="86" y="36"/>
                  </a:lnTo>
                  <a:lnTo>
                    <a:pt x="89" y="26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93" y="16"/>
                  </a:lnTo>
                  <a:lnTo>
                    <a:pt x="93" y="12"/>
                  </a:lnTo>
                  <a:lnTo>
                    <a:pt x="91" y="7"/>
                  </a:lnTo>
                  <a:lnTo>
                    <a:pt x="84" y="3"/>
                  </a:lnTo>
                  <a:lnTo>
                    <a:pt x="72" y="2"/>
                  </a:lnTo>
                  <a:lnTo>
                    <a:pt x="54" y="0"/>
                  </a:lnTo>
                  <a:lnTo>
                    <a:pt x="25" y="2"/>
                  </a:lnTo>
                  <a:lnTo>
                    <a:pt x="15" y="7"/>
                  </a:lnTo>
                  <a:lnTo>
                    <a:pt x="6" y="17"/>
                  </a:lnTo>
                  <a:lnTo>
                    <a:pt x="0" y="29"/>
                  </a:lnTo>
                  <a:lnTo>
                    <a:pt x="4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2" name="Freeform 249"/>
            <p:cNvSpPr>
              <a:spLocks/>
            </p:cNvSpPr>
            <p:nvPr/>
          </p:nvSpPr>
          <p:spPr bwMode="auto">
            <a:xfrm rot="497617">
              <a:off x="2799" y="1389"/>
              <a:ext cx="25" cy="12"/>
            </a:xfrm>
            <a:custGeom>
              <a:avLst/>
              <a:gdLst>
                <a:gd name="T0" fmla="*/ 0 w 92"/>
                <a:gd name="T1" fmla="*/ 0 h 53"/>
                <a:gd name="T2" fmla="*/ 0 w 92"/>
                <a:gd name="T3" fmla="*/ 0 h 53"/>
                <a:gd name="T4" fmla="*/ 0 w 92"/>
                <a:gd name="T5" fmla="*/ 0 h 53"/>
                <a:gd name="T6" fmla="*/ 0 w 92"/>
                <a:gd name="T7" fmla="*/ 0 h 53"/>
                <a:gd name="T8" fmla="*/ 0 w 92"/>
                <a:gd name="T9" fmla="*/ 0 h 53"/>
                <a:gd name="T10" fmla="*/ 0 w 92"/>
                <a:gd name="T11" fmla="*/ 0 h 53"/>
                <a:gd name="T12" fmla="*/ 0 w 92"/>
                <a:gd name="T13" fmla="*/ 0 h 53"/>
                <a:gd name="T14" fmla="*/ 0 w 92"/>
                <a:gd name="T15" fmla="*/ 0 h 53"/>
                <a:gd name="T16" fmla="*/ 0 w 92"/>
                <a:gd name="T17" fmla="*/ 0 h 53"/>
                <a:gd name="T18" fmla="*/ 0 w 92"/>
                <a:gd name="T19" fmla="*/ 0 h 53"/>
                <a:gd name="T20" fmla="*/ 0 w 92"/>
                <a:gd name="T21" fmla="*/ 0 h 53"/>
                <a:gd name="T22" fmla="*/ 0 w 92"/>
                <a:gd name="T23" fmla="*/ 0 h 53"/>
                <a:gd name="T24" fmla="*/ 0 w 92"/>
                <a:gd name="T25" fmla="*/ 0 h 53"/>
                <a:gd name="T26" fmla="*/ 0 w 92"/>
                <a:gd name="T27" fmla="*/ 0 h 53"/>
                <a:gd name="T28" fmla="*/ 0 w 92"/>
                <a:gd name="T29" fmla="*/ 0 h 53"/>
                <a:gd name="T30" fmla="*/ 0 w 92"/>
                <a:gd name="T31" fmla="*/ 0 h 53"/>
                <a:gd name="T32" fmla="*/ 0 w 92"/>
                <a:gd name="T33" fmla="*/ 0 h 53"/>
                <a:gd name="T34" fmla="*/ 0 w 92"/>
                <a:gd name="T35" fmla="*/ 0 h 53"/>
                <a:gd name="T36" fmla="*/ 0 w 92"/>
                <a:gd name="T37" fmla="*/ 0 h 53"/>
                <a:gd name="T38" fmla="*/ 0 w 92"/>
                <a:gd name="T39" fmla="*/ 0 h 53"/>
                <a:gd name="T40" fmla="*/ 0 w 92"/>
                <a:gd name="T41" fmla="*/ 0 h 53"/>
                <a:gd name="T42" fmla="*/ 0 w 92"/>
                <a:gd name="T43" fmla="*/ 0 h 53"/>
                <a:gd name="T44" fmla="*/ 0 w 92"/>
                <a:gd name="T45" fmla="*/ 0 h 53"/>
                <a:gd name="T46" fmla="*/ 0 w 92"/>
                <a:gd name="T47" fmla="*/ 0 h 53"/>
                <a:gd name="T48" fmla="*/ 0 w 92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3"/>
                <a:gd name="T77" fmla="*/ 92 w 92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3">
                  <a:moveTo>
                    <a:pt x="3" y="43"/>
                  </a:moveTo>
                  <a:lnTo>
                    <a:pt x="9" y="48"/>
                  </a:lnTo>
                  <a:lnTo>
                    <a:pt x="16" y="52"/>
                  </a:lnTo>
                  <a:lnTo>
                    <a:pt x="25" y="53"/>
                  </a:lnTo>
                  <a:lnTo>
                    <a:pt x="35" y="52"/>
                  </a:lnTo>
                  <a:lnTo>
                    <a:pt x="46" y="52"/>
                  </a:lnTo>
                  <a:lnTo>
                    <a:pt x="57" y="50"/>
                  </a:lnTo>
                  <a:lnTo>
                    <a:pt x="67" y="48"/>
                  </a:lnTo>
                  <a:lnTo>
                    <a:pt x="76" y="48"/>
                  </a:lnTo>
                  <a:lnTo>
                    <a:pt x="82" y="45"/>
                  </a:lnTo>
                  <a:lnTo>
                    <a:pt x="85" y="36"/>
                  </a:lnTo>
                  <a:lnTo>
                    <a:pt x="89" y="26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1" y="15"/>
                  </a:lnTo>
                  <a:lnTo>
                    <a:pt x="92" y="10"/>
                  </a:lnTo>
                  <a:lnTo>
                    <a:pt x="89" y="7"/>
                  </a:lnTo>
                  <a:lnTo>
                    <a:pt x="83" y="3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25" y="1"/>
                  </a:lnTo>
                  <a:lnTo>
                    <a:pt x="14" y="7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3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3" name="Freeform 250"/>
            <p:cNvSpPr>
              <a:spLocks/>
            </p:cNvSpPr>
            <p:nvPr/>
          </p:nvSpPr>
          <p:spPr bwMode="auto">
            <a:xfrm rot="497617">
              <a:off x="2760" y="1387"/>
              <a:ext cx="26" cy="13"/>
            </a:xfrm>
            <a:custGeom>
              <a:avLst/>
              <a:gdLst>
                <a:gd name="T0" fmla="*/ 0 w 92"/>
                <a:gd name="T1" fmla="*/ 0 h 53"/>
                <a:gd name="T2" fmla="*/ 0 w 92"/>
                <a:gd name="T3" fmla="*/ 0 h 53"/>
                <a:gd name="T4" fmla="*/ 0 w 92"/>
                <a:gd name="T5" fmla="*/ 0 h 53"/>
                <a:gd name="T6" fmla="*/ 0 w 92"/>
                <a:gd name="T7" fmla="*/ 0 h 53"/>
                <a:gd name="T8" fmla="*/ 0 w 92"/>
                <a:gd name="T9" fmla="*/ 0 h 53"/>
                <a:gd name="T10" fmla="*/ 0 w 92"/>
                <a:gd name="T11" fmla="*/ 0 h 53"/>
                <a:gd name="T12" fmla="*/ 0 w 92"/>
                <a:gd name="T13" fmla="*/ 0 h 53"/>
                <a:gd name="T14" fmla="*/ 0 w 92"/>
                <a:gd name="T15" fmla="*/ 0 h 53"/>
                <a:gd name="T16" fmla="*/ 0 w 92"/>
                <a:gd name="T17" fmla="*/ 0 h 53"/>
                <a:gd name="T18" fmla="*/ 0 w 92"/>
                <a:gd name="T19" fmla="*/ 0 h 53"/>
                <a:gd name="T20" fmla="*/ 0 w 92"/>
                <a:gd name="T21" fmla="*/ 0 h 53"/>
                <a:gd name="T22" fmla="*/ 0 w 92"/>
                <a:gd name="T23" fmla="*/ 0 h 53"/>
                <a:gd name="T24" fmla="*/ 0 w 92"/>
                <a:gd name="T25" fmla="*/ 0 h 53"/>
                <a:gd name="T26" fmla="*/ 0 w 92"/>
                <a:gd name="T27" fmla="*/ 0 h 53"/>
                <a:gd name="T28" fmla="*/ 0 w 92"/>
                <a:gd name="T29" fmla="*/ 0 h 53"/>
                <a:gd name="T30" fmla="*/ 0 w 92"/>
                <a:gd name="T31" fmla="*/ 0 h 53"/>
                <a:gd name="T32" fmla="*/ 0 w 92"/>
                <a:gd name="T33" fmla="*/ 0 h 53"/>
                <a:gd name="T34" fmla="*/ 0 w 92"/>
                <a:gd name="T35" fmla="*/ 0 h 53"/>
                <a:gd name="T36" fmla="*/ 0 w 92"/>
                <a:gd name="T37" fmla="*/ 0 h 53"/>
                <a:gd name="T38" fmla="*/ 0 w 92"/>
                <a:gd name="T39" fmla="*/ 0 h 53"/>
                <a:gd name="T40" fmla="*/ 0 w 92"/>
                <a:gd name="T41" fmla="*/ 0 h 53"/>
                <a:gd name="T42" fmla="*/ 0 w 92"/>
                <a:gd name="T43" fmla="*/ 0 h 53"/>
                <a:gd name="T44" fmla="*/ 0 w 92"/>
                <a:gd name="T45" fmla="*/ 0 h 53"/>
                <a:gd name="T46" fmla="*/ 0 w 92"/>
                <a:gd name="T47" fmla="*/ 0 h 53"/>
                <a:gd name="T48" fmla="*/ 0 w 92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3"/>
                <a:gd name="T77" fmla="*/ 92 w 92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3">
                  <a:moveTo>
                    <a:pt x="3" y="45"/>
                  </a:moveTo>
                  <a:lnTo>
                    <a:pt x="9" y="50"/>
                  </a:lnTo>
                  <a:lnTo>
                    <a:pt x="16" y="53"/>
                  </a:lnTo>
                  <a:lnTo>
                    <a:pt x="25" y="53"/>
                  </a:lnTo>
                  <a:lnTo>
                    <a:pt x="35" y="53"/>
                  </a:lnTo>
                  <a:lnTo>
                    <a:pt x="46" y="51"/>
                  </a:lnTo>
                  <a:lnTo>
                    <a:pt x="57" y="50"/>
                  </a:lnTo>
                  <a:lnTo>
                    <a:pt x="68" y="48"/>
                  </a:lnTo>
                  <a:lnTo>
                    <a:pt x="76" y="48"/>
                  </a:lnTo>
                  <a:lnTo>
                    <a:pt x="82" y="45"/>
                  </a:lnTo>
                  <a:lnTo>
                    <a:pt x="85" y="36"/>
                  </a:lnTo>
                  <a:lnTo>
                    <a:pt x="89" y="27"/>
                  </a:lnTo>
                  <a:lnTo>
                    <a:pt x="89" y="20"/>
                  </a:lnTo>
                  <a:lnTo>
                    <a:pt x="89" y="19"/>
                  </a:lnTo>
                  <a:lnTo>
                    <a:pt x="91" y="15"/>
                  </a:lnTo>
                  <a:lnTo>
                    <a:pt x="92" y="12"/>
                  </a:lnTo>
                  <a:lnTo>
                    <a:pt x="89" y="7"/>
                  </a:lnTo>
                  <a:lnTo>
                    <a:pt x="84" y="3"/>
                  </a:lnTo>
                  <a:lnTo>
                    <a:pt x="71" y="1"/>
                  </a:lnTo>
                  <a:lnTo>
                    <a:pt x="53" y="0"/>
                  </a:lnTo>
                  <a:lnTo>
                    <a:pt x="25" y="1"/>
                  </a:lnTo>
                  <a:lnTo>
                    <a:pt x="14" y="7"/>
                  </a:lnTo>
                  <a:lnTo>
                    <a:pt x="5" y="17"/>
                  </a:lnTo>
                  <a:lnTo>
                    <a:pt x="0" y="31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4" name="Freeform 251"/>
            <p:cNvSpPr>
              <a:spLocks/>
            </p:cNvSpPr>
            <p:nvPr/>
          </p:nvSpPr>
          <p:spPr bwMode="auto">
            <a:xfrm rot="497617">
              <a:off x="2721" y="1380"/>
              <a:ext cx="25" cy="14"/>
            </a:xfrm>
            <a:custGeom>
              <a:avLst/>
              <a:gdLst>
                <a:gd name="T0" fmla="*/ 0 w 92"/>
                <a:gd name="T1" fmla="*/ 0 h 54"/>
                <a:gd name="T2" fmla="*/ 0 w 92"/>
                <a:gd name="T3" fmla="*/ 0 h 54"/>
                <a:gd name="T4" fmla="*/ 0 w 92"/>
                <a:gd name="T5" fmla="*/ 0 h 54"/>
                <a:gd name="T6" fmla="*/ 0 w 92"/>
                <a:gd name="T7" fmla="*/ 0 h 54"/>
                <a:gd name="T8" fmla="*/ 0 w 92"/>
                <a:gd name="T9" fmla="*/ 0 h 54"/>
                <a:gd name="T10" fmla="*/ 0 w 92"/>
                <a:gd name="T11" fmla="*/ 0 h 54"/>
                <a:gd name="T12" fmla="*/ 0 w 92"/>
                <a:gd name="T13" fmla="*/ 0 h 54"/>
                <a:gd name="T14" fmla="*/ 0 w 92"/>
                <a:gd name="T15" fmla="*/ 0 h 54"/>
                <a:gd name="T16" fmla="*/ 0 w 92"/>
                <a:gd name="T17" fmla="*/ 0 h 54"/>
                <a:gd name="T18" fmla="*/ 0 w 92"/>
                <a:gd name="T19" fmla="*/ 0 h 54"/>
                <a:gd name="T20" fmla="*/ 0 w 92"/>
                <a:gd name="T21" fmla="*/ 0 h 54"/>
                <a:gd name="T22" fmla="*/ 0 w 92"/>
                <a:gd name="T23" fmla="*/ 0 h 54"/>
                <a:gd name="T24" fmla="*/ 0 w 92"/>
                <a:gd name="T25" fmla="*/ 0 h 54"/>
                <a:gd name="T26" fmla="*/ 0 w 92"/>
                <a:gd name="T27" fmla="*/ 0 h 54"/>
                <a:gd name="T28" fmla="*/ 0 w 92"/>
                <a:gd name="T29" fmla="*/ 0 h 54"/>
                <a:gd name="T30" fmla="*/ 0 w 92"/>
                <a:gd name="T31" fmla="*/ 0 h 54"/>
                <a:gd name="T32" fmla="*/ 0 w 92"/>
                <a:gd name="T33" fmla="*/ 0 h 54"/>
                <a:gd name="T34" fmla="*/ 0 w 92"/>
                <a:gd name="T35" fmla="*/ 0 h 54"/>
                <a:gd name="T36" fmla="*/ 0 w 92"/>
                <a:gd name="T37" fmla="*/ 0 h 54"/>
                <a:gd name="T38" fmla="*/ 0 w 92"/>
                <a:gd name="T39" fmla="*/ 0 h 54"/>
                <a:gd name="T40" fmla="*/ 0 w 92"/>
                <a:gd name="T41" fmla="*/ 0 h 54"/>
                <a:gd name="T42" fmla="*/ 0 w 92"/>
                <a:gd name="T43" fmla="*/ 0 h 54"/>
                <a:gd name="T44" fmla="*/ 0 w 92"/>
                <a:gd name="T45" fmla="*/ 0 h 54"/>
                <a:gd name="T46" fmla="*/ 0 w 92"/>
                <a:gd name="T47" fmla="*/ 0 h 54"/>
                <a:gd name="T48" fmla="*/ 0 w 92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4"/>
                <a:gd name="T77" fmla="*/ 92 w 92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4">
                  <a:moveTo>
                    <a:pt x="3" y="43"/>
                  </a:moveTo>
                  <a:lnTo>
                    <a:pt x="9" y="49"/>
                  </a:lnTo>
                  <a:lnTo>
                    <a:pt x="18" y="52"/>
                  </a:lnTo>
                  <a:lnTo>
                    <a:pt x="27" y="54"/>
                  </a:lnTo>
                  <a:lnTo>
                    <a:pt x="37" y="52"/>
                  </a:lnTo>
                  <a:lnTo>
                    <a:pt x="48" y="52"/>
                  </a:lnTo>
                  <a:lnTo>
                    <a:pt x="59" y="50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2" y="45"/>
                  </a:lnTo>
                  <a:lnTo>
                    <a:pt x="85" y="36"/>
                  </a:lnTo>
                  <a:lnTo>
                    <a:pt x="89" y="26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92" y="16"/>
                  </a:lnTo>
                  <a:lnTo>
                    <a:pt x="92" y="12"/>
                  </a:lnTo>
                  <a:lnTo>
                    <a:pt x="91" y="7"/>
                  </a:lnTo>
                  <a:lnTo>
                    <a:pt x="84" y="4"/>
                  </a:lnTo>
                  <a:lnTo>
                    <a:pt x="71" y="2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7"/>
                  </a:lnTo>
                  <a:lnTo>
                    <a:pt x="0" y="30"/>
                  </a:lnTo>
                  <a:lnTo>
                    <a:pt x="3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5" name="Freeform 252"/>
            <p:cNvSpPr>
              <a:spLocks/>
            </p:cNvSpPr>
            <p:nvPr/>
          </p:nvSpPr>
          <p:spPr bwMode="auto">
            <a:xfrm rot="497617">
              <a:off x="2686" y="1375"/>
              <a:ext cx="26" cy="14"/>
            </a:xfrm>
            <a:custGeom>
              <a:avLst/>
              <a:gdLst>
                <a:gd name="T0" fmla="*/ 0 w 92"/>
                <a:gd name="T1" fmla="*/ 0 h 52"/>
                <a:gd name="T2" fmla="*/ 0 w 92"/>
                <a:gd name="T3" fmla="*/ 0 h 52"/>
                <a:gd name="T4" fmla="*/ 0 w 92"/>
                <a:gd name="T5" fmla="*/ 0 h 52"/>
                <a:gd name="T6" fmla="*/ 0 w 92"/>
                <a:gd name="T7" fmla="*/ 0 h 52"/>
                <a:gd name="T8" fmla="*/ 0 w 92"/>
                <a:gd name="T9" fmla="*/ 0 h 52"/>
                <a:gd name="T10" fmla="*/ 0 w 92"/>
                <a:gd name="T11" fmla="*/ 0 h 52"/>
                <a:gd name="T12" fmla="*/ 0 w 92"/>
                <a:gd name="T13" fmla="*/ 0 h 52"/>
                <a:gd name="T14" fmla="*/ 0 w 92"/>
                <a:gd name="T15" fmla="*/ 0 h 52"/>
                <a:gd name="T16" fmla="*/ 0 w 92"/>
                <a:gd name="T17" fmla="*/ 0 h 52"/>
                <a:gd name="T18" fmla="*/ 0 w 92"/>
                <a:gd name="T19" fmla="*/ 0 h 52"/>
                <a:gd name="T20" fmla="*/ 0 w 92"/>
                <a:gd name="T21" fmla="*/ 0 h 52"/>
                <a:gd name="T22" fmla="*/ 0 w 92"/>
                <a:gd name="T23" fmla="*/ 0 h 52"/>
                <a:gd name="T24" fmla="*/ 0 w 92"/>
                <a:gd name="T25" fmla="*/ 0 h 52"/>
                <a:gd name="T26" fmla="*/ 0 w 92"/>
                <a:gd name="T27" fmla="*/ 0 h 52"/>
                <a:gd name="T28" fmla="*/ 0 w 92"/>
                <a:gd name="T29" fmla="*/ 0 h 52"/>
                <a:gd name="T30" fmla="*/ 0 w 92"/>
                <a:gd name="T31" fmla="*/ 0 h 52"/>
                <a:gd name="T32" fmla="*/ 0 w 92"/>
                <a:gd name="T33" fmla="*/ 0 h 52"/>
                <a:gd name="T34" fmla="*/ 0 w 92"/>
                <a:gd name="T35" fmla="*/ 0 h 52"/>
                <a:gd name="T36" fmla="*/ 0 w 92"/>
                <a:gd name="T37" fmla="*/ 0 h 52"/>
                <a:gd name="T38" fmla="*/ 0 w 92"/>
                <a:gd name="T39" fmla="*/ 0 h 52"/>
                <a:gd name="T40" fmla="*/ 0 w 92"/>
                <a:gd name="T41" fmla="*/ 0 h 52"/>
                <a:gd name="T42" fmla="*/ 0 w 92"/>
                <a:gd name="T43" fmla="*/ 0 h 52"/>
                <a:gd name="T44" fmla="*/ 0 w 92"/>
                <a:gd name="T45" fmla="*/ 0 h 52"/>
                <a:gd name="T46" fmla="*/ 0 w 92"/>
                <a:gd name="T47" fmla="*/ 0 h 52"/>
                <a:gd name="T48" fmla="*/ 0 w 92"/>
                <a:gd name="T49" fmla="*/ 0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2"/>
                <a:gd name="T76" fmla="*/ 0 h 52"/>
                <a:gd name="T77" fmla="*/ 92 w 92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2" h="52">
                  <a:moveTo>
                    <a:pt x="3" y="44"/>
                  </a:moveTo>
                  <a:lnTo>
                    <a:pt x="8" y="49"/>
                  </a:lnTo>
                  <a:lnTo>
                    <a:pt x="17" y="52"/>
                  </a:lnTo>
                  <a:lnTo>
                    <a:pt x="26" y="52"/>
                  </a:lnTo>
                  <a:lnTo>
                    <a:pt x="37" y="52"/>
                  </a:lnTo>
                  <a:lnTo>
                    <a:pt x="48" y="51"/>
                  </a:lnTo>
                  <a:lnTo>
                    <a:pt x="58" y="49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2" y="44"/>
                  </a:lnTo>
                  <a:lnTo>
                    <a:pt x="85" y="35"/>
                  </a:lnTo>
                  <a:lnTo>
                    <a:pt x="89" y="26"/>
                  </a:lnTo>
                  <a:lnTo>
                    <a:pt x="90" y="21"/>
                  </a:lnTo>
                  <a:lnTo>
                    <a:pt x="90" y="19"/>
                  </a:lnTo>
                  <a:lnTo>
                    <a:pt x="92" y="16"/>
                  </a:lnTo>
                  <a:lnTo>
                    <a:pt x="92" y="11"/>
                  </a:lnTo>
                  <a:lnTo>
                    <a:pt x="90" y="7"/>
                  </a:lnTo>
                  <a:lnTo>
                    <a:pt x="83" y="4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6"/>
                  </a:lnTo>
                  <a:lnTo>
                    <a:pt x="0" y="30"/>
                  </a:lnTo>
                  <a:lnTo>
                    <a:pt x="3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6" name="Freeform 253"/>
            <p:cNvSpPr>
              <a:spLocks/>
            </p:cNvSpPr>
            <p:nvPr/>
          </p:nvSpPr>
          <p:spPr bwMode="auto">
            <a:xfrm rot="497617">
              <a:off x="2651" y="1375"/>
              <a:ext cx="25" cy="14"/>
            </a:xfrm>
            <a:custGeom>
              <a:avLst/>
              <a:gdLst>
                <a:gd name="T0" fmla="*/ 0 w 93"/>
                <a:gd name="T1" fmla="*/ 0 h 54"/>
                <a:gd name="T2" fmla="*/ 0 w 93"/>
                <a:gd name="T3" fmla="*/ 0 h 54"/>
                <a:gd name="T4" fmla="*/ 0 w 93"/>
                <a:gd name="T5" fmla="*/ 0 h 54"/>
                <a:gd name="T6" fmla="*/ 0 w 93"/>
                <a:gd name="T7" fmla="*/ 0 h 54"/>
                <a:gd name="T8" fmla="*/ 0 w 93"/>
                <a:gd name="T9" fmla="*/ 0 h 54"/>
                <a:gd name="T10" fmla="*/ 0 w 93"/>
                <a:gd name="T11" fmla="*/ 0 h 54"/>
                <a:gd name="T12" fmla="*/ 0 w 93"/>
                <a:gd name="T13" fmla="*/ 0 h 54"/>
                <a:gd name="T14" fmla="*/ 0 w 93"/>
                <a:gd name="T15" fmla="*/ 0 h 54"/>
                <a:gd name="T16" fmla="*/ 0 w 93"/>
                <a:gd name="T17" fmla="*/ 0 h 54"/>
                <a:gd name="T18" fmla="*/ 0 w 93"/>
                <a:gd name="T19" fmla="*/ 0 h 54"/>
                <a:gd name="T20" fmla="*/ 0 w 93"/>
                <a:gd name="T21" fmla="*/ 0 h 54"/>
                <a:gd name="T22" fmla="*/ 0 w 93"/>
                <a:gd name="T23" fmla="*/ 0 h 54"/>
                <a:gd name="T24" fmla="*/ 0 w 93"/>
                <a:gd name="T25" fmla="*/ 0 h 54"/>
                <a:gd name="T26" fmla="*/ 0 w 93"/>
                <a:gd name="T27" fmla="*/ 0 h 54"/>
                <a:gd name="T28" fmla="*/ 0 w 93"/>
                <a:gd name="T29" fmla="*/ 0 h 54"/>
                <a:gd name="T30" fmla="*/ 0 w 93"/>
                <a:gd name="T31" fmla="*/ 0 h 54"/>
                <a:gd name="T32" fmla="*/ 0 w 93"/>
                <a:gd name="T33" fmla="*/ 0 h 54"/>
                <a:gd name="T34" fmla="*/ 0 w 93"/>
                <a:gd name="T35" fmla="*/ 0 h 54"/>
                <a:gd name="T36" fmla="*/ 0 w 93"/>
                <a:gd name="T37" fmla="*/ 0 h 54"/>
                <a:gd name="T38" fmla="*/ 0 w 93"/>
                <a:gd name="T39" fmla="*/ 0 h 54"/>
                <a:gd name="T40" fmla="*/ 0 w 93"/>
                <a:gd name="T41" fmla="*/ 0 h 54"/>
                <a:gd name="T42" fmla="*/ 0 w 93"/>
                <a:gd name="T43" fmla="*/ 0 h 54"/>
                <a:gd name="T44" fmla="*/ 0 w 93"/>
                <a:gd name="T45" fmla="*/ 0 h 54"/>
                <a:gd name="T46" fmla="*/ 0 w 93"/>
                <a:gd name="T47" fmla="*/ 0 h 54"/>
                <a:gd name="T48" fmla="*/ 0 w 93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54"/>
                <a:gd name="T77" fmla="*/ 93 w 93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54">
                  <a:moveTo>
                    <a:pt x="4" y="44"/>
                  </a:moveTo>
                  <a:lnTo>
                    <a:pt x="9" y="49"/>
                  </a:lnTo>
                  <a:lnTo>
                    <a:pt x="16" y="52"/>
                  </a:lnTo>
                  <a:lnTo>
                    <a:pt x="25" y="54"/>
                  </a:lnTo>
                  <a:lnTo>
                    <a:pt x="36" y="52"/>
                  </a:lnTo>
                  <a:lnTo>
                    <a:pt x="46" y="52"/>
                  </a:lnTo>
                  <a:lnTo>
                    <a:pt x="57" y="51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82" y="45"/>
                  </a:lnTo>
                  <a:lnTo>
                    <a:pt x="86" y="37"/>
                  </a:lnTo>
                  <a:lnTo>
                    <a:pt x="89" y="26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1" y="16"/>
                  </a:lnTo>
                  <a:lnTo>
                    <a:pt x="93" y="11"/>
                  </a:lnTo>
                  <a:lnTo>
                    <a:pt x="89" y="7"/>
                  </a:lnTo>
                  <a:lnTo>
                    <a:pt x="84" y="4"/>
                  </a:lnTo>
                  <a:lnTo>
                    <a:pt x="71" y="0"/>
                  </a:lnTo>
                  <a:lnTo>
                    <a:pt x="54" y="0"/>
                  </a:lnTo>
                  <a:lnTo>
                    <a:pt x="25" y="2"/>
                  </a:lnTo>
                  <a:lnTo>
                    <a:pt x="14" y="7"/>
                  </a:lnTo>
                  <a:lnTo>
                    <a:pt x="5" y="16"/>
                  </a:lnTo>
                  <a:lnTo>
                    <a:pt x="0" y="30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7" name="Freeform 254"/>
            <p:cNvSpPr>
              <a:spLocks/>
            </p:cNvSpPr>
            <p:nvPr/>
          </p:nvSpPr>
          <p:spPr bwMode="auto">
            <a:xfrm rot="497617">
              <a:off x="2631" y="1409"/>
              <a:ext cx="353" cy="26"/>
            </a:xfrm>
            <a:custGeom>
              <a:avLst/>
              <a:gdLst>
                <a:gd name="T0" fmla="*/ 0 w 1286"/>
                <a:gd name="T1" fmla="*/ 0 h 107"/>
                <a:gd name="T2" fmla="*/ 0 w 1286"/>
                <a:gd name="T3" fmla="*/ 0 h 107"/>
                <a:gd name="T4" fmla="*/ 0 w 1286"/>
                <a:gd name="T5" fmla="*/ 0 h 107"/>
                <a:gd name="T6" fmla="*/ 0 w 1286"/>
                <a:gd name="T7" fmla="*/ 0 h 107"/>
                <a:gd name="T8" fmla="*/ 0 w 1286"/>
                <a:gd name="T9" fmla="*/ 0 h 107"/>
                <a:gd name="T10" fmla="*/ 0 w 1286"/>
                <a:gd name="T11" fmla="*/ 0 h 107"/>
                <a:gd name="T12" fmla="*/ 0 w 1286"/>
                <a:gd name="T13" fmla="*/ 0 h 107"/>
                <a:gd name="T14" fmla="*/ 0 w 1286"/>
                <a:gd name="T15" fmla="*/ 0 h 107"/>
                <a:gd name="T16" fmla="*/ 0 w 1286"/>
                <a:gd name="T17" fmla="*/ 0 h 107"/>
                <a:gd name="T18" fmla="*/ 0 w 1286"/>
                <a:gd name="T19" fmla="*/ 0 h 107"/>
                <a:gd name="T20" fmla="*/ 0 w 1286"/>
                <a:gd name="T21" fmla="*/ 0 h 107"/>
                <a:gd name="T22" fmla="*/ 0 w 1286"/>
                <a:gd name="T23" fmla="*/ 0 h 107"/>
                <a:gd name="T24" fmla="*/ 0 w 1286"/>
                <a:gd name="T25" fmla="*/ 0 h 107"/>
                <a:gd name="T26" fmla="*/ 0 w 1286"/>
                <a:gd name="T27" fmla="*/ 0 h 107"/>
                <a:gd name="T28" fmla="*/ 0 w 1286"/>
                <a:gd name="T29" fmla="*/ 0 h 107"/>
                <a:gd name="T30" fmla="*/ 0 w 1286"/>
                <a:gd name="T31" fmla="*/ 0 h 107"/>
                <a:gd name="T32" fmla="*/ 0 w 1286"/>
                <a:gd name="T33" fmla="*/ 0 h 107"/>
                <a:gd name="T34" fmla="*/ 0 w 1286"/>
                <a:gd name="T35" fmla="*/ 0 h 107"/>
                <a:gd name="T36" fmla="*/ 0 w 1286"/>
                <a:gd name="T37" fmla="*/ 0 h 107"/>
                <a:gd name="T38" fmla="*/ 0 w 1286"/>
                <a:gd name="T39" fmla="*/ 0 h 107"/>
                <a:gd name="T40" fmla="*/ 0 w 1286"/>
                <a:gd name="T41" fmla="*/ 0 h 107"/>
                <a:gd name="T42" fmla="*/ 0 w 1286"/>
                <a:gd name="T43" fmla="*/ 0 h 107"/>
                <a:gd name="T44" fmla="*/ 0 w 1286"/>
                <a:gd name="T45" fmla="*/ 0 h 107"/>
                <a:gd name="T46" fmla="*/ 0 w 1286"/>
                <a:gd name="T47" fmla="*/ 0 h 107"/>
                <a:gd name="T48" fmla="*/ 0 w 1286"/>
                <a:gd name="T49" fmla="*/ 0 h 107"/>
                <a:gd name="T50" fmla="*/ 0 w 1286"/>
                <a:gd name="T51" fmla="*/ 0 h 107"/>
                <a:gd name="T52" fmla="*/ 0 w 1286"/>
                <a:gd name="T53" fmla="*/ 0 h 107"/>
                <a:gd name="T54" fmla="*/ 0 w 1286"/>
                <a:gd name="T55" fmla="*/ 0 h 107"/>
                <a:gd name="T56" fmla="*/ 0 w 1286"/>
                <a:gd name="T57" fmla="*/ 0 h 107"/>
                <a:gd name="T58" fmla="*/ 0 w 1286"/>
                <a:gd name="T59" fmla="*/ 0 h 107"/>
                <a:gd name="T60" fmla="*/ 0 w 1286"/>
                <a:gd name="T61" fmla="*/ 0 h 107"/>
                <a:gd name="T62" fmla="*/ 0 w 1286"/>
                <a:gd name="T63" fmla="*/ 0 h 107"/>
                <a:gd name="T64" fmla="*/ 0 w 1286"/>
                <a:gd name="T65" fmla="*/ 0 h 107"/>
                <a:gd name="T66" fmla="*/ 0 w 1286"/>
                <a:gd name="T67" fmla="*/ 0 h 107"/>
                <a:gd name="T68" fmla="*/ 0 w 1286"/>
                <a:gd name="T69" fmla="*/ 0 h 107"/>
                <a:gd name="T70" fmla="*/ 0 w 1286"/>
                <a:gd name="T71" fmla="*/ 0 h 107"/>
                <a:gd name="T72" fmla="*/ 0 w 1286"/>
                <a:gd name="T73" fmla="*/ 0 h 107"/>
                <a:gd name="T74" fmla="*/ 0 w 1286"/>
                <a:gd name="T75" fmla="*/ 0 h 1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6"/>
                <a:gd name="T115" fmla="*/ 0 h 107"/>
                <a:gd name="T116" fmla="*/ 1286 w 1286"/>
                <a:gd name="T117" fmla="*/ 107 h 1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6" h="107">
                  <a:moveTo>
                    <a:pt x="573" y="57"/>
                  </a:moveTo>
                  <a:lnTo>
                    <a:pt x="618" y="55"/>
                  </a:lnTo>
                  <a:lnTo>
                    <a:pt x="661" y="53"/>
                  </a:lnTo>
                  <a:lnTo>
                    <a:pt x="705" y="52"/>
                  </a:lnTo>
                  <a:lnTo>
                    <a:pt x="748" y="50"/>
                  </a:lnTo>
                  <a:lnTo>
                    <a:pt x="792" y="48"/>
                  </a:lnTo>
                  <a:lnTo>
                    <a:pt x="835" y="46"/>
                  </a:lnTo>
                  <a:lnTo>
                    <a:pt x="880" y="45"/>
                  </a:lnTo>
                  <a:lnTo>
                    <a:pt x="922" y="43"/>
                  </a:lnTo>
                  <a:lnTo>
                    <a:pt x="965" y="41"/>
                  </a:lnTo>
                  <a:lnTo>
                    <a:pt x="1010" y="41"/>
                  </a:lnTo>
                  <a:lnTo>
                    <a:pt x="1052" y="41"/>
                  </a:lnTo>
                  <a:lnTo>
                    <a:pt x="1097" y="41"/>
                  </a:lnTo>
                  <a:lnTo>
                    <a:pt x="1140" y="43"/>
                  </a:lnTo>
                  <a:lnTo>
                    <a:pt x="1184" y="46"/>
                  </a:lnTo>
                  <a:lnTo>
                    <a:pt x="1227" y="50"/>
                  </a:lnTo>
                  <a:lnTo>
                    <a:pt x="1272" y="55"/>
                  </a:lnTo>
                  <a:lnTo>
                    <a:pt x="1277" y="55"/>
                  </a:lnTo>
                  <a:lnTo>
                    <a:pt x="1282" y="52"/>
                  </a:lnTo>
                  <a:lnTo>
                    <a:pt x="1284" y="50"/>
                  </a:lnTo>
                  <a:lnTo>
                    <a:pt x="1286" y="45"/>
                  </a:lnTo>
                  <a:lnTo>
                    <a:pt x="1284" y="40"/>
                  </a:lnTo>
                  <a:lnTo>
                    <a:pt x="1280" y="33"/>
                  </a:lnTo>
                  <a:lnTo>
                    <a:pt x="1275" y="27"/>
                  </a:lnTo>
                  <a:lnTo>
                    <a:pt x="1273" y="26"/>
                  </a:lnTo>
                  <a:lnTo>
                    <a:pt x="1231" y="17"/>
                  </a:lnTo>
                  <a:lnTo>
                    <a:pt x="1186" y="12"/>
                  </a:lnTo>
                  <a:lnTo>
                    <a:pt x="1143" y="7"/>
                  </a:lnTo>
                  <a:lnTo>
                    <a:pt x="1099" y="3"/>
                  </a:lnTo>
                  <a:lnTo>
                    <a:pt x="1056" y="1"/>
                  </a:lnTo>
                  <a:lnTo>
                    <a:pt x="1012" y="0"/>
                  </a:lnTo>
                  <a:lnTo>
                    <a:pt x="967" y="0"/>
                  </a:lnTo>
                  <a:lnTo>
                    <a:pt x="924" y="1"/>
                  </a:lnTo>
                  <a:lnTo>
                    <a:pt x="880" y="3"/>
                  </a:lnTo>
                  <a:lnTo>
                    <a:pt x="835" y="5"/>
                  </a:lnTo>
                  <a:lnTo>
                    <a:pt x="792" y="8"/>
                  </a:lnTo>
                  <a:lnTo>
                    <a:pt x="748" y="10"/>
                  </a:lnTo>
                  <a:lnTo>
                    <a:pt x="703" y="14"/>
                  </a:lnTo>
                  <a:lnTo>
                    <a:pt x="659" y="17"/>
                  </a:lnTo>
                  <a:lnTo>
                    <a:pt x="616" y="21"/>
                  </a:lnTo>
                  <a:lnTo>
                    <a:pt x="572" y="22"/>
                  </a:lnTo>
                  <a:lnTo>
                    <a:pt x="536" y="24"/>
                  </a:lnTo>
                  <a:lnTo>
                    <a:pt x="500" y="24"/>
                  </a:lnTo>
                  <a:lnTo>
                    <a:pt x="465" y="26"/>
                  </a:lnTo>
                  <a:lnTo>
                    <a:pt x="429" y="27"/>
                  </a:lnTo>
                  <a:lnTo>
                    <a:pt x="392" y="29"/>
                  </a:lnTo>
                  <a:lnTo>
                    <a:pt x="356" y="31"/>
                  </a:lnTo>
                  <a:lnTo>
                    <a:pt x="320" y="34"/>
                  </a:lnTo>
                  <a:lnTo>
                    <a:pt x="285" y="38"/>
                  </a:lnTo>
                  <a:lnTo>
                    <a:pt x="249" y="41"/>
                  </a:lnTo>
                  <a:lnTo>
                    <a:pt x="214" y="45"/>
                  </a:lnTo>
                  <a:lnTo>
                    <a:pt x="178" y="50"/>
                  </a:lnTo>
                  <a:lnTo>
                    <a:pt x="142" y="57"/>
                  </a:lnTo>
                  <a:lnTo>
                    <a:pt x="109" y="62"/>
                  </a:lnTo>
                  <a:lnTo>
                    <a:pt x="73" y="71"/>
                  </a:lnTo>
                  <a:lnTo>
                    <a:pt x="37" y="79"/>
                  </a:lnTo>
                  <a:lnTo>
                    <a:pt x="3" y="90"/>
                  </a:lnTo>
                  <a:lnTo>
                    <a:pt x="0" y="98"/>
                  </a:lnTo>
                  <a:lnTo>
                    <a:pt x="3" y="103"/>
                  </a:lnTo>
                  <a:lnTo>
                    <a:pt x="11" y="107"/>
                  </a:lnTo>
                  <a:lnTo>
                    <a:pt x="14" y="107"/>
                  </a:lnTo>
                  <a:lnTo>
                    <a:pt x="18" y="107"/>
                  </a:lnTo>
                  <a:lnTo>
                    <a:pt x="30" y="105"/>
                  </a:lnTo>
                  <a:lnTo>
                    <a:pt x="50" y="102"/>
                  </a:lnTo>
                  <a:lnTo>
                    <a:pt x="75" y="100"/>
                  </a:lnTo>
                  <a:lnTo>
                    <a:pt x="107" y="97"/>
                  </a:lnTo>
                  <a:lnTo>
                    <a:pt x="142" y="91"/>
                  </a:lnTo>
                  <a:lnTo>
                    <a:pt x="182" y="88"/>
                  </a:lnTo>
                  <a:lnTo>
                    <a:pt x="224" y="83"/>
                  </a:lnTo>
                  <a:lnTo>
                    <a:pt x="269" y="79"/>
                  </a:lnTo>
                  <a:lnTo>
                    <a:pt x="315" y="74"/>
                  </a:lnTo>
                  <a:lnTo>
                    <a:pt x="361" y="71"/>
                  </a:lnTo>
                  <a:lnTo>
                    <a:pt x="408" y="65"/>
                  </a:lnTo>
                  <a:lnTo>
                    <a:pt x="452" y="62"/>
                  </a:lnTo>
                  <a:lnTo>
                    <a:pt x="495" y="60"/>
                  </a:lnTo>
                  <a:lnTo>
                    <a:pt x="536" y="59"/>
                  </a:lnTo>
                  <a:lnTo>
                    <a:pt x="573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8" name="Freeform 255"/>
            <p:cNvSpPr>
              <a:spLocks/>
            </p:cNvSpPr>
            <p:nvPr/>
          </p:nvSpPr>
          <p:spPr bwMode="auto">
            <a:xfrm rot="497617">
              <a:off x="2990" y="1353"/>
              <a:ext cx="30" cy="65"/>
            </a:xfrm>
            <a:custGeom>
              <a:avLst/>
              <a:gdLst>
                <a:gd name="T0" fmla="*/ 0 w 108"/>
                <a:gd name="T1" fmla="*/ 0 h 261"/>
                <a:gd name="T2" fmla="*/ 0 w 108"/>
                <a:gd name="T3" fmla="*/ 0 h 261"/>
                <a:gd name="T4" fmla="*/ 0 w 108"/>
                <a:gd name="T5" fmla="*/ 0 h 261"/>
                <a:gd name="T6" fmla="*/ 0 w 108"/>
                <a:gd name="T7" fmla="*/ 0 h 261"/>
                <a:gd name="T8" fmla="*/ 0 w 108"/>
                <a:gd name="T9" fmla="*/ 0 h 261"/>
                <a:gd name="T10" fmla="*/ 0 w 108"/>
                <a:gd name="T11" fmla="*/ 0 h 261"/>
                <a:gd name="T12" fmla="*/ 0 w 108"/>
                <a:gd name="T13" fmla="*/ 0 h 261"/>
                <a:gd name="T14" fmla="*/ 0 w 108"/>
                <a:gd name="T15" fmla="*/ 0 h 261"/>
                <a:gd name="T16" fmla="*/ 0 w 108"/>
                <a:gd name="T17" fmla="*/ 0 h 261"/>
                <a:gd name="T18" fmla="*/ 0 w 108"/>
                <a:gd name="T19" fmla="*/ 0 h 261"/>
                <a:gd name="T20" fmla="*/ 0 w 108"/>
                <a:gd name="T21" fmla="*/ 0 h 261"/>
                <a:gd name="T22" fmla="*/ 0 w 108"/>
                <a:gd name="T23" fmla="*/ 0 h 261"/>
                <a:gd name="T24" fmla="*/ 0 w 108"/>
                <a:gd name="T25" fmla="*/ 0 h 261"/>
                <a:gd name="T26" fmla="*/ 0 w 108"/>
                <a:gd name="T27" fmla="*/ 0 h 261"/>
                <a:gd name="T28" fmla="*/ 0 w 108"/>
                <a:gd name="T29" fmla="*/ 0 h 261"/>
                <a:gd name="T30" fmla="*/ 0 w 108"/>
                <a:gd name="T31" fmla="*/ 0 h 261"/>
                <a:gd name="T32" fmla="*/ 0 w 108"/>
                <a:gd name="T33" fmla="*/ 0 h 261"/>
                <a:gd name="T34" fmla="*/ 0 w 108"/>
                <a:gd name="T35" fmla="*/ 0 h 261"/>
                <a:gd name="T36" fmla="*/ 0 w 108"/>
                <a:gd name="T37" fmla="*/ 0 h 261"/>
                <a:gd name="T38" fmla="*/ 0 w 108"/>
                <a:gd name="T39" fmla="*/ 0 h 261"/>
                <a:gd name="T40" fmla="*/ 0 w 108"/>
                <a:gd name="T41" fmla="*/ 0 h 261"/>
                <a:gd name="T42" fmla="*/ 0 w 108"/>
                <a:gd name="T43" fmla="*/ 0 h 261"/>
                <a:gd name="T44" fmla="*/ 0 w 108"/>
                <a:gd name="T45" fmla="*/ 0 h 261"/>
                <a:gd name="T46" fmla="*/ 0 w 108"/>
                <a:gd name="T47" fmla="*/ 0 h 261"/>
                <a:gd name="T48" fmla="*/ 0 w 108"/>
                <a:gd name="T49" fmla="*/ 0 h 26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"/>
                <a:gd name="T76" fmla="*/ 0 h 261"/>
                <a:gd name="T77" fmla="*/ 108 w 108"/>
                <a:gd name="T78" fmla="*/ 261 h 26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" h="261">
                  <a:moveTo>
                    <a:pt x="0" y="251"/>
                  </a:moveTo>
                  <a:lnTo>
                    <a:pt x="0" y="254"/>
                  </a:lnTo>
                  <a:lnTo>
                    <a:pt x="1" y="258"/>
                  </a:lnTo>
                  <a:lnTo>
                    <a:pt x="5" y="259"/>
                  </a:lnTo>
                  <a:lnTo>
                    <a:pt x="9" y="261"/>
                  </a:lnTo>
                  <a:lnTo>
                    <a:pt x="12" y="261"/>
                  </a:lnTo>
                  <a:lnTo>
                    <a:pt x="16" y="259"/>
                  </a:lnTo>
                  <a:lnTo>
                    <a:pt x="17" y="256"/>
                  </a:lnTo>
                  <a:lnTo>
                    <a:pt x="19" y="252"/>
                  </a:lnTo>
                  <a:lnTo>
                    <a:pt x="28" y="218"/>
                  </a:lnTo>
                  <a:lnTo>
                    <a:pt x="41" y="180"/>
                  </a:lnTo>
                  <a:lnTo>
                    <a:pt x="55" y="140"/>
                  </a:lnTo>
                  <a:lnTo>
                    <a:pt x="71" y="102"/>
                  </a:lnTo>
                  <a:lnTo>
                    <a:pt x="85" y="67"/>
                  </a:lnTo>
                  <a:lnTo>
                    <a:pt x="98" y="36"/>
                  </a:lnTo>
                  <a:lnTo>
                    <a:pt x="105" y="14"/>
                  </a:lnTo>
                  <a:lnTo>
                    <a:pt x="108" y="0"/>
                  </a:lnTo>
                  <a:lnTo>
                    <a:pt x="87" y="17"/>
                  </a:lnTo>
                  <a:lnTo>
                    <a:pt x="67" y="41"/>
                  </a:lnTo>
                  <a:lnTo>
                    <a:pt x="51" y="71"/>
                  </a:lnTo>
                  <a:lnTo>
                    <a:pt x="35" y="104"/>
                  </a:lnTo>
                  <a:lnTo>
                    <a:pt x="23" y="142"/>
                  </a:lnTo>
                  <a:lnTo>
                    <a:pt x="12" y="178"/>
                  </a:lnTo>
                  <a:lnTo>
                    <a:pt x="5" y="216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9" name="Freeform 256"/>
            <p:cNvSpPr>
              <a:spLocks/>
            </p:cNvSpPr>
            <p:nvPr/>
          </p:nvSpPr>
          <p:spPr bwMode="auto">
            <a:xfrm rot="497617">
              <a:off x="2637" y="1426"/>
              <a:ext cx="330" cy="22"/>
            </a:xfrm>
            <a:custGeom>
              <a:avLst/>
              <a:gdLst>
                <a:gd name="T0" fmla="*/ 0 w 1200"/>
                <a:gd name="T1" fmla="*/ 0 h 88"/>
                <a:gd name="T2" fmla="*/ 0 w 1200"/>
                <a:gd name="T3" fmla="*/ 0 h 88"/>
                <a:gd name="T4" fmla="*/ 0 w 1200"/>
                <a:gd name="T5" fmla="*/ 0 h 88"/>
                <a:gd name="T6" fmla="*/ 0 w 1200"/>
                <a:gd name="T7" fmla="*/ 0 h 88"/>
                <a:gd name="T8" fmla="*/ 0 w 1200"/>
                <a:gd name="T9" fmla="*/ 0 h 88"/>
                <a:gd name="T10" fmla="*/ 0 w 1200"/>
                <a:gd name="T11" fmla="*/ 0 h 88"/>
                <a:gd name="T12" fmla="*/ 0 w 1200"/>
                <a:gd name="T13" fmla="*/ 0 h 88"/>
                <a:gd name="T14" fmla="*/ 0 w 1200"/>
                <a:gd name="T15" fmla="*/ 0 h 88"/>
                <a:gd name="T16" fmla="*/ 0 w 1200"/>
                <a:gd name="T17" fmla="*/ 0 h 88"/>
                <a:gd name="T18" fmla="*/ 0 w 1200"/>
                <a:gd name="T19" fmla="*/ 0 h 88"/>
                <a:gd name="T20" fmla="*/ 0 w 1200"/>
                <a:gd name="T21" fmla="*/ 0 h 88"/>
                <a:gd name="T22" fmla="*/ 0 w 1200"/>
                <a:gd name="T23" fmla="*/ 0 h 88"/>
                <a:gd name="T24" fmla="*/ 0 w 1200"/>
                <a:gd name="T25" fmla="*/ 0 h 88"/>
                <a:gd name="T26" fmla="*/ 0 w 1200"/>
                <a:gd name="T27" fmla="*/ 0 h 88"/>
                <a:gd name="T28" fmla="*/ 0 w 1200"/>
                <a:gd name="T29" fmla="*/ 0 h 88"/>
                <a:gd name="T30" fmla="*/ 0 w 1200"/>
                <a:gd name="T31" fmla="*/ 0 h 88"/>
                <a:gd name="T32" fmla="*/ 0 w 1200"/>
                <a:gd name="T33" fmla="*/ 0 h 88"/>
                <a:gd name="T34" fmla="*/ 0 w 1200"/>
                <a:gd name="T35" fmla="*/ 0 h 88"/>
                <a:gd name="T36" fmla="*/ 0 w 1200"/>
                <a:gd name="T37" fmla="*/ 0 h 88"/>
                <a:gd name="T38" fmla="*/ 0 w 1200"/>
                <a:gd name="T39" fmla="*/ 0 h 88"/>
                <a:gd name="T40" fmla="*/ 0 w 1200"/>
                <a:gd name="T41" fmla="*/ 0 h 88"/>
                <a:gd name="T42" fmla="*/ 0 w 1200"/>
                <a:gd name="T43" fmla="*/ 0 h 88"/>
                <a:gd name="T44" fmla="*/ 0 w 1200"/>
                <a:gd name="T45" fmla="*/ 0 h 88"/>
                <a:gd name="T46" fmla="*/ 0 w 1200"/>
                <a:gd name="T47" fmla="*/ 0 h 88"/>
                <a:gd name="T48" fmla="*/ 0 w 1200"/>
                <a:gd name="T49" fmla="*/ 0 h 88"/>
                <a:gd name="T50" fmla="*/ 0 w 1200"/>
                <a:gd name="T51" fmla="*/ 0 h 88"/>
                <a:gd name="T52" fmla="*/ 0 w 1200"/>
                <a:gd name="T53" fmla="*/ 0 h 88"/>
                <a:gd name="T54" fmla="*/ 0 w 1200"/>
                <a:gd name="T55" fmla="*/ 0 h 88"/>
                <a:gd name="T56" fmla="*/ 0 w 1200"/>
                <a:gd name="T57" fmla="*/ 0 h 88"/>
                <a:gd name="T58" fmla="*/ 0 w 1200"/>
                <a:gd name="T59" fmla="*/ 0 h 88"/>
                <a:gd name="T60" fmla="*/ 0 w 1200"/>
                <a:gd name="T61" fmla="*/ 0 h 88"/>
                <a:gd name="T62" fmla="*/ 0 w 1200"/>
                <a:gd name="T63" fmla="*/ 0 h 88"/>
                <a:gd name="T64" fmla="*/ 0 w 1200"/>
                <a:gd name="T65" fmla="*/ 0 h 88"/>
                <a:gd name="T66" fmla="*/ 0 w 1200"/>
                <a:gd name="T67" fmla="*/ 0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0"/>
                <a:gd name="T103" fmla="*/ 0 h 88"/>
                <a:gd name="T104" fmla="*/ 1200 w 1200"/>
                <a:gd name="T105" fmla="*/ 88 h 8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0" h="88">
                  <a:moveTo>
                    <a:pt x="1188" y="31"/>
                  </a:moveTo>
                  <a:lnTo>
                    <a:pt x="1199" y="22"/>
                  </a:lnTo>
                  <a:lnTo>
                    <a:pt x="1200" y="14"/>
                  </a:lnTo>
                  <a:lnTo>
                    <a:pt x="1193" y="7"/>
                  </a:lnTo>
                  <a:lnTo>
                    <a:pt x="1179" y="3"/>
                  </a:lnTo>
                  <a:lnTo>
                    <a:pt x="1143" y="3"/>
                  </a:lnTo>
                  <a:lnTo>
                    <a:pt x="1108" y="5"/>
                  </a:lnTo>
                  <a:lnTo>
                    <a:pt x="1070" y="3"/>
                  </a:lnTo>
                  <a:lnTo>
                    <a:pt x="1033" y="3"/>
                  </a:lnTo>
                  <a:lnTo>
                    <a:pt x="996" y="3"/>
                  </a:lnTo>
                  <a:lnTo>
                    <a:pt x="956" y="2"/>
                  </a:lnTo>
                  <a:lnTo>
                    <a:pt x="919" y="2"/>
                  </a:lnTo>
                  <a:lnTo>
                    <a:pt x="880" y="0"/>
                  </a:lnTo>
                  <a:lnTo>
                    <a:pt x="841" y="0"/>
                  </a:lnTo>
                  <a:lnTo>
                    <a:pt x="803" y="0"/>
                  </a:lnTo>
                  <a:lnTo>
                    <a:pt x="764" y="0"/>
                  </a:lnTo>
                  <a:lnTo>
                    <a:pt x="727" y="0"/>
                  </a:lnTo>
                  <a:lnTo>
                    <a:pt x="689" y="2"/>
                  </a:lnTo>
                  <a:lnTo>
                    <a:pt x="652" y="3"/>
                  </a:lnTo>
                  <a:lnTo>
                    <a:pt x="616" y="5"/>
                  </a:lnTo>
                  <a:lnTo>
                    <a:pt x="581" y="9"/>
                  </a:lnTo>
                  <a:lnTo>
                    <a:pt x="541" y="12"/>
                  </a:lnTo>
                  <a:lnTo>
                    <a:pt x="500" y="15"/>
                  </a:lnTo>
                  <a:lnTo>
                    <a:pt x="456" y="19"/>
                  </a:lnTo>
                  <a:lnTo>
                    <a:pt x="410" y="22"/>
                  </a:lnTo>
                  <a:lnTo>
                    <a:pt x="363" y="24"/>
                  </a:lnTo>
                  <a:lnTo>
                    <a:pt x="315" y="28"/>
                  </a:lnTo>
                  <a:lnTo>
                    <a:pt x="269" y="31"/>
                  </a:lnTo>
                  <a:lnTo>
                    <a:pt x="223" y="34"/>
                  </a:lnTo>
                  <a:lnTo>
                    <a:pt x="180" y="40"/>
                  </a:lnTo>
                  <a:lnTo>
                    <a:pt x="139" y="43"/>
                  </a:lnTo>
                  <a:lnTo>
                    <a:pt x="102" y="48"/>
                  </a:lnTo>
                  <a:lnTo>
                    <a:pt x="69" y="54"/>
                  </a:lnTo>
                  <a:lnTo>
                    <a:pt x="43" y="60"/>
                  </a:lnTo>
                  <a:lnTo>
                    <a:pt x="21" y="67"/>
                  </a:lnTo>
                  <a:lnTo>
                    <a:pt x="7" y="76"/>
                  </a:lnTo>
                  <a:lnTo>
                    <a:pt x="0" y="85"/>
                  </a:lnTo>
                  <a:lnTo>
                    <a:pt x="5" y="86"/>
                  </a:lnTo>
                  <a:lnTo>
                    <a:pt x="16" y="86"/>
                  </a:lnTo>
                  <a:lnTo>
                    <a:pt x="34" y="88"/>
                  </a:lnTo>
                  <a:lnTo>
                    <a:pt x="55" y="88"/>
                  </a:lnTo>
                  <a:lnTo>
                    <a:pt x="84" y="88"/>
                  </a:lnTo>
                  <a:lnTo>
                    <a:pt x="114" y="88"/>
                  </a:lnTo>
                  <a:lnTo>
                    <a:pt x="150" y="86"/>
                  </a:lnTo>
                  <a:lnTo>
                    <a:pt x="189" y="86"/>
                  </a:lnTo>
                  <a:lnTo>
                    <a:pt x="232" y="85"/>
                  </a:lnTo>
                  <a:lnTo>
                    <a:pt x="276" y="83"/>
                  </a:lnTo>
                  <a:lnTo>
                    <a:pt x="324" y="83"/>
                  </a:lnTo>
                  <a:lnTo>
                    <a:pt x="374" y="79"/>
                  </a:lnTo>
                  <a:lnTo>
                    <a:pt x="424" y="78"/>
                  </a:lnTo>
                  <a:lnTo>
                    <a:pt x="477" y="76"/>
                  </a:lnTo>
                  <a:lnTo>
                    <a:pt x="531" y="74"/>
                  </a:lnTo>
                  <a:lnTo>
                    <a:pt x="584" y="71"/>
                  </a:lnTo>
                  <a:lnTo>
                    <a:pt x="638" y="69"/>
                  </a:lnTo>
                  <a:lnTo>
                    <a:pt x="691" y="66"/>
                  </a:lnTo>
                  <a:lnTo>
                    <a:pt x="744" y="64"/>
                  </a:lnTo>
                  <a:lnTo>
                    <a:pt x="796" y="60"/>
                  </a:lnTo>
                  <a:lnTo>
                    <a:pt x="846" y="59"/>
                  </a:lnTo>
                  <a:lnTo>
                    <a:pt x="894" y="55"/>
                  </a:lnTo>
                  <a:lnTo>
                    <a:pt x="940" y="52"/>
                  </a:lnTo>
                  <a:lnTo>
                    <a:pt x="985" y="50"/>
                  </a:lnTo>
                  <a:lnTo>
                    <a:pt x="1024" y="47"/>
                  </a:lnTo>
                  <a:lnTo>
                    <a:pt x="1061" y="45"/>
                  </a:lnTo>
                  <a:lnTo>
                    <a:pt x="1093" y="41"/>
                  </a:lnTo>
                  <a:lnTo>
                    <a:pt x="1124" y="40"/>
                  </a:lnTo>
                  <a:lnTo>
                    <a:pt x="1147" y="38"/>
                  </a:lnTo>
                  <a:lnTo>
                    <a:pt x="1166" y="34"/>
                  </a:lnTo>
                  <a:lnTo>
                    <a:pt x="1181" y="33"/>
                  </a:lnTo>
                  <a:lnTo>
                    <a:pt x="118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0" name="Freeform 257"/>
            <p:cNvSpPr>
              <a:spLocks/>
            </p:cNvSpPr>
            <p:nvPr/>
          </p:nvSpPr>
          <p:spPr bwMode="auto">
            <a:xfrm rot="497617">
              <a:off x="2658" y="1354"/>
              <a:ext cx="23" cy="12"/>
            </a:xfrm>
            <a:custGeom>
              <a:avLst/>
              <a:gdLst>
                <a:gd name="T0" fmla="*/ 0 w 84"/>
                <a:gd name="T1" fmla="*/ 0 h 52"/>
                <a:gd name="T2" fmla="*/ 0 w 84"/>
                <a:gd name="T3" fmla="*/ 0 h 52"/>
                <a:gd name="T4" fmla="*/ 0 w 84"/>
                <a:gd name="T5" fmla="*/ 0 h 52"/>
                <a:gd name="T6" fmla="*/ 0 w 84"/>
                <a:gd name="T7" fmla="*/ 0 h 52"/>
                <a:gd name="T8" fmla="*/ 0 w 84"/>
                <a:gd name="T9" fmla="*/ 0 h 52"/>
                <a:gd name="T10" fmla="*/ 0 w 84"/>
                <a:gd name="T11" fmla="*/ 0 h 52"/>
                <a:gd name="T12" fmla="*/ 0 w 84"/>
                <a:gd name="T13" fmla="*/ 0 h 52"/>
                <a:gd name="T14" fmla="*/ 0 w 84"/>
                <a:gd name="T15" fmla="*/ 0 h 52"/>
                <a:gd name="T16" fmla="*/ 0 w 84"/>
                <a:gd name="T17" fmla="*/ 0 h 52"/>
                <a:gd name="T18" fmla="*/ 0 w 84"/>
                <a:gd name="T19" fmla="*/ 0 h 52"/>
                <a:gd name="T20" fmla="*/ 0 w 84"/>
                <a:gd name="T21" fmla="*/ 0 h 52"/>
                <a:gd name="T22" fmla="*/ 0 w 84"/>
                <a:gd name="T23" fmla="*/ 0 h 52"/>
                <a:gd name="T24" fmla="*/ 0 w 84"/>
                <a:gd name="T25" fmla="*/ 0 h 52"/>
                <a:gd name="T26" fmla="*/ 0 w 84"/>
                <a:gd name="T27" fmla="*/ 0 h 52"/>
                <a:gd name="T28" fmla="*/ 0 w 84"/>
                <a:gd name="T29" fmla="*/ 0 h 52"/>
                <a:gd name="T30" fmla="*/ 0 w 84"/>
                <a:gd name="T31" fmla="*/ 0 h 52"/>
                <a:gd name="T32" fmla="*/ 0 w 84"/>
                <a:gd name="T33" fmla="*/ 0 h 52"/>
                <a:gd name="T34" fmla="*/ 0 w 84"/>
                <a:gd name="T35" fmla="*/ 0 h 52"/>
                <a:gd name="T36" fmla="*/ 0 w 84"/>
                <a:gd name="T37" fmla="*/ 0 h 52"/>
                <a:gd name="T38" fmla="*/ 0 w 84"/>
                <a:gd name="T39" fmla="*/ 0 h 52"/>
                <a:gd name="T40" fmla="*/ 0 w 84"/>
                <a:gd name="T41" fmla="*/ 0 h 52"/>
                <a:gd name="T42" fmla="*/ 0 w 84"/>
                <a:gd name="T43" fmla="*/ 0 h 52"/>
                <a:gd name="T44" fmla="*/ 0 w 84"/>
                <a:gd name="T45" fmla="*/ 0 h 52"/>
                <a:gd name="T46" fmla="*/ 0 w 84"/>
                <a:gd name="T47" fmla="*/ 0 h 52"/>
                <a:gd name="T48" fmla="*/ 0 w 84"/>
                <a:gd name="T49" fmla="*/ 0 h 52"/>
                <a:gd name="T50" fmla="*/ 0 w 84"/>
                <a:gd name="T51" fmla="*/ 0 h 52"/>
                <a:gd name="T52" fmla="*/ 0 w 84"/>
                <a:gd name="T53" fmla="*/ 0 h 52"/>
                <a:gd name="T54" fmla="*/ 0 w 84"/>
                <a:gd name="T55" fmla="*/ 0 h 52"/>
                <a:gd name="T56" fmla="*/ 0 w 84"/>
                <a:gd name="T57" fmla="*/ 0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4"/>
                <a:gd name="T88" fmla="*/ 0 h 52"/>
                <a:gd name="T89" fmla="*/ 84 w 84"/>
                <a:gd name="T90" fmla="*/ 52 h 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4" h="52">
                  <a:moveTo>
                    <a:pt x="3" y="41"/>
                  </a:moveTo>
                  <a:lnTo>
                    <a:pt x="9" y="46"/>
                  </a:lnTo>
                  <a:lnTo>
                    <a:pt x="18" y="50"/>
                  </a:lnTo>
                  <a:lnTo>
                    <a:pt x="27" y="52"/>
                  </a:lnTo>
                  <a:lnTo>
                    <a:pt x="37" y="50"/>
                  </a:lnTo>
                  <a:lnTo>
                    <a:pt x="48" y="50"/>
                  </a:lnTo>
                  <a:lnTo>
                    <a:pt x="59" y="48"/>
                  </a:lnTo>
                  <a:lnTo>
                    <a:pt x="69" y="46"/>
                  </a:lnTo>
                  <a:lnTo>
                    <a:pt x="78" y="46"/>
                  </a:lnTo>
                  <a:lnTo>
                    <a:pt x="80" y="46"/>
                  </a:lnTo>
                  <a:lnTo>
                    <a:pt x="84" y="45"/>
                  </a:lnTo>
                  <a:lnTo>
                    <a:pt x="84" y="41"/>
                  </a:lnTo>
                  <a:lnTo>
                    <a:pt x="84" y="38"/>
                  </a:lnTo>
                  <a:lnTo>
                    <a:pt x="84" y="36"/>
                  </a:lnTo>
                  <a:lnTo>
                    <a:pt x="82" y="33"/>
                  </a:lnTo>
                  <a:lnTo>
                    <a:pt x="78" y="33"/>
                  </a:lnTo>
                  <a:lnTo>
                    <a:pt x="75" y="33"/>
                  </a:lnTo>
                  <a:lnTo>
                    <a:pt x="51" y="34"/>
                  </a:lnTo>
                  <a:lnTo>
                    <a:pt x="35" y="31"/>
                  </a:lnTo>
                  <a:lnTo>
                    <a:pt x="27" y="26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3" y="10"/>
                  </a:lnTo>
                  <a:lnTo>
                    <a:pt x="0" y="26"/>
                  </a:lnTo>
                  <a:lnTo>
                    <a:pt x="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1" name="Freeform 258"/>
            <p:cNvSpPr>
              <a:spLocks/>
            </p:cNvSpPr>
            <p:nvPr/>
          </p:nvSpPr>
          <p:spPr bwMode="auto">
            <a:xfrm rot="497617">
              <a:off x="2692" y="1355"/>
              <a:ext cx="18" cy="13"/>
            </a:xfrm>
            <a:custGeom>
              <a:avLst/>
              <a:gdLst>
                <a:gd name="T0" fmla="*/ 0 w 64"/>
                <a:gd name="T1" fmla="*/ 0 h 52"/>
                <a:gd name="T2" fmla="*/ 0 w 64"/>
                <a:gd name="T3" fmla="*/ 0 h 52"/>
                <a:gd name="T4" fmla="*/ 0 w 64"/>
                <a:gd name="T5" fmla="*/ 0 h 52"/>
                <a:gd name="T6" fmla="*/ 0 w 64"/>
                <a:gd name="T7" fmla="*/ 0 h 52"/>
                <a:gd name="T8" fmla="*/ 0 w 64"/>
                <a:gd name="T9" fmla="*/ 0 h 52"/>
                <a:gd name="T10" fmla="*/ 0 w 64"/>
                <a:gd name="T11" fmla="*/ 0 h 52"/>
                <a:gd name="T12" fmla="*/ 0 w 64"/>
                <a:gd name="T13" fmla="*/ 0 h 52"/>
                <a:gd name="T14" fmla="*/ 0 w 64"/>
                <a:gd name="T15" fmla="*/ 0 h 52"/>
                <a:gd name="T16" fmla="*/ 0 w 64"/>
                <a:gd name="T17" fmla="*/ 0 h 52"/>
                <a:gd name="T18" fmla="*/ 0 w 64"/>
                <a:gd name="T19" fmla="*/ 0 h 52"/>
                <a:gd name="T20" fmla="*/ 0 w 64"/>
                <a:gd name="T21" fmla="*/ 0 h 52"/>
                <a:gd name="T22" fmla="*/ 0 w 64"/>
                <a:gd name="T23" fmla="*/ 0 h 52"/>
                <a:gd name="T24" fmla="*/ 0 w 64"/>
                <a:gd name="T25" fmla="*/ 0 h 52"/>
                <a:gd name="T26" fmla="*/ 0 w 64"/>
                <a:gd name="T27" fmla="*/ 0 h 52"/>
                <a:gd name="T28" fmla="*/ 0 w 64"/>
                <a:gd name="T29" fmla="*/ 0 h 52"/>
                <a:gd name="T30" fmla="*/ 0 w 64"/>
                <a:gd name="T31" fmla="*/ 0 h 52"/>
                <a:gd name="T32" fmla="*/ 0 w 64"/>
                <a:gd name="T33" fmla="*/ 0 h 52"/>
                <a:gd name="T34" fmla="*/ 0 w 64"/>
                <a:gd name="T35" fmla="*/ 0 h 52"/>
                <a:gd name="T36" fmla="*/ 0 w 64"/>
                <a:gd name="T37" fmla="*/ 0 h 52"/>
                <a:gd name="T38" fmla="*/ 0 w 64"/>
                <a:gd name="T39" fmla="*/ 0 h 52"/>
                <a:gd name="T40" fmla="*/ 0 w 64"/>
                <a:gd name="T41" fmla="*/ 0 h 52"/>
                <a:gd name="T42" fmla="*/ 0 w 64"/>
                <a:gd name="T43" fmla="*/ 0 h 52"/>
                <a:gd name="T44" fmla="*/ 0 w 64"/>
                <a:gd name="T45" fmla="*/ 0 h 52"/>
                <a:gd name="T46" fmla="*/ 0 w 64"/>
                <a:gd name="T47" fmla="*/ 0 h 52"/>
                <a:gd name="T48" fmla="*/ 0 w 64"/>
                <a:gd name="T49" fmla="*/ 0 h 52"/>
                <a:gd name="T50" fmla="*/ 0 w 64"/>
                <a:gd name="T51" fmla="*/ 0 h 52"/>
                <a:gd name="T52" fmla="*/ 0 w 64"/>
                <a:gd name="T53" fmla="*/ 0 h 52"/>
                <a:gd name="T54" fmla="*/ 0 w 64"/>
                <a:gd name="T55" fmla="*/ 0 h 52"/>
                <a:gd name="T56" fmla="*/ 0 w 64"/>
                <a:gd name="T57" fmla="*/ 0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52"/>
                <a:gd name="T89" fmla="*/ 64 w 64"/>
                <a:gd name="T90" fmla="*/ 52 h 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52">
                  <a:moveTo>
                    <a:pt x="4" y="41"/>
                  </a:moveTo>
                  <a:lnTo>
                    <a:pt x="7" y="48"/>
                  </a:lnTo>
                  <a:lnTo>
                    <a:pt x="15" y="50"/>
                  </a:lnTo>
                  <a:lnTo>
                    <a:pt x="22" y="52"/>
                  </a:lnTo>
                  <a:lnTo>
                    <a:pt x="29" y="52"/>
                  </a:lnTo>
                  <a:lnTo>
                    <a:pt x="38" y="50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59" y="48"/>
                  </a:lnTo>
                  <a:lnTo>
                    <a:pt x="61" y="48"/>
                  </a:lnTo>
                  <a:lnTo>
                    <a:pt x="63" y="46"/>
                  </a:lnTo>
                  <a:lnTo>
                    <a:pt x="64" y="43"/>
                  </a:lnTo>
                  <a:lnTo>
                    <a:pt x="64" y="39"/>
                  </a:lnTo>
                  <a:lnTo>
                    <a:pt x="64" y="38"/>
                  </a:lnTo>
                  <a:lnTo>
                    <a:pt x="63" y="34"/>
                  </a:lnTo>
                  <a:lnTo>
                    <a:pt x="59" y="34"/>
                  </a:lnTo>
                  <a:lnTo>
                    <a:pt x="57" y="34"/>
                  </a:lnTo>
                  <a:lnTo>
                    <a:pt x="39" y="36"/>
                  </a:lnTo>
                  <a:lnTo>
                    <a:pt x="27" y="34"/>
                  </a:lnTo>
                  <a:lnTo>
                    <a:pt x="18" y="31"/>
                  </a:lnTo>
                  <a:lnTo>
                    <a:pt x="16" y="29"/>
                  </a:lnTo>
                  <a:lnTo>
                    <a:pt x="15" y="26"/>
                  </a:lnTo>
                  <a:lnTo>
                    <a:pt x="13" y="17"/>
                  </a:lnTo>
                  <a:lnTo>
                    <a:pt x="15" y="8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4" y="10"/>
                  </a:lnTo>
                  <a:lnTo>
                    <a:pt x="0" y="26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2" name="Freeform 259"/>
            <p:cNvSpPr>
              <a:spLocks/>
            </p:cNvSpPr>
            <p:nvPr/>
          </p:nvSpPr>
          <p:spPr bwMode="auto">
            <a:xfrm rot="497617">
              <a:off x="2723" y="1358"/>
              <a:ext cx="23" cy="13"/>
            </a:xfrm>
            <a:custGeom>
              <a:avLst/>
              <a:gdLst>
                <a:gd name="T0" fmla="*/ 0 w 82"/>
                <a:gd name="T1" fmla="*/ 0 h 53"/>
                <a:gd name="T2" fmla="*/ 0 w 82"/>
                <a:gd name="T3" fmla="*/ 0 h 53"/>
                <a:gd name="T4" fmla="*/ 0 w 82"/>
                <a:gd name="T5" fmla="*/ 0 h 53"/>
                <a:gd name="T6" fmla="*/ 0 w 82"/>
                <a:gd name="T7" fmla="*/ 0 h 53"/>
                <a:gd name="T8" fmla="*/ 0 w 82"/>
                <a:gd name="T9" fmla="*/ 0 h 53"/>
                <a:gd name="T10" fmla="*/ 0 w 82"/>
                <a:gd name="T11" fmla="*/ 0 h 53"/>
                <a:gd name="T12" fmla="*/ 0 w 82"/>
                <a:gd name="T13" fmla="*/ 0 h 53"/>
                <a:gd name="T14" fmla="*/ 0 w 82"/>
                <a:gd name="T15" fmla="*/ 0 h 53"/>
                <a:gd name="T16" fmla="*/ 0 w 82"/>
                <a:gd name="T17" fmla="*/ 0 h 53"/>
                <a:gd name="T18" fmla="*/ 0 w 82"/>
                <a:gd name="T19" fmla="*/ 0 h 53"/>
                <a:gd name="T20" fmla="*/ 0 w 82"/>
                <a:gd name="T21" fmla="*/ 0 h 53"/>
                <a:gd name="T22" fmla="*/ 0 w 82"/>
                <a:gd name="T23" fmla="*/ 0 h 53"/>
                <a:gd name="T24" fmla="*/ 0 w 82"/>
                <a:gd name="T25" fmla="*/ 0 h 53"/>
                <a:gd name="T26" fmla="*/ 0 w 82"/>
                <a:gd name="T27" fmla="*/ 0 h 53"/>
                <a:gd name="T28" fmla="*/ 0 w 82"/>
                <a:gd name="T29" fmla="*/ 0 h 53"/>
                <a:gd name="T30" fmla="*/ 0 w 82"/>
                <a:gd name="T31" fmla="*/ 0 h 53"/>
                <a:gd name="T32" fmla="*/ 0 w 82"/>
                <a:gd name="T33" fmla="*/ 0 h 53"/>
                <a:gd name="T34" fmla="*/ 0 w 82"/>
                <a:gd name="T35" fmla="*/ 0 h 53"/>
                <a:gd name="T36" fmla="*/ 0 w 82"/>
                <a:gd name="T37" fmla="*/ 0 h 53"/>
                <a:gd name="T38" fmla="*/ 0 w 82"/>
                <a:gd name="T39" fmla="*/ 0 h 53"/>
                <a:gd name="T40" fmla="*/ 0 w 82"/>
                <a:gd name="T41" fmla="*/ 0 h 53"/>
                <a:gd name="T42" fmla="*/ 0 w 82"/>
                <a:gd name="T43" fmla="*/ 0 h 53"/>
                <a:gd name="T44" fmla="*/ 0 w 82"/>
                <a:gd name="T45" fmla="*/ 0 h 53"/>
                <a:gd name="T46" fmla="*/ 0 w 82"/>
                <a:gd name="T47" fmla="*/ 0 h 53"/>
                <a:gd name="T48" fmla="*/ 0 w 82"/>
                <a:gd name="T49" fmla="*/ 0 h 53"/>
                <a:gd name="T50" fmla="*/ 0 w 82"/>
                <a:gd name="T51" fmla="*/ 0 h 53"/>
                <a:gd name="T52" fmla="*/ 0 w 82"/>
                <a:gd name="T53" fmla="*/ 0 h 53"/>
                <a:gd name="T54" fmla="*/ 0 w 82"/>
                <a:gd name="T55" fmla="*/ 0 h 53"/>
                <a:gd name="T56" fmla="*/ 0 w 82"/>
                <a:gd name="T57" fmla="*/ 0 h 53"/>
                <a:gd name="T58" fmla="*/ 0 w 82"/>
                <a:gd name="T59" fmla="*/ 0 h 53"/>
                <a:gd name="T60" fmla="*/ 0 w 82"/>
                <a:gd name="T61" fmla="*/ 0 h 53"/>
                <a:gd name="T62" fmla="*/ 0 w 82"/>
                <a:gd name="T63" fmla="*/ 0 h 53"/>
                <a:gd name="T64" fmla="*/ 0 w 8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53"/>
                <a:gd name="T101" fmla="*/ 82 w 8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53">
                  <a:moveTo>
                    <a:pt x="6" y="44"/>
                  </a:moveTo>
                  <a:lnTo>
                    <a:pt x="11" y="50"/>
                  </a:lnTo>
                  <a:lnTo>
                    <a:pt x="18" y="53"/>
                  </a:lnTo>
                  <a:lnTo>
                    <a:pt x="27" y="53"/>
                  </a:lnTo>
                  <a:lnTo>
                    <a:pt x="38" y="53"/>
                  </a:lnTo>
                  <a:lnTo>
                    <a:pt x="47" y="51"/>
                  </a:lnTo>
                  <a:lnTo>
                    <a:pt x="57" y="50"/>
                  </a:lnTo>
                  <a:lnTo>
                    <a:pt x="66" y="50"/>
                  </a:lnTo>
                  <a:lnTo>
                    <a:pt x="75" y="50"/>
                  </a:lnTo>
                  <a:lnTo>
                    <a:pt x="79" y="48"/>
                  </a:lnTo>
                  <a:lnTo>
                    <a:pt x="80" y="46"/>
                  </a:lnTo>
                  <a:lnTo>
                    <a:pt x="82" y="44"/>
                  </a:lnTo>
                  <a:lnTo>
                    <a:pt x="82" y="41"/>
                  </a:lnTo>
                  <a:lnTo>
                    <a:pt x="82" y="39"/>
                  </a:lnTo>
                  <a:lnTo>
                    <a:pt x="79" y="36"/>
                  </a:lnTo>
                  <a:lnTo>
                    <a:pt x="77" y="34"/>
                  </a:lnTo>
                  <a:lnTo>
                    <a:pt x="73" y="34"/>
                  </a:lnTo>
                  <a:lnTo>
                    <a:pt x="61" y="38"/>
                  </a:lnTo>
                  <a:lnTo>
                    <a:pt x="50" y="39"/>
                  </a:lnTo>
                  <a:lnTo>
                    <a:pt x="39" y="39"/>
                  </a:lnTo>
                  <a:lnTo>
                    <a:pt x="32" y="38"/>
                  </a:lnTo>
                  <a:lnTo>
                    <a:pt x="25" y="38"/>
                  </a:lnTo>
                  <a:lnTo>
                    <a:pt x="20" y="36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1"/>
                  </a:lnTo>
                  <a:lnTo>
                    <a:pt x="16" y="20"/>
                  </a:lnTo>
                  <a:lnTo>
                    <a:pt x="18" y="10"/>
                  </a:lnTo>
                  <a:lnTo>
                    <a:pt x="25" y="1"/>
                  </a:lnTo>
                  <a:lnTo>
                    <a:pt x="13" y="0"/>
                  </a:lnTo>
                  <a:lnTo>
                    <a:pt x="4" y="10"/>
                  </a:lnTo>
                  <a:lnTo>
                    <a:pt x="0" y="27"/>
                  </a:lnTo>
                  <a:lnTo>
                    <a:pt x="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3" name="Freeform 260"/>
            <p:cNvSpPr>
              <a:spLocks/>
            </p:cNvSpPr>
            <p:nvPr/>
          </p:nvSpPr>
          <p:spPr bwMode="auto">
            <a:xfrm rot="497617">
              <a:off x="2762" y="1363"/>
              <a:ext cx="23" cy="13"/>
            </a:xfrm>
            <a:custGeom>
              <a:avLst/>
              <a:gdLst>
                <a:gd name="T0" fmla="*/ 0 w 84"/>
                <a:gd name="T1" fmla="*/ 0 h 54"/>
                <a:gd name="T2" fmla="*/ 0 w 84"/>
                <a:gd name="T3" fmla="*/ 0 h 54"/>
                <a:gd name="T4" fmla="*/ 0 w 84"/>
                <a:gd name="T5" fmla="*/ 0 h 54"/>
                <a:gd name="T6" fmla="*/ 0 w 84"/>
                <a:gd name="T7" fmla="*/ 0 h 54"/>
                <a:gd name="T8" fmla="*/ 0 w 84"/>
                <a:gd name="T9" fmla="*/ 0 h 54"/>
                <a:gd name="T10" fmla="*/ 0 w 84"/>
                <a:gd name="T11" fmla="*/ 0 h 54"/>
                <a:gd name="T12" fmla="*/ 0 w 84"/>
                <a:gd name="T13" fmla="*/ 0 h 54"/>
                <a:gd name="T14" fmla="*/ 0 w 84"/>
                <a:gd name="T15" fmla="*/ 0 h 54"/>
                <a:gd name="T16" fmla="*/ 0 w 84"/>
                <a:gd name="T17" fmla="*/ 0 h 54"/>
                <a:gd name="T18" fmla="*/ 0 w 84"/>
                <a:gd name="T19" fmla="*/ 0 h 54"/>
                <a:gd name="T20" fmla="*/ 0 w 84"/>
                <a:gd name="T21" fmla="*/ 0 h 54"/>
                <a:gd name="T22" fmla="*/ 0 w 84"/>
                <a:gd name="T23" fmla="*/ 0 h 54"/>
                <a:gd name="T24" fmla="*/ 0 w 84"/>
                <a:gd name="T25" fmla="*/ 0 h 54"/>
                <a:gd name="T26" fmla="*/ 0 w 84"/>
                <a:gd name="T27" fmla="*/ 0 h 54"/>
                <a:gd name="T28" fmla="*/ 0 w 84"/>
                <a:gd name="T29" fmla="*/ 0 h 54"/>
                <a:gd name="T30" fmla="*/ 0 w 84"/>
                <a:gd name="T31" fmla="*/ 0 h 54"/>
                <a:gd name="T32" fmla="*/ 0 w 84"/>
                <a:gd name="T33" fmla="*/ 0 h 54"/>
                <a:gd name="T34" fmla="*/ 0 w 84"/>
                <a:gd name="T35" fmla="*/ 0 h 54"/>
                <a:gd name="T36" fmla="*/ 0 w 84"/>
                <a:gd name="T37" fmla="*/ 0 h 54"/>
                <a:gd name="T38" fmla="*/ 0 w 84"/>
                <a:gd name="T39" fmla="*/ 0 h 54"/>
                <a:gd name="T40" fmla="*/ 0 w 84"/>
                <a:gd name="T41" fmla="*/ 0 h 54"/>
                <a:gd name="T42" fmla="*/ 0 w 84"/>
                <a:gd name="T43" fmla="*/ 0 h 54"/>
                <a:gd name="T44" fmla="*/ 0 w 84"/>
                <a:gd name="T45" fmla="*/ 0 h 54"/>
                <a:gd name="T46" fmla="*/ 0 w 84"/>
                <a:gd name="T47" fmla="*/ 0 h 54"/>
                <a:gd name="T48" fmla="*/ 0 w 84"/>
                <a:gd name="T49" fmla="*/ 0 h 54"/>
                <a:gd name="T50" fmla="*/ 0 w 84"/>
                <a:gd name="T51" fmla="*/ 0 h 54"/>
                <a:gd name="T52" fmla="*/ 0 w 84"/>
                <a:gd name="T53" fmla="*/ 0 h 54"/>
                <a:gd name="T54" fmla="*/ 0 w 84"/>
                <a:gd name="T55" fmla="*/ 0 h 54"/>
                <a:gd name="T56" fmla="*/ 0 w 84"/>
                <a:gd name="T57" fmla="*/ 0 h 54"/>
                <a:gd name="T58" fmla="*/ 0 w 84"/>
                <a:gd name="T59" fmla="*/ 0 h 54"/>
                <a:gd name="T60" fmla="*/ 0 w 84"/>
                <a:gd name="T61" fmla="*/ 0 h 54"/>
                <a:gd name="T62" fmla="*/ 0 w 84"/>
                <a:gd name="T63" fmla="*/ 0 h 54"/>
                <a:gd name="T64" fmla="*/ 0 w 84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4"/>
                <a:gd name="T100" fmla="*/ 0 h 54"/>
                <a:gd name="T101" fmla="*/ 84 w 84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4" h="54">
                  <a:moveTo>
                    <a:pt x="4" y="45"/>
                  </a:moveTo>
                  <a:lnTo>
                    <a:pt x="9" y="50"/>
                  </a:lnTo>
                  <a:lnTo>
                    <a:pt x="18" y="54"/>
                  </a:lnTo>
                  <a:lnTo>
                    <a:pt x="27" y="54"/>
                  </a:lnTo>
                  <a:lnTo>
                    <a:pt x="37" y="54"/>
                  </a:lnTo>
                  <a:lnTo>
                    <a:pt x="48" y="52"/>
                  </a:lnTo>
                  <a:lnTo>
                    <a:pt x="59" y="50"/>
                  </a:lnTo>
                  <a:lnTo>
                    <a:pt x="69" y="50"/>
                  </a:lnTo>
                  <a:lnTo>
                    <a:pt x="78" y="50"/>
                  </a:lnTo>
                  <a:lnTo>
                    <a:pt x="80" y="49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2" y="35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62" y="37"/>
                  </a:lnTo>
                  <a:lnTo>
                    <a:pt x="50" y="38"/>
                  </a:lnTo>
                  <a:lnTo>
                    <a:pt x="41" y="38"/>
                  </a:lnTo>
                  <a:lnTo>
                    <a:pt x="34" y="37"/>
                  </a:lnTo>
                  <a:lnTo>
                    <a:pt x="27" y="37"/>
                  </a:lnTo>
                  <a:lnTo>
                    <a:pt x="23" y="35"/>
                  </a:lnTo>
                  <a:lnTo>
                    <a:pt x="20" y="33"/>
                  </a:lnTo>
                  <a:lnTo>
                    <a:pt x="18" y="30"/>
                  </a:lnTo>
                  <a:lnTo>
                    <a:pt x="16" y="19"/>
                  </a:lnTo>
                  <a:lnTo>
                    <a:pt x="18" y="9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4" y="11"/>
                  </a:lnTo>
                  <a:lnTo>
                    <a:pt x="0" y="28"/>
                  </a:lnTo>
                  <a:lnTo>
                    <a:pt x="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4" name="Freeform 261"/>
            <p:cNvSpPr>
              <a:spLocks/>
            </p:cNvSpPr>
            <p:nvPr/>
          </p:nvSpPr>
          <p:spPr bwMode="auto">
            <a:xfrm rot="497617">
              <a:off x="2803" y="1367"/>
              <a:ext cx="22" cy="13"/>
            </a:xfrm>
            <a:custGeom>
              <a:avLst/>
              <a:gdLst>
                <a:gd name="T0" fmla="*/ 0 w 81"/>
                <a:gd name="T1" fmla="*/ 0 h 54"/>
                <a:gd name="T2" fmla="*/ 0 w 81"/>
                <a:gd name="T3" fmla="*/ 0 h 54"/>
                <a:gd name="T4" fmla="*/ 0 w 81"/>
                <a:gd name="T5" fmla="*/ 0 h 54"/>
                <a:gd name="T6" fmla="*/ 0 w 81"/>
                <a:gd name="T7" fmla="*/ 0 h 54"/>
                <a:gd name="T8" fmla="*/ 0 w 81"/>
                <a:gd name="T9" fmla="*/ 0 h 54"/>
                <a:gd name="T10" fmla="*/ 0 w 81"/>
                <a:gd name="T11" fmla="*/ 0 h 54"/>
                <a:gd name="T12" fmla="*/ 0 w 81"/>
                <a:gd name="T13" fmla="*/ 0 h 54"/>
                <a:gd name="T14" fmla="*/ 0 w 81"/>
                <a:gd name="T15" fmla="*/ 0 h 54"/>
                <a:gd name="T16" fmla="*/ 0 w 81"/>
                <a:gd name="T17" fmla="*/ 0 h 54"/>
                <a:gd name="T18" fmla="*/ 0 w 81"/>
                <a:gd name="T19" fmla="*/ 0 h 54"/>
                <a:gd name="T20" fmla="*/ 0 w 81"/>
                <a:gd name="T21" fmla="*/ 0 h 54"/>
                <a:gd name="T22" fmla="*/ 0 w 81"/>
                <a:gd name="T23" fmla="*/ 0 h 54"/>
                <a:gd name="T24" fmla="*/ 0 w 81"/>
                <a:gd name="T25" fmla="*/ 0 h 54"/>
                <a:gd name="T26" fmla="*/ 0 w 81"/>
                <a:gd name="T27" fmla="*/ 0 h 54"/>
                <a:gd name="T28" fmla="*/ 0 w 81"/>
                <a:gd name="T29" fmla="*/ 0 h 54"/>
                <a:gd name="T30" fmla="*/ 0 w 81"/>
                <a:gd name="T31" fmla="*/ 0 h 54"/>
                <a:gd name="T32" fmla="*/ 0 w 81"/>
                <a:gd name="T33" fmla="*/ 0 h 54"/>
                <a:gd name="T34" fmla="*/ 0 w 81"/>
                <a:gd name="T35" fmla="*/ 0 h 54"/>
                <a:gd name="T36" fmla="*/ 0 w 81"/>
                <a:gd name="T37" fmla="*/ 0 h 54"/>
                <a:gd name="T38" fmla="*/ 0 w 81"/>
                <a:gd name="T39" fmla="*/ 0 h 54"/>
                <a:gd name="T40" fmla="*/ 0 w 81"/>
                <a:gd name="T41" fmla="*/ 0 h 54"/>
                <a:gd name="T42" fmla="*/ 0 w 81"/>
                <a:gd name="T43" fmla="*/ 0 h 54"/>
                <a:gd name="T44" fmla="*/ 0 w 81"/>
                <a:gd name="T45" fmla="*/ 0 h 54"/>
                <a:gd name="T46" fmla="*/ 0 w 81"/>
                <a:gd name="T47" fmla="*/ 0 h 54"/>
                <a:gd name="T48" fmla="*/ 0 w 81"/>
                <a:gd name="T49" fmla="*/ 0 h 54"/>
                <a:gd name="T50" fmla="*/ 0 w 81"/>
                <a:gd name="T51" fmla="*/ 0 h 54"/>
                <a:gd name="T52" fmla="*/ 0 w 81"/>
                <a:gd name="T53" fmla="*/ 0 h 54"/>
                <a:gd name="T54" fmla="*/ 0 w 81"/>
                <a:gd name="T55" fmla="*/ 0 h 54"/>
                <a:gd name="T56" fmla="*/ 0 w 81"/>
                <a:gd name="T57" fmla="*/ 0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1"/>
                <a:gd name="T88" fmla="*/ 0 h 54"/>
                <a:gd name="T89" fmla="*/ 81 w 81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1" h="54">
                  <a:moveTo>
                    <a:pt x="5" y="45"/>
                  </a:moveTo>
                  <a:lnTo>
                    <a:pt x="10" y="50"/>
                  </a:lnTo>
                  <a:lnTo>
                    <a:pt x="17" y="54"/>
                  </a:lnTo>
                  <a:lnTo>
                    <a:pt x="26" y="54"/>
                  </a:lnTo>
                  <a:lnTo>
                    <a:pt x="37" y="54"/>
                  </a:lnTo>
                  <a:lnTo>
                    <a:pt x="48" y="52"/>
                  </a:lnTo>
                  <a:lnTo>
                    <a:pt x="58" y="50"/>
                  </a:lnTo>
                  <a:lnTo>
                    <a:pt x="67" y="50"/>
                  </a:lnTo>
                  <a:lnTo>
                    <a:pt x="76" y="50"/>
                  </a:lnTo>
                  <a:lnTo>
                    <a:pt x="78" y="49"/>
                  </a:lnTo>
                  <a:lnTo>
                    <a:pt x="80" y="47"/>
                  </a:lnTo>
                  <a:lnTo>
                    <a:pt x="81" y="45"/>
                  </a:lnTo>
                  <a:lnTo>
                    <a:pt x="81" y="42"/>
                  </a:lnTo>
                  <a:lnTo>
                    <a:pt x="81" y="40"/>
                  </a:lnTo>
                  <a:lnTo>
                    <a:pt x="78" y="37"/>
                  </a:lnTo>
                  <a:lnTo>
                    <a:pt x="76" y="35"/>
                  </a:lnTo>
                  <a:lnTo>
                    <a:pt x="73" y="35"/>
                  </a:lnTo>
                  <a:lnTo>
                    <a:pt x="49" y="40"/>
                  </a:lnTo>
                  <a:lnTo>
                    <a:pt x="35" y="38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23" y="31"/>
                  </a:lnTo>
                  <a:lnTo>
                    <a:pt x="19" y="21"/>
                  </a:lnTo>
                  <a:lnTo>
                    <a:pt x="19" y="11"/>
                  </a:lnTo>
                  <a:lnTo>
                    <a:pt x="24" y="2"/>
                  </a:lnTo>
                  <a:lnTo>
                    <a:pt x="12" y="0"/>
                  </a:lnTo>
                  <a:lnTo>
                    <a:pt x="3" y="11"/>
                  </a:lnTo>
                  <a:lnTo>
                    <a:pt x="0" y="28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5" name="Freeform 262"/>
            <p:cNvSpPr>
              <a:spLocks/>
            </p:cNvSpPr>
            <p:nvPr/>
          </p:nvSpPr>
          <p:spPr bwMode="auto">
            <a:xfrm rot="497617">
              <a:off x="2838" y="1366"/>
              <a:ext cx="23" cy="12"/>
            </a:xfrm>
            <a:custGeom>
              <a:avLst/>
              <a:gdLst>
                <a:gd name="T0" fmla="*/ 0 w 85"/>
                <a:gd name="T1" fmla="*/ 0 h 50"/>
                <a:gd name="T2" fmla="*/ 0 w 85"/>
                <a:gd name="T3" fmla="*/ 0 h 50"/>
                <a:gd name="T4" fmla="*/ 0 w 85"/>
                <a:gd name="T5" fmla="*/ 0 h 50"/>
                <a:gd name="T6" fmla="*/ 0 w 85"/>
                <a:gd name="T7" fmla="*/ 0 h 50"/>
                <a:gd name="T8" fmla="*/ 0 w 85"/>
                <a:gd name="T9" fmla="*/ 0 h 50"/>
                <a:gd name="T10" fmla="*/ 0 w 85"/>
                <a:gd name="T11" fmla="*/ 0 h 50"/>
                <a:gd name="T12" fmla="*/ 0 w 85"/>
                <a:gd name="T13" fmla="*/ 0 h 50"/>
                <a:gd name="T14" fmla="*/ 0 w 85"/>
                <a:gd name="T15" fmla="*/ 0 h 50"/>
                <a:gd name="T16" fmla="*/ 0 w 85"/>
                <a:gd name="T17" fmla="*/ 0 h 50"/>
                <a:gd name="T18" fmla="*/ 0 w 85"/>
                <a:gd name="T19" fmla="*/ 0 h 50"/>
                <a:gd name="T20" fmla="*/ 0 w 85"/>
                <a:gd name="T21" fmla="*/ 0 h 50"/>
                <a:gd name="T22" fmla="*/ 0 w 85"/>
                <a:gd name="T23" fmla="*/ 0 h 50"/>
                <a:gd name="T24" fmla="*/ 0 w 85"/>
                <a:gd name="T25" fmla="*/ 0 h 50"/>
                <a:gd name="T26" fmla="*/ 0 w 85"/>
                <a:gd name="T27" fmla="*/ 0 h 50"/>
                <a:gd name="T28" fmla="*/ 0 w 85"/>
                <a:gd name="T29" fmla="*/ 0 h 50"/>
                <a:gd name="T30" fmla="*/ 0 w 85"/>
                <a:gd name="T31" fmla="*/ 0 h 50"/>
                <a:gd name="T32" fmla="*/ 0 w 85"/>
                <a:gd name="T33" fmla="*/ 0 h 50"/>
                <a:gd name="T34" fmla="*/ 0 w 85"/>
                <a:gd name="T35" fmla="*/ 0 h 50"/>
                <a:gd name="T36" fmla="*/ 0 w 85"/>
                <a:gd name="T37" fmla="*/ 0 h 50"/>
                <a:gd name="T38" fmla="*/ 0 w 85"/>
                <a:gd name="T39" fmla="*/ 0 h 50"/>
                <a:gd name="T40" fmla="*/ 0 w 85"/>
                <a:gd name="T41" fmla="*/ 0 h 50"/>
                <a:gd name="T42" fmla="*/ 0 w 85"/>
                <a:gd name="T43" fmla="*/ 0 h 50"/>
                <a:gd name="T44" fmla="*/ 0 w 85"/>
                <a:gd name="T45" fmla="*/ 0 h 50"/>
                <a:gd name="T46" fmla="*/ 0 w 85"/>
                <a:gd name="T47" fmla="*/ 0 h 50"/>
                <a:gd name="T48" fmla="*/ 0 w 85"/>
                <a:gd name="T49" fmla="*/ 0 h 50"/>
                <a:gd name="T50" fmla="*/ 0 w 85"/>
                <a:gd name="T51" fmla="*/ 0 h 50"/>
                <a:gd name="T52" fmla="*/ 0 w 85"/>
                <a:gd name="T53" fmla="*/ 0 h 50"/>
                <a:gd name="T54" fmla="*/ 0 w 85"/>
                <a:gd name="T55" fmla="*/ 0 h 50"/>
                <a:gd name="T56" fmla="*/ 0 w 85"/>
                <a:gd name="T57" fmla="*/ 0 h 50"/>
                <a:gd name="T58" fmla="*/ 0 w 85"/>
                <a:gd name="T59" fmla="*/ 0 h 50"/>
                <a:gd name="T60" fmla="*/ 0 w 85"/>
                <a:gd name="T61" fmla="*/ 0 h 50"/>
                <a:gd name="T62" fmla="*/ 0 w 85"/>
                <a:gd name="T63" fmla="*/ 0 h 50"/>
                <a:gd name="T64" fmla="*/ 0 w 85"/>
                <a:gd name="T65" fmla="*/ 0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"/>
                <a:gd name="T100" fmla="*/ 0 h 50"/>
                <a:gd name="T101" fmla="*/ 85 w 85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" h="50">
                  <a:moveTo>
                    <a:pt x="5" y="41"/>
                  </a:moveTo>
                  <a:lnTo>
                    <a:pt x="11" y="47"/>
                  </a:lnTo>
                  <a:lnTo>
                    <a:pt x="18" y="50"/>
                  </a:lnTo>
                  <a:lnTo>
                    <a:pt x="27" y="50"/>
                  </a:lnTo>
                  <a:lnTo>
                    <a:pt x="37" y="50"/>
                  </a:lnTo>
                  <a:lnTo>
                    <a:pt x="48" y="48"/>
                  </a:lnTo>
                  <a:lnTo>
                    <a:pt x="59" y="47"/>
                  </a:lnTo>
                  <a:lnTo>
                    <a:pt x="69" y="47"/>
                  </a:lnTo>
                  <a:lnTo>
                    <a:pt x="78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5" y="36"/>
                  </a:lnTo>
                  <a:lnTo>
                    <a:pt x="82" y="33"/>
                  </a:lnTo>
                  <a:lnTo>
                    <a:pt x="80" y="31"/>
                  </a:lnTo>
                  <a:lnTo>
                    <a:pt x="77" y="31"/>
                  </a:lnTo>
                  <a:lnTo>
                    <a:pt x="62" y="34"/>
                  </a:lnTo>
                  <a:lnTo>
                    <a:pt x="52" y="36"/>
                  </a:lnTo>
                  <a:lnTo>
                    <a:pt x="39" y="36"/>
                  </a:lnTo>
                  <a:lnTo>
                    <a:pt x="30" y="34"/>
                  </a:lnTo>
                  <a:lnTo>
                    <a:pt x="23" y="34"/>
                  </a:lnTo>
                  <a:lnTo>
                    <a:pt x="18" y="33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4" y="1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4" y="10"/>
                  </a:lnTo>
                  <a:lnTo>
                    <a:pt x="0" y="26"/>
                  </a:lnTo>
                  <a:lnTo>
                    <a:pt x="5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6" name="Freeform 263"/>
            <p:cNvSpPr>
              <a:spLocks/>
            </p:cNvSpPr>
            <p:nvPr/>
          </p:nvSpPr>
          <p:spPr bwMode="auto">
            <a:xfrm rot="497617">
              <a:off x="2871" y="1373"/>
              <a:ext cx="24" cy="12"/>
            </a:xfrm>
            <a:custGeom>
              <a:avLst/>
              <a:gdLst>
                <a:gd name="T0" fmla="*/ 0 w 85"/>
                <a:gd name="T1" fmla="*/ 0 h 52"/>
                <a:gd name="T2" fmla="*/ 0 w 85"/>
                <a:gd name="T3" fmla="*/ 0 h 52"/>
                <a:gd name="T4" fmla="*/ 0 w 85"/>
                <a:gd name="T5" fmla="*/ 0 h 52"/>
                <a:gd name="T6" fmla="*/ 0 w 85"/>
                <a:gd name="T7" fmla="*/ 0 h 52"/>
                <a:gd name="T8" fmla="*/ 0 w 85"/>
                <a:gd name="T9" fmla="*/ 0 h 52"/>
                <a:gd name="T10" fmla="*/ 0 w 85"/>
                <a:gd name="T11" fmla="*/ 0 h 52"/>
                <a:gd name="T12" fmla="*/ 0 w 85"/>
                <a:gd name="T13" fmla="*/ 0 h 52"/>
                <a:gd name="T14" fmla="*/ 0 w 85"/>
                <a:gd name="T15" fmla="*/ 0 h 52"/>
                <a:gd name="T16" fmla="*/ 0 w 85"/>
                <a:gd name="T17" fmla="*/ 0 h 52"/>
                <a:gd name="T18" fmla="*/ 0 w 85"/>
                <a:gd name="T19" fmla="*/ 0 h 52"/>
                <a:gd name="T20" fmla="*/ 0 w 85"/>
                <a:gd name="T21" fmla="*/ 0 h 52"/>
                <a:gd name="T22" fmla="*/ 0 w 85"/>
                <a:gd name="T23" fmla="*/ 0 h 52"/>
                <a:gd name="T24" fmla="*/ 0 w 85"/>
                <a:gd name="T25" fmla="*/ 0 h 52"/>
                <a:gd name="T26" fmla="*/ 0 w 85"/>
                <a:gd name="T27" fmla="*/ 0 h 52"/>
                <a:gd name="T28" fmla="*/ 0 w 85"/>
                <a:gd name="T29" fmla="*/ 0 h 52"/>
                <a:gd name="T30" fmla="*/ 0 w 85"/>
                <a:gd name="T31" fmla="*/ 0 h 52"/>
                <a:gd name="T32" fmla="*/ 0 w 85"/>
                <a:gd name="T33" fmla="*/ 0 h 52"/>
                <a:gd name="T34" fmla="*/ 0 w 85"/>
                <a:gd name="T35" fmla="*/ 0 h 52"/>
                <a:gd name="T36" fmla="*/ 0 w 85"/>
                <a:gd name="T37" fmla="*/ 0 h 52"/>
                <a:gd name="T38" fmla="*/ 0 w 85"/>
                <a:gd name="T39" fmla="*/ 0 h 52"/>
                <a:gd name="T40" fmla="*/ 0 w 85"/>
                <a:gd name="T41" fmla="*/ 0 h 52"/>
                <a:gd name="T42" fmla="*/ 0 w 85"/>
                <a:gd name="T43" fmla="*/ 0 h 52"/>
                <a:gd name="T44" fmla="*/ 0 w 85"/>
                <a:gd name="T45" fmla="*/ 0 h 52"/>
                <a:gd name="T46" fmla="*/ 0 w 85"/>
                <a:gd name="T47" fmla="*/ 0 h 52"/>
                <a:gd name="T48" fmla="*/ 0 w 85"/>
                <a:gd name="T49" fmla="*/ 0 h 52"/>
                <a:gd name="T50" fmla="*/ 0 w 85"/>
                <a:gd name="T51" fmla="*/ 0 h 52"/>
                <a:gd name="T52" fmla="*/ 0 w 85"/>
                <a:gd name="T53" fmla="*/ 0 h 52"/>
                <a:gd name="T54" fmla="*/ 0 w 85"/>
                <a:gd name="T55" fmla="*/ 0 h 52"/>
                <a:gd name="T56" fmla="*/ 0 w 85"/>
                <a:gd name="T57" fmla="*/ 0 h 52"/>
                <a:gd name="T58" fmla="*/ 0 w 85"/>
                <a:gd name="T59" fmla="*/ 0 h 52"/>
                <a:gd name="T60" fmla="*/ 0 w 85"/>
                <a:gd name="T61" fmla="*/ 0 h 52"/>
                <a:gd name="T62" fmla="*/ 0 w 85"/>
                <a:gd name="T63" fmla="*/ 0 h 52"/>
                <a:gd name="T64" fmla="*/ 0 w 85"/>
                <a:gd name="T65" fmla="*/ 0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"/>
                <a:gd name="T100" fmla="*/ 0 h 52"/>
                <a:gd name="T101" fmla="*/ 85 w 85"/>
                <a:gd name="T102" fmla="*/ 52 h 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" h="52">
                  <a:moveTo>
                    <a:pt x="5" y="42"/>
                  </a:moveTo>
                  <a:lnTo>
                    <a:pt x="11" y="47"/>
                  </a:lnTo>
                  <a:lnTo>
                    <a:pt x="18" y="51"/>
                  </a:lnTo>
                  <a:lnTo>
                    <a:pt x="27" y="52"/>
                  </a:lnTo>
                  <a:lnTo>
                    <a:pt x="37" y="51"/>
                  </a:lnTo>
                  <a:lnTo>
                    <a:pt x="48" y="51"/>
                  </a:lnTo>
                  <a:lnTo>
                    <a:pt x="59" y="49"/>
                  </a:lnTo>
                  <a:lnTo>
                    <a:pt x="69" y="47"/>
                  </a:lnTo>
                  <a:lnTo>
                    <a:pt x="78" y="47"/>
                  </a:lnTo>
                  <a:lnTo>
                    <a:pt x="82" y="47"/>
                  </a:lnTo>
                  <a:lnTo>
                    <a:pt x="85" y="45"/>
                  </a:lnTo>
                  <a:lnTo>
                    <a:pt x="85" y="42"/>
                  </a:lnTo>
                  <a:lnTo>
                    <a:pt x="85" y="39"/>
                  </a:lnTo>
                  <a:lnTo>
                    <a:pt x="85" y="37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76" y="33"/>
                  </a:lnTo>
                  <a:lnTo>
                    <a:pt x="62" y="35"/>
                  </a:lnTo>
                  <a:lnTo>
                    <a:pt x="52" y="37"/>
                  </a:lnTo>
                  <a:lnTo>
                    <a:pt x="39" y="37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3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4" y="20"/>
                  </a:lnTo>
                  <a:lnTo>
                    <a:pt x="18" y="9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3" y="11"/>
                  </a:lnTo>
                  <a:lnTo>
                    <a:pt x="0" y="26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7" name="Freeform 264"/>
            <p:cNvSpPr>
              <a:spLocks/>
            </p:cNvSpPr>
            <p:nvPr/>
          </p:nvSpPr>
          <p:spPr bwMode="auto">
            <a:xfrm rot="497617">
              <a:off x="2908" y="1367"/>
              <a:ext cx="29" cy="19"/>
            </a:xfrm>
            <a:custGeom>
              <a:avLst/>
              <a:gdLst>
                <a:gd name="T0" fmla="*/ 0 w 105"/>
                <a:gd name="T1" fmla="*/ 0 h 76"/>
                <a:gd name="T2" fmla="*/ 0 w 105"/>
                <a:gd name="T3" fmla="*/ 0 h 76"/>
                <a:gd name="T4" fmla="*/ 0 w 105"/>
                <a:gd name="T5" fmla="*/ 0 h 76"/>
                <a:gd name="T6" fmla="*/ 0 w 105"/>
                <a:gd name="T7" fmla="*/ 0 h 76"/>
                <a:gd name="T8" fmla="*/ 0 w 105"/>
                <a:gd name="T9" fmla="*/ 0 h 76"/>
                <a:gd name="T10" fmla="*/ 0 w 105"/>
                <a:gd name="T11" fmla="*/ 0 h 76"/>
                <a:gd name="T12" fmla="*/ 0 w 105"/>
                <a:gd name="T13" fmla="*/ 0 h 76"/>
                <a:gd name="T14" fmla="*/ 0 w 105"/>
                <a:gd name="T15" fmla="*/ 0 h 76"/>
                <a:gd name="T16" fmla="*/ 0 w 105"/>
                <a:gd name="T17" fmla="*/ 0 h 76"/>
                <a:gd name="T18" fmla="*/ 0 w 105"/>
                <a:gd name="T19" fmla="*/ 0 h 76"/>
                <a:gd name="T20" fmla="*/ 0 w 105"/>
                <a:gd name="T21" fmla="*/ 0 h 76"/>
                <a:gd name="T22" fmla="*/ 0 w 105"/>
                <a:gd name="T23" fmla="*/ 0 h 76"/>
                <a:gd name="T24" fmla="*/ 0 w 105"/>
                <a:gd name="T25" fmla="*/ 0 h 76"/>
                <a:gd name="T26" fmla="*/ 0 w 105"/>
                <a:gd name="T27" fmla="*/ 0 h 76"/>
                <a:gd name="T28" fmla="*/ 0 w 105"/>
                <a:gd name="T29" fmla="*/ 0 h 76"/>
                <a:gd name="T30" fmla="*/ 0 w 105"/>
                <a:gd name="T31" fmla="*/ 0 h 76"/>
                <a:gd name="T32" fmla="*/ 0 w 105"/>
                <a:gd name="T33" fmla="*/ 0 h 76"/>
                <a:gd name="T34" fmla="*/ 0 w 105"/>
                <a:gd name="T35" fmla="*/ 0 h 76"/>
                <a:gd name="T36" fmla="*/ 0 w 105"/>
                <a:gd name="T37" fmla="*/ 0 h 76"/>
                <a:gd name="T38" fmla="*/ 0 w 105"/>
                <a:gd name="T39" fmla="*/ 0 h 76"/>
                <a:gd name="T40" fmla="*/ 0 w 105"/>
                <a:gd name="T41" fmla="*/ 0 h 76"/>
                <a:gd name="T42" fmla="*/ 0 w 105"/>
                <a:gd name="T43" fmla="*/ 0 h 76"/>
                <a:gd name="T44" fmla="*/ 0 w 105"/>
                <a:gd name="T45" fmla="*/ 0 h 76"/>
                <a:gd name="T46" fmla="*/ 0 w 105"/>
                <a:gd name="T47" fmla="*/ 0 h 76"/>
                <a:gd name="T48" fmla="*/ 0 w 105"/>
                <a:gd name="T49" fmla="*/ 0 h 76"/>
                <a:gd name="T50" fmla="*/ 0 w 105"/>
                <a:gd name="T51" fmla="*/ 0 h 76"/>
                <a:gd name="T52" fmla="*/ 0 w 105"/>
                <a:gd name="T53" fmla="*/ 0 h 76"/>
                <a:gd name="T54" fmla="*/ 0 w 105"/>
                <a:gd name="T55" fmla="*/ 0 h 76"/>
                <a:gd name="T56" fmla="*/ 0 w 105"/>
                <a:gd name="T57" fmla="*/ 0 h 76"/>
                <a:gd name="T58" fmla="*/ 0 w 105"/>
                <a:gd name="T59" fmla="*/ 0 h 76"/>
                <a:gd name="T60" fmla="*/ 0 w 105"/>
                <a:gd name="T61" fmla="*/ 0 h 76"/>
                <a:gd name="T62" fmla="*/ 0 w 105"/>
                <a:gd name="T63" fmla="*/ 0 h 76"/>
                <a:gd name="T64" fmla="*/ 0 w 105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76"/>
                <a:gd name="T101" fmla="*/ 105 w 105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76">
                  <a:moveTo>
                    <a:pt x="5" y="63"/>
                  </a:moveTo>
                  <a:lnTo>
                    <a:pt x="12" y="71"/>
                  </a:lnTo>
                  <a:lnTo>
                    <a:pt x="23" y="75"/>
                  </a:lnTo>
                  <a:lnTo>
                    <a:pt x="34" y="76"/>
                  </a:lnTo>
                  <a:lnTo>
                    <a:pt x="46" y="75"/>
                  </a:lnTo>
                  <a:lnTo>
                    <a:pt x="60" y="73"/>
                  </a:lnTo>
                  <a:lnTo>
                    <a:pt x="73" y="71"/>
                  </a:lnTo>
                  <a:lnTo>
                    <a:pt x="87" y="71"/>
                  </a:lnTo>
                  <a:lnTo>
                    <a:pt x="98" y="71"/>
                  </a:lnTo>
                  <a:lnTo>
                    <a:pt x="101" y="69"/>
                  </a:lnTo>
                  <a:lnTo>
                    <a:pt x="105" y="66"/>
                  </a:lnTo>
                  <a:lnTo>
                    <a:pt x="105" y="63"/>
                  </a:lnTo>
                  <a:lnTo>
                    <a:pt x="105" y="59"/>
                  </a:lnTo>
                  <a:lnTo>
                    <a:pt x="103" y="54"/>
                  </a:lnTo>
                  <a:lnTo>
                    <a:pt x="101" y="50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78" y="52"/>
                  </a:lnTo>
                  <a:lnTo>
                    <a:pt x="62" y="54"/>
                  </a:lnTo>
                  <a:lnTo>
                    <a:pt x="48" y="54"/>
                  </a:lnTo>
                  <a:lnTo>
                    <a:pt x="37" y="52"/>
                  </a:lnTo>
                  <a:lnTo>
                    <a:pt x="26" y="50"/>
                  </a:lnTo>
                  <a:lnTo>
                    <a:pt x="19" y="47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4" y="40"/>
                  </a:lnTo>
                  <a:lnTo>
                    <a:pt x="16" y="28"/>
                  </a:lnTo>
                  <a:lnTo>
                    <a:pt x="21" y="12"/>
                  </a:lnTo>
                  <a:lnTo>
                    <a:pt x="32" y="2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40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8" name="Freeform 265"/>
            <p:cNvSpPr>
              <a:spLocks/>
            </p:cNvSpPr>
            <p:nvPr/>
          </p:nvSpPr>
          <p:spPr bwMode="auto">
            <a:xfrm rot="497617">
              <a:off x="2949" y="1375"/>
              <a:ext cx="23" cy="14"/>
            </a:xfrm>
            <a:custGeom>
              <a:avLst/>
              <a:gdLst>
                <a:gd name="T0" fmla="*/ 0 w 82"/>
                <a:gd name="T1" fmla="*/ 0 h 53"/>
                <a:gd name="T2" fmla="*/ 0 w 82"/>
                <a:gd name="T3" fmla="*/ 0 h 53"/>
                <a:gd name="T4" fmla="*/ 0 w 82"/>
                <a:gd name="T5" fmla="*/ 0 h 53"/>
                <a:gd name="T6" fmla="*/ 0 w 82"/>
                <a:gd name="T7" fmla="*/ 0 h 53"/>
                <a:gd name="T8" fmla="*/ 0 w 82"/>
                <a:gd name="T9" fmla="*/ 0 h 53"/>
                <a:gd name="T10" fmla="*/ 0 w 82"/>
                <a:gd name="T11" fmla="*/ 0 h 53"/>
                <a:gd name="T12" fmla="*/ 0 w 82"/>
                <a:gd name="T13" fmla="*/ 0 h 53"/>
                <a:gd name="T14" fmla="*/ 0 w 82"/>
                <a:gd name="T15" fmla="*/ 0 h 53"/>
                <a:gd name="T16" fmla="*/ 0 w 82"/>
                <a:gd name="T17" fmla="*/ 0 h 53"/>
                <a:gd name="T18" fmla="*/ 0 w 82"/>
                <a:gd name="T19" fmla="*/ 0 h 53"/>
                <a:gd name="T20" fmla="*/ 0 w 82"/>
                <a:gd name="T21" fmla="*/ 0 h 53"/>
                <a:gd name="T22" fmla="*/ 0 w 82"/>
                <a:gd name="T23" fmla="*/ 0 h 53"/>
                <a:gd name="T24" fmla="*/ 0 w 82"/>
                <a:gd name="T25" fmla="*/ 0 h 53"/>
                <a:gd name="T26" fmla="*/ 0 w 82"/>
                <a:gd name="T27" fmla="*/ 0 h 53"/>
                <a:gd name="T28" fmla="*/ 0 w 82"/>
                <a:gd name="T29" fmla="*/ 0 h 53"/>
                <a:gd name="T30" fmla="*/ 0 w 82"/>
                <a:gd name="T31" fmla="*/ 0 h 53"/>
                <a:gd name="T32" fmla="*/ 0 w 82"/>
                <a:gd name="T33" fmla="*/ 0 h 53"/>
                <a:gd name="T34" fmla="*/ 0 w 82"/>
                <a:gd name="T35" fmla="*/ 0 h 53"/>
                <a:gd name="T36" fmla="*/ 0 w 82"/>
                <a:gd name="T37" fmla="*/ 0 h 53"/>
                <a:gd name="T38" fmla="*/ 0 w 82"/>
                <a:gd name="T39" fmla="*/ 0 h 53"/>
                <a:gd name="T40" fmla="*/ 0 w 82"/>
                <a:gd name="T41" fmla="*/ 0 h 53"/>
                <a:gd name="T42" fmla="*/ 0 w 82"/>
                <a:gd name="T43" fmla="*/ 0 h 53"/>
                <a:gd name="T44" fmla="*/ 0 w 82"/>
                <a:gd name="T45" fmla="*/ 0 h 53"/>
                <a:gd name="T46" fmla="*/ 0 w 82"/>
                <a:gd name="T47" fmla="*/ 0 h 53"/>
                <a:gd name="T48" fmla="*/ 0 w 82"/>
                <a:gd name="T49" fmla="*/ 0 h 53"/>
                <a:gd name="T50" fmla="*/ 0 w 82"/>
                <a:gd name="T51" fmla="*/ 0 h 53"/>
                <a:gd name="T52" fmla="*/ 0 w 82"/>
                <a:gd name="T53" fmla="*/ 0 h 53"/>
                <a:gd name="T54" fmla="*/ 0 w 82"/>
                <a:gd name="T55" fmla="*/ 0 h 53"/>
                <a:gd name="T56" fmla="*/ 0 w 82"/>
                <a:gd name="T57" fmla="*/ 0 h 53"/>
                <a:gd name="T58" fmla="*/ 0 w 82"/>
                <a:gd name="T59" fmla="*/ 0 h 53"/>
                <a:gd name="T60" fmla="*/ 0 w 82"/>
                <a:gd name="T61" fmla="*/ 0 h 53"/>
                <a:gd name="T62" fmla="*/ 0 w 82"/>
                <a:gd name="T63" fmla="*/ 0 h 53"/>
                <a:gd name="T64" fmla="*/ 0 w 8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53"/>
                <a:gd name="T101" fmla="*/ 82 w 8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53">
                  <a:moveTo>
                    <a:pt x="4" y="45"/>
                  </a:moveTo>
                  <a:lnTo>
                    <a:pt x="9" y="50"/>
                  </a:lnTo>
                  <a:lnTo>
                    <a:pt x="18" y="53"/>
                  </a:lnTo>
                  <a:lnTo>
                    <a:pt x="27" y="53"/>
                  </a:lnTo>
                  <a:lnTo>
                    <a:pt x="36" y="53"/>
                  </a:lnTo>
                  <a:lnTo>
                    <a:pt x="46" y="52"/>
                  </a:lnTo>
                  <a:lnTo>
                    <a:pt x="57" y="50"/>
                  </a:lnTo>
                  <a:lnTo>
                    <a:pt x="66" y="50"/>
                  </a:lnTo>
                  <a:lnTo>
                    <a:pt x="75" y="50"/>
                  </a:lnTo>
                  <a:lnTo>
                    <a:pt x="77" y="48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2" y="41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5" y="34"/>
                  </a:lnTo>
                  <a:lnTo>
                    <a:pt x="73" y="34"/>
                  </a:lnTo>
                  <a:lnTo>
                    <a:pt x="59" y="38"/>
                  </a:lnTo>
                  <a:lnTo>
                    <a:pt x="48" y="38"/>
                  </a:lnTo>
                  <a:lnTo>
                    <a:pt x="37" y="38"/>
                  </a:lnTo>
                  <a:lnTo>
                    <a:pt x="29" y="38"/>
                  </a:lnTo>
                  <a:lnTo>
                    <a:pt x="21" y="36"/>
                  </a:lnTo>
                  <a:lnTo>
                    <a:pt x="16" y="34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3" y="29"/>
                  </a:lnTo>
                  <a:lnTo>
                    <a:pt x="14" y="21"/>
                  </a:lnTo>
                  <a:lnTo>
                    <a:pt x="20" y="10"/>
                  </a:lnTo>
                  <a:lnTo>
                    <a:pt x="25" y="2"/>
                  </a:lnTo>
                  <a:lnTo>
                    <a:pt x="13" y="0"/>
                  </a:lnTo>
                  <a:lnTo>
                    <a:pt x="4" y="10"/>
                  </a:lnTo>
                  <a:lnTo>
                    <a:pt x="0" y="27"/>
                  </a:lnTo>
                  <a:lnTo>
                    <a:pt x="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9" name="Freeform 266"/>
            <p:cNvSpPr>
              <a:spLocks/>
            </p:cNvSpPr>
            <p:nvPr/>
          </p:nvSpPr>
          <p:spPr bwMode="auto">
            <a:xfrm rot="497617">
              <a:off x="2918" y="1395"/>
              <a:ext cx="23" cy="14"/>
            </a:xfrm>
            <a:custGeom>
              <a:avLst/>
              <a:gdLst>
                <a:gd name="T0" fmla="*/ 0 w 85"/>
                <a:gd name="T1" fmla="*/ 0 h 52"/>
                <a:gd name="T2" fmla="*/ 0 w 85"/>
                <a:gd name="T3" fmla="*/ 0 h 52"/>
                <a:gd name="T4" fmla="*/ 0 w 85"/>
                <a:gd name="T5" fmla="*/ 0 h 52"/>
                <a:gd name="T6" fmla="*/ 0 w 85"/>
                <a:gd name="T7" fmla="*/ 0 h 52"/>
                <a:gd name="T8" fmla="*/ 0 w 85"/>
                <a:gd name="T9" fmla="*/ 0 h 52"/>
                <a:gd name="T10" fmla="*/ 0 w 85"/>
                <a:gd name="T11" fmla="*/ 0 h 52"/>
                <a:gd name="T12" fmla="*/ 0 w 85"/>
                <a:gd name="T13" fmla="*/ 0 h 52"/>
                <a:gd name="T14" fmla="*/ 0 w 85"/>
                <a:gd name="T15" fmla="*/ 0 h 52"/>
                <a:gd name="T16" fmla="*/ 0 w 85"/>
                <a:gd name="T17" fmla="*/ 0 h 52"/>
                <a:gd name="T18" fmla="*/ 0 w 85"/>
                <a:gd name="T19" fmla="*/ 0 h 52"/>
                <a:gd name="T20" fmla="*/ 0 w 85"/>
                <a:gd name="T21" fmla="*/ 0 h 52"/>
                <a:gd name="T22" fmla="*/ 0 w 85"/>
                <a:gd name="T23" fmla="*/ 0 h 52"/>
                <a:gd name="T24" fmla="*/ 0 w 85"/>
                <a:gd name="T25" fmla="*/ 0 h 52"/>
                <a:gd name="T26" fmla="*/ 0 w 85"/>
                <a:gd name="T27" fmla="*/ 0 h 52"/>
                <a:gd name="T28" fmla="*/ 0 w 85"/>
                <a:gd name="T29" fmla="*/ 0 h 52"/>
                <a:gd name="T30" fmla="*/ 0 w 85"/>
                <a:gd name="T31" fmla="*/ 0 h 52"/>
                <a:gd name="T32" fmla="*/ 0 w 85"/>
                <a:gd name="T33" fmla="*/ 0 h 52"/>
                <a:gd name="T34" fmla="*/ 0 w 85"/>
                <a:gd name="T35" fmla="*/ 0 h 52"/>
                <a:gd name="T36" fmla="*/ 0 w 85"/>
                <a:gd name="T37" fmla="*/ 0 h 52"/>
                <a:gd name="T38" fmla="*/ 0 w 85"/>
                <a:gd name="T39" fmla="*/ 0 h 52"/>
                <a:gd name="T40" fmla="*/ 0 w 85"/>
                <a:gd name="T41" fmla="*/ 0 h 52"/>
                <a:gd name="T42" fmla="*/ 0 w 85"/>
                <a:gd name="T43" fmla="*/ 0 h 52"/>
                <a:gd name="T44" fmla="*/ 0 w 85"/>
                <a:gd name="T45" fmla="*/ 0 h 52"/>
                <a:gd name="T46" fmla="*/ 0 w 85"/>
                <a:gd name="T47" fmla="*/ 0 h 52"/>
                <a:gd name="T48" fmla="*/ 0 w 85"/>
                <a:gd name="T49" fmla="*/ 0 h 52"/>
                <a:gd name="T50" fmla="*/ 0 w 85"/>
                <a:gd name="T51" fmla="*/ 0 h 52"/>
                <a:gd name="T52" fmla="*/ 0 w 85"/>
                <a:gd name="T53" fmla="*/ 0 h 52"/>
                <a:gd name="T54" fmla="*/ 0 w 85"/>
                <a:gd name="T55" fmla="*/ 0 h 52"/>
                <a:gd name="T56" fmla="*/ 0 w 85"/>
                <a:gd name="T57" fmla="*/ 0 h 52"/>
                <a:gd name="T58" fmla="*/ 0 w 85"/>
                <a:gd name="T59" fmla="*/ 0 h 52"/>
                <a:gd name="T60" fmla="*/ 0 w 85"/>
                <a:gd name="T61" fmla="*/ 0 h 52"/>
                <a:gd name="T62" fmla="*/ 0 w 85"/>
                <a:gd name="T63" fmla="*/ 0 h 52"/>
                <a:gd name="T64" fmla="*/ 0 w 85"/>
                <a:gd name="T65" fmla="*/ 0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"/>
                <a:gd name="T100" fmla="*/ 0 h 52"/>
                <a:gd name="T101" fmla="*/ 85 w 85"/>
                <a:gd name="T102" fmla="*/ 52 h 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" h="52">
                  <a:moveTo>
                    <a:pt x="5" y="41"/>
                  </a:moveTo>
                  <a:lnTo>
                    <a:pt x="10" y="47"/>
                  </a:lnTo>
                  <a:lnTo>
                    <a:pt x="17" y="50"/>
                  </a:lnTo>
                  <a:lnTo>
                    <a:pt x="26" y="52"/>
                  </a:lnTo>
                  <a:lnTo>
                    <a:pt x="37" y="50"/>
                  </a:lnTo>
                  <a:lnTo>
                    <a:pt x="48" y="50"/>
                  </a:lnTo>
                  <a:lnTo>
                    <a:pt x="58" y="48"/>
                  </a:lnTo>
                  <a:lnTo>
                    <a:pt x="69" y="47"/>
                  </a:lnTo>
                  <a:lnTo>
                    <a:pt x="78" y="47"/>
                  </a:lnTo>
                  <a:lnTo>
                    <a:pt x="81" y="47"/>
                  </a:lnTo>
                  <a:lnTo>
                    <a:pt x="83" y="45"/>
                  </a:lnTo>
                  <a:lnTo>
                    <a:pt x="85" y="41"/>
                  </a:lnTo>
                  <a:lnTo>
                    <a:pt x="85" y="38"/>
                  </a:lnTo>
                  <a:lnTo>
                    <a:pt x="85" y="36"/>
                  </a:lnTo>
                  <a:lnTo>
                    <a:pt x="81" y="34"/>
                  </a:lnTo>
                  <a:lnTo>
                    <a:pt x="80" y="33"/>
                  </a:lnTo>
                  <a:lnTo>
                    <a:pt x="76" y="33"/>
                  </a:lnTo>
                  <a:lnTo>
                    <a:pt x="64" y="33"/>
                  </a:lnTo>
                  <a:lnTo>
                    <a:pt x="51" y="33"/>
                  </a:lnTo>
                  <a:lnTo>
                    <a:pt x="40" y="33"/>
                  </a:lnTo>
                  <a:lnTo>
                    <a:pt x="32" y="33"/>
                  </a:lnTo>
                  <a:lnTo>
                    <a:pt x="23" y="33"/>
                  </a:lnTo>
                  <a:lnTo>
                    <a:pt x="17" y="31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4" y="19"/>
                  </a:lnTo>
                  <a:lnTo>
                    <a:pt x="17" y="9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3" y="10"/>
                  </a:lnTo>
                  <a:lnTo>
                    <a:pt x="0" y="26"/>
                  </a:lnTo>
                  <a:lnTo>
                    <a:pt x="5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0" name="Freeform 267"/>
            <p:cNvSpPr>
              <a:spLocks/>
            </p:cNvSpPr>
            <p:nvPr/>
          </p:nvSpPr>
          <p:spPr bwMode="auto">
            <a:xfrm rot="497617">
              <a:off x="2877" y="1395"/>
              <a:ext cx="23" cy="14"/>
            </a:xfrm>
            <a:custGeom>
              <a:avLst/>
              <a:gdLst>
                <a:gd name="T0" fmla="*/ 0 w 84"/>
                <a:gd name="T1" fmla="*/ 0 h 52"/>
                <a:gd name="T2" fmla="*/ 0 w 84"/>
                <a:gd name="T3" fmla="*/ 0 h 52"/>
                <a:gd name="T4" fmla="*/ 0 w 84"/>
                <a:gd name="T5" fmla="*/ 0 h 52"/>
                <a:gd name="T6" fmla="*/ 0 w 84"/>
                <a:gd name="T7" fmla="*/ 0 h 52"/>
                <a:gd name="T8" fmla="*/ 0 w 84"/>
                <a:gd name="T9" fmla="*/ 0 h 52"/>
                <a:gd name="T10" fmla="*/ 0 w 84"/>
                <a:gd name="T11" fmla="*/ 0 h 52"/>
                <a:gd name="T12" fmla="*/ 0 w 84"/>
                <a:gd name="T13" fmla="*/ 0 h 52"/>
                <a:gd name="T14" fmla="*/ 0 w 84"/>
                <a:gd name="T15" fmla="*/ 0 h 52"/>
                <a:gd name="T16" fmla="*/ 0 w 84"/>
                <a:gd name="T17" fmla="*/ 0 h 52"/>
                <a:gd name="T18" fmla="*/ 0 w 84"/>
                <a:gd name="T19" fmla="*/ 0 h 52"/>
                <a:gd name="T20" fmla="*/ 0 w 84"/>
                <a:gd name="T21" fmla="*/ 0 h 52"/>
                <a:gd name="T22" fmla="*/ 0 w 84"/>
                <a:gd name="T23" fmla="*/ 0 h 52"/>
                <a:gd name="T24" fmla="*/ 0 w 84"/>
                <a:gd name="T25" fmla="*/ 0 h 52"/>
                <a:gd name="T26" fmla="*/ 0 w 84"/>
                <a:gd name="T27" fmla="*/ 0 h 52"/>
                <a:gd name="T28" fmla="*/ 0 w 84"/>
                <a:gd name="T29" fmla="*/ 0 h 52"/>
                <a:gd name="T30" fmla="*/ 0 w 84"/>
                <a:gd name="T31" fmla="*/ 0 h 52"/>
                <a:gd name="T32" fmla="*/ 0 w 84"/>
                <a:gd name="T33" fmla="*/ 0 h 52"/>
                <a:gd name="T34" fmla="*/ 0 w 84"/>
                <a:gd name="T35" fmla="*/ 0 h 52"/>
                <a:gd name="T36" fmla="*/ 0 w 84"/>
                <a:gd name="T37" fmla="*/ 0 h 52"/>
                <a:gd name="T38" fmla="*/ 0 w 84"/>
                <a:gd name="T39" fmla="*/ 0 h 52"/>
                <a:gd name="T40" fmla="*/ 0 w 84"/>
                <a:gd name="T41" fmla="*/ 0 h 52"/>
                <a:gd name="T42" fmla="*/ 0 w 84"/>
                <a:gd name="T43" fmla="*/ 0 h 52"/>
                <a:gd name="T44" fmla="*/ 0 w 84"/>
                <a:gd name="T45" fmla="*/ 0 h 52"/>
                <a:gd name="T46" fmla="*/ 0 w 84"/>
                <a:gd name="T47" fmla="*/ 0 h 52"/>
                <a:gd name="T48" fmla="*/ 0 w 84"/>
                <a:gd name="T49" fmla="*/ 0 h 52"/>
                <a:gd name="T50" fmla="*/ 0 w 84"/>
                <a:gd name="T51" fmla="*/ 0 h 52"/>
                <a:gd name="T52" fmla="*/ 0 w 84"/>
                <a:gd name="T53" fmla="*/ 0 h 52"/>
                <a:gd name="T54" fmla="*/ 0 w 84"/>
                <a:gd name="T55" fmla="*/ 0 h 52"/>
                <a:gd name="T56" fmla="*/ 0 w 84"/>
                <a:gd name="T57" fmla="*/ 0 h 52"/>
                <a:gd name="T58" fmla="*/ 0 w 84"/>
                <a:gd name="T59" fmla="*/ 0 h 52"/>
                <a:gd name="T60" fmla="*/ 0 w 84"/>
                <a:gd name="T61" fmla="*/ 0 h 52"/>
                <a:gd name="T62" fmla="*/ 0 w 84"/>
                <a:gd name="T63" fmla="*/ 0 h 52"/>
                <a:gd name="T64" fmla="*/ 0 w 84"/>
                <a:gd name="T65" fmla="*/ 0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4"/>
                <a:gd name="T100" fmla="*/ 0 h 52"/>
                <a:gd name="T101" fmla="*/ 84 w 84"/>
                <a:gd name="T102" fmla="*/ 52 h 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4" h="52">
                  <a:moveTo>
                    <a:pt x="4" y="41"/>
                  </a:moveTo>
                  <a:lnTo>
                    <a:pt x="9" y="48"/>
                  </a:lnTo>
                  <a:lnTo>
                    <a:pt x="18" y="50"/>
                  </a:lnTo>
                  <a:lnTo>
                    <a:pt x="27" y="52"/>
                  </a:lnTo>
                  <a:lnTo>
                    <a:pt x="38" y="52"/>
                  </a:lnTo>
                  <a:lnTo>
                    <a:pt x="49" y="50"/>
                  </a:lnTo>
                  <a:lnTo>
                    <a:pt x="59" y="48"/>
                  </a:lnTo>
                  <a:lnTo>
                    <a:pt x="70" y="46"/>
                  </a:lnTo>
                  <a:lnTo>
                    <a:pt x="79" y="46"/>
                  </a:lnTo>
                  <a:lnTo>
                    <a:pt x="81" y="46"/>
                  </a:lnTo>
                  <a:lnTo>
                    <a:pt x="84" y="45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4" y="36"/>
                  </a:lnTo>
                  <a:lnTo>
                    <a:pt x="82" y="34"/>
                  </a:lnTo>
                  <a:lnTo>
                    <a:pt x="79" y="33"/>
                  </a:lnTo>
                  <a:lnTo>
                    <a:pt x="75" y="33"/>
                  </a:lnTo>
                  <a:lnTo>
                    <a:pt x="63" y="33"/>
                  </a:lnTo>
                  <a:lnTo>
                    <a:pt x="50" y="33"/>
                  </a:lnTo>
                  <a:lnTo>
                    <a:pt x="40" y="33"/>
                  </a:lnTo>
                  <a:lnTo>
                    <a:pt x="31" y="33"/>
                  </a:lnTo>
                  <a:lnTo>
                    <a:pt x="22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3" y="19"/>
                  </a:lnTo>
                  <a:lnTo>
                    <a:pt x="17" y="8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4" y="10"/>
                  </a:lnTo>
                  <a:lnTo>
                    <a:pt x="0" y="26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1" name="Freeform 268"/>
            <p:cNvSpPr>
              <a:spLocks/>
            </p:cNvSpPr>
            <p:nvPr/>
          </p:nvSpPr>
          <p:spPr bwMode="auto">
            <a:xfrm rot="497617">
              <a:off x="2846" y="1392"/>
              <a:ext cx="22" cy="14"/>
            </a:xfrm>
            <a:custGeom>
              <a:avLst/>
              <a:gdLst>
                <a:gd name="T0" fmla="*/ 0 w 81"/>
                <a:gd name="T1" fmla="*/ 0 h 56"/>
                <a:gd name="T2" fmla="*/ 0 w 81"/>
                <a:gd name="T3" fmla="*/ 0 h 56"/>
                <a:gd name="T4" fmla="*/ 0 w 81"/>
                <a:gd name="T5" fmla="*/ 0 h 56"/>
                <a:gd name="T6" fmla="*/ 0 w 81"/>
                <a:gd name="T7" fmla="*/ 0 h 56"/>
                <a:gd name="T8" fmla="*/ 0 w 81"/>
                <a:gd name="T9" fmla="*/ 0 h 56"/>
                <a:gd name="T10" fmla="*/ 0 w 81"/>
                <a:gd name="T11" fmla="*/ 0 h 56"/>
                <a:gd name="T12" fmla="*/ 0 w 81"/>
                <a:gd name="T13" fmla="*/ 0 h 56"/>
                <a:gd name="T14" fmla="*/ 0 w 81"/>
                <a:gd name="T15" fmla="*/ 0 h 56"/>
                <a:gd name="T16" fmla="*/ 0 w 81"/>
                <a:gd name="T17" fmla="*/ 0 h 56"/>
                <a:gd name="T18" fmla="*/ 0 w 81"/>
                <a:gd name="T19" fmla="*/ 0 h 56"/>
                <a:gd name="T20" fmla="*/ 0 w 81"/>
                <a:gd name="T21" fmla="*/ 0 h 56"/>
                <a:gd name="T22" fmla="*/ 0 w 81"/>
                <a:gd name="T23" fmla="*/ 0 h 56"/>
                <a:gd name="T24" fmla="*/ 0 w 81"/>
                <a:gd name="T25" fmla="*/ 0 h 56"/>
                <a:gd name="T26" fmla="*/ 0 w 81"/>
                <a:gd name="T27" fmla="*/ 0 h 56"/>
                <a:gd name="T28" fmla="*/ 0 w 81"/>
                <a:gd name="T29" fmla="*/ 0 h 56"/>
                <a:gd name="T30" fmla="*/ 0 w 81"/>
                <a:gd name="T31" fmla="*/ 0 h 56"/>
                <a:gd name="T32" fmla="*/ 0 w 81"/>
                <a:gd name="T33" fmla="*/ 0 h 56"/>
                <a:gd name="T34" fmla="*/ 0 w 81"/>
                <a:gd name="T35" fmla="*/ 0 h 56"/>
                <a:gd name="T36" fmla="*/ 0 w 81"/>
                <a:gd name="T37" fmla="*/ 0 h 56"/>
                <a:gd name="T38" fmla="*/ 0 w 81"/>
                <a:gd name="T39" fmla="*/ 0 h 56"/>
                <a:gd name="T40" fmla="*/ 0 w 81"/>
                <a:gd name="T41" fmla="*/ 0 h 56"/>
                <a:gd name="T42" fmla="*/ 0 w 81"/>
                <a:gd name="T43" fmla="*/ 0 h 56"/>
                <a:gd name="T44" fmla="*/ 0 w 81"/>
                <a:gd name="T45" fmla="*/ 0 h 56"/>
                <a:gd name="T46" fmla="*/ 0 w 81"/>
                <a:gd name="T47" fmla="*/ 0 h 56"/>
                <a:gd name="T48" fmla="*/ 0 w 81"/>
                <a:gd name="T49" fmla="*/ 0 h 56"/>
                <a:gd name="T50" fmla="*/ 0 w 81"/>
                <a:gd name="T51" fmla="*/ 0 h 56"/>
                <a:gd name="T52" fmla="*/ 0 w 81"/>
                <a:gd name="T53" fmla="*/ 0 h 56"/>
                <a:gd name="T54" fmla="*/ 0 w 81"/>
                <a:gd name="T55" fmla="*/ 0 h 56"/>
                <a:gd name="T56" fmla="*/ 0 w 81"/>
                <a:gd name="T57" fmla="*/ 0 h 56"/>
                <a:gd name="T58" fmla="*/ 0 w 81"/>
                <a:gd name="T59" fmla="*/ 0 h 56"/>
                <a:gd name="T60" fmla="*/ 0 w 81"/>
                <a:gd name="T61" fmla="*/ 0 h 56"/>
                <a:gd name="T62" fmla="*/ 0 w 81"/>
                <a:gd name="T63" fmla="*/ 0 h 56"/>
                <a:gd name="T64" fmla="*/ 0 w 81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1"/>
                <a:gd name="T100" fmla="*/ 0 h 56"/>
                <a:gd name="T101" fmla="*/ 81 w 81"/>
                <a:gd name="T102" fmla="*/ 56 h 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1" h="56">
                  <a:moveTo>
                    <a:pt x="3" y="45"/>
                  </a:moveTo>
                  <a:lnTo>
                    <a:pt x="8" y="52"/>
                  </a:lnTo>
                  <a:lnTo>
                    <a:pt x="17" y="54"/>
                  </a:lnTo>
                  <a:lnTo>
                    <a:pt x="26" y="56"/>
                  </a:lnTo>
                  <a:lnTo>
                    <a:pt x="35" y="56"/>
                  </a:lnTo>
                  <a:lnTo>
                    <a:pt x="46" y="54"/>
                  </a:lnTo>
                  <a:lnTo>
                    <a:pt x="57" y="52"/>
                  </a:lnTo>
                  <a:lnTo>
                    <a:pt x="65" y="51"/>
                  </a:lnTo>
                  <a:lnTo>
                    <a:pt x="74" y="51"/>
                  </a:lnTo>
                  <a:lnTo>
                    <a:pt x="76" y="51"/>
                  </a:lnTo>
                  <a:lnTo>
                    <a:pt x="80" y="49"/>
                  </a:lnTo>
                  <a:lnTo>
                    <a:pt x="81" y="45"/>
                  </a:lnTo>
                  <a:lnTo>
                    <a:pt x="81" y="42"/>
                  </a:lnTo>
                  <a:lnTo>
                    <a:pt x="80" y="40"/>
                  </a:lnTo>
                  <a:lnTo>
                    <a:pt x="78" y="37"/>
                  </a:lnTo>
                  <a:lnTo>
                    <a:pt x="74" y="37"/>
                  </a:lnTo>
                  <a:lnTo>
                    <a:pt x="73" y="37"/>
                  </a:lnTo>
                  <a:lnTo>
                    <a:pt x="60" y="38"/>
                  </a:lnTo>
                  <a:lnTo>
                    <a:pt x="48" y="38"/>
                  </a:lnTo>
                  <a:lnTo>
                    <a:pt x="37" y="38"/>
                  </a:lnTo>
                  <a:lnTo>
                    <a:pt x="28" y="37"/>
                  </a:lnTo>
                  <a:lnTo>
                    <a:pt x="21" y="37"/>
                  </a:lnTo>
                  <a:lnTo>
                    <a:pt x="16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0"/>
                  </a:lnTo>
                  <a:lnTo>
                    <a:pt x="12" y="21"/>
                  </a:lnTo>
                  <a:lnTo>
                    <a:pt x="16" y="11"/>
                  </a:lnTo>
                  <a:lnTo>
                    <a:pt x="24" y="2"/>
                  </a:lnTo>
                  <a:lnTo>
                    <a:pt x="12" y="0"/>
                  </a:lnTo>
                  <a:lnTo>
                    <a:pt x="3" y="12"/>
                  </a:lnTo>
                  <a:lnTo>
                    <a:pt x="0" y="28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2" name="Freeform 269"/>
            <p:cNvSpPr>
              <a:spLocks/>
            </p:cNvSpPr>
            <p:nvPr/>
          </p:nvSpPr>
          <p:spPr bwMode="auto">
            <a:xfrm rot="497617">
              <a:off x="2797" y="1388"/>
              <a:ext cx="21" cy="15"/>
            </a:xfrm>
            <a:custGeom>
              <a:avLst/>
              <a:gdLst>
                <a:gd name="T0" fmla="*/ 0 w 77"/>
                <a:gd name="T1" fmla="*/ 0 h 59"/>
                <a:gd name="T2" fmla="*/ 0 w 77"/>
                <a:gd name="T3" fmla="*/ 0 h 59"/>
                <a:gd name="T4" fmla="*/ 0 w 77"/>
                <a:gd name="T5" fmla="*/ 0 h 59"/>
                <a:gd name="T6" fmla="*/ 0 w 77"/>
                <a:gd name="T7" fmla="*/ 0 h 59"/>
                <a:gd name="T8" fmla="*/ 0 w 77"/>
                <a:gd name="T9" fmla="*/ 0 h 59"/>
                <a:gd name="T10" fmla="*/ 0 w 77"/>
                <a:gd name="T11" fmla="*/ 0 h 59"/>
                <a:gd name="T12" fmla="*/ 0 w 77"/>
                <a:gd name="T13" fmla="*/ 0 h 59"/>
                <a:gd name="T14" fmla="*/ 0 w 77"/>
                <a:gd name="T15" fmla="*/ 0 h 59"/>
                <a:gd name="T16" fmla="*/ 0 w 77"/>
                <a:gd name="T17" fmla="*/ 0 h 59"/>
                <a:gd name="T18" fmla="*/ 0 w 77"/>
                <a:gd name="T19" fmla="*/ 0 h 59"/>
                <a:gd name="T20" fmla="*/ 0 w 77"/>
                <a:gd name="T21" fmla="*/ 0 h 59"/>
                <a:gd name="T22" fmla="*/ 0 w 77"/>
                <a:gd name="T23" fmla="*/ 0 h 59"/>
                <a:gd name="T24" fmla="*/ 0 w 77"/>
                <a:gd name="T25" fmla="*/ 0 h 59"/>
                <a:gd name="T26" fmla="*/ 0 w 77"/>
                <a:gd name="T27" fmla="*/ 0 h 59"/>
                <a:gd name="T28" fmla="*/ 0 w 77"/>
                <a:gd name="T29" fmla="*/ 0 h 59"/>
                <a:gd name="T30" fmla="*/ 0 w 77"/>
                <a:gd name="T31" fmla="*/ 0 h 59"/>
                <a:gd name="T32" fmla="*/ 0 w 77"/>
                <a:gd name="T33" fmla="*/ 0 h 59"/>
                <a:gd name="T34" fmla="*/ 0 w 77"/>
                <a:gd name="T35" fmla="*/ 0 h 59"/>
                <a:gd name="T36" fmla="*/ 0 w 77"/>
                <a:gd name="T37" fmla="*/ 0 h 59"/>
                <a:gd name="T38" fmla="*/ 0 w 77"/>
                <a:gd name="T39" fmla="*/ 0 h 59"/>
                <a:gd name="T40" fmla="*/ 0 w 77"/>
                <a:gd name="T41" fmla="*/ 0 h 59"/>
                <a:gd name="T42" fmla="*/ 0 w 77"/>
                <a:gd name="T43" fmla="*/ 0 h 59"/>
                <a:gd name="T44" fmla="*/ 0 w 77"/>
                <a:gd name="T45" fmla="*/ 0 h 59"/>
                <a:gd name="T46" fmla="*/ 0 w 77"/>
                <a:gd name="T47" fmla="*/ 0 h 59"/>
                <a:gd name="T48" fmla="*/ 0 w 77"/>
                <a:gd name="T49" fmla="*/ 0 h 59"/>
                <a:gd name="T50" fmla="*/ 0 w 77"/>
                <a:gd name="T51" fmla="*/ 0 h 59"/>
                <a:gd name="T52" fmla="*/ 0 w 77"/>
                <a:gd name="T53" fmla="*/ 0 h 59"/>
                <a:gd name="T54" fmla="*/ 0 w 77"/>
                <a:gd name="T55" fmla="*/ 0 h 59"/>
                <a:gd name="T56" fmla="*/ 0 w 77"/>
                <a:gd name="T57" fmla="*/ 0 h 59"/>
                <a:gd name="T58" fmla="*/ 0 w 77"/>
                <a:gd name="T59" fmla="*/ 0 h 59"/>
                <a:gd name="T60" fmla="*/ 0 w 77"/>
                <a:gd name="T61" fmla="*/ 0 h 59"/>
                <a:gd name="T62" fmla="*/ 0 w 77"/>
                <a:gd name="T63" fmla="*/ 0 h 59"/>
                <a:gd name="T64" fmla="*/ 0 w 77"/>
                <a:gd name="T65" fmla="*/ 0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7"/>
                <a:gd name="T100" fmla="*/ 0 h 59"/>
                <a:gd name="T101" fmla="*/ 77 w 77"/>
                <a:gd name="T102" fmla="*/ 59 h 5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7" h="59">
                  <a:moveTo>
                    <a:pt x="4" y="49"/>
                  </a:moveTo>
                  <a:lnTo>
                    <a:pt x="9" y="56"/>
                  </a:lnTo>
                  <a:lnTo>
                    <a:pt x="16" y="58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43" y="58"/>
                  </a:lnTo>
                  <a:lnTo>
                    <a:pt x="52" y="56"/>
                  </a:lnTo>
                  <a:lnTo>
                    <a:pt x="61" y="54"/>
                  </a:lnTo>
                  <a:lnTo>
                    <a:pt x="70" y="54"/>
                  </a:lnTo>
                  <a:lnTo>
                    <a:pt x="72" y="54"/>
                  </a:lnTo>
                  <a:lnTo>
                    <a:pt x="75" y="52"/>
                  </a:lnTo>
                  <a:lnTo>
                    <a:pt x="77" y="49"/>
                  </a:lnTo>
                  <a:lnTo>
                    <a:pt x="77" y="45"/>
                  </a:lnTo>
                  <a:lnTo>
                    <a:pt x="75" y="42"/>
                  </a:lnTo>
                  <a:lnTo>
                    <a:pt x="73" y="40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56" y="42"/>
                  </a:lnTo>
                  <a:lnTo>
                    <a:pt x="45" y="42"/>
                  </a:lnTo>
                  <a:lnTo>
                    <a:pt x="36" y="44"/>
                  </a:lnTo>
                  <a:lnTo>
                    <a:pt x="29" y="44"/>
                  </a:lnTo>
                  <a:lnTo>
                    <a:pt x="22" y="44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5" y="37"/>
                  </a:lnTo>
                  <a:lnTo>
                    <a:pt x="13" y="25"/>
                  </a:lnTo>
                  <a:lnTo>
                    <a:pt x="15" y="13"/>
                  </a:lnTo>
                  <a:lnTo>
                    <a:pt x="22" y="2"/>
                  </a:lnTo>
                  <a:lnTo>
                    <a:pt x="11" y="0"/>
                  </a:lnTo>
                  <a:lnTo>
                    <a:pt x="2" y="13"/>
                  </a:lnTo>
                  <a:lnTo>
                    <a:pt x="0" y="30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3" name="Freeform 270"/>
            <p:cNvSpPr>
              <a:spLocks/>
            </p:cNvSpPr>
            <p:nvPr/>
          </p:nvSpPr>
          <p:spPr bwMode="auto">
            <a:xfrm rot="497617">
              <a:off x="2757" y="1388"/>
              <a:ext cx="24" cy="13"/>
            </a:xfrm>
            <a:custGeom>
              <a:avLst/>
              <a:gdLst>
                <a:gd name="T0" fmla="*/ 0 w 86"/>
                <a:gd name="T1" fmla="*/ 0 h 51"/>
                <a:gd name="T2" fmla="*/ 0 w 86"/>
                <a:gd name="T3" fmla="*/ 0 h 51"/>
                <a:gd name="T4" fmla="*/ 0 w 86"/>
                <a:gd name="T5" fmla="*/ 0 h 51"/>
                <a:gd name="T6" fmla="*/ 0 w 86"/>
                <a:gd name="T7" fmla="*/ 0 h 51"/>
                <a:gd name="T8" fmla="*/ 0 w 86"/>
                <a:gd name="T9" fmla="*/ 0 h 51"/>
                <a:gd name="T10" fmla="*/ 0 w 86"/>
                <a:gd name="T11" fmla="*/ 0 h 51"/>
                <a:gd name="T12" fmla="*/ 0 w 86"/>
                <a:gd name="T13" fmla="*/ 0 h 51"/>
                <a:gd name="T14" fmla="*/ 0 w 86"/>
                <a:gd name="T15" fmla="*/ 0 h 51"/>
                <a:gd name="T16" fmla="*/ 0 w 86"/>
                <a:gd name="T17" fmla="*/ 0 h 51"/>
                <a:gd name="T18" fmla="*/ 0 w 86"/>
                <a:gd name="T19" fmla="*/ 0 h 51"/>
                <a:gd name="T20" fmla="*/ 0 w 86"/>
                <a:gd name="T21" fmla="*/ 0 h 51"/>
                <a:gd name="T22" fmla="*/ 0 w 86"/>
                <a:gd name="T23" fmla="*/ 0 h 51"/>
                <a:gd name="T24" fmla="*/ 0 w 86"/>
                <a:gd name="T25" fmla="*/ 0 h 51"/>
                <a:gd name="T26" fmla="*/ 0 w 86"/>
                <a:gd name="T27" fmla="*/ 0 h 51"/>
                <a:gd name="T28" fmla="*/ 0 w 86"/>
                <a:gd name="T29" fmla="*/ 0 h 51"/>
                <a:gd name="T30" fmla="*/ 0 w 86"/>
                <a:gd name="T31" fmla="*/ 0 h 51"/>
                <a:gd name="T32" fmla="*/ 0 w 86"/>
                <a:gd name="T33" fmla="*/ 0 h 51"/>
                <a:gd name="T34" fmla="*/ 0 w 86"/>
                <a:gd name="T35" fmla="*/ 0 h 51"/>
                <a:gd name="T36" fmla="*/ 0 w 86"/>
                <a:gd name="T37" fmla="*/ 0 h 51"/>
                <a:gd name="T38" fmla="*/ 0 w 86"/>
                <a:gd name="T39" fmla="*/ 0 h 51"/>
                <a:gd name="T40" fmla="*/ 0 w 86"/>
                <a:gd name="T41" fmla="*/ 0 h 51"/>
                <a:gd name="T42" fmla="*/ 0 w 86"/>
                <a:gd name="T43" fmla="*/ 0 h 51"/>
                <a:gd name="T44" fmla="*/ 0 w 86"/>
                <a:gd name="T45" fmla="*/ 0 h 51"/>
                <a:gd name="T46" fmla="*/ 0 w 86"/>
                <a:gd name="T47" fmla="*/ 0 h 51"/>
                <a:gd name="T48" fmla="*/ 0 w 86"/>
                <a:gd name="T49" fmla="*/ 0 h 51"/>
                <a:gd name="T50" fmla="*/ 0 w 86"/>
                <a:gd name="T51" fmla="*/ 0 h 51"/>
                <a:gd name="T52" fmla="*/ 0 w 86"/>
                <a:gd name="T53" fmla="*/ 0 h 51"/>
                <a:gd name="T54" fmla="*/ 0 w 86"/>
                <a:gd name="T55" fmla="*/ 0 h 51"/>
                <a:gd name="T56" fmla="*/ 0 w 86"/>
                <a:gd name="T57" fmla="*/ 0 h 51"/>
                <a:gd name="T58" fmla="*/ 0 w 86"/>
                <a:gd name="T59" fmla="*/ 0 h 51"/>
                <a:gd name="T60" fmla="*/ 0 w 86"/>
                <a:gd name="T61" fmla="*/ 0 h 51"/>
                <a:gd name="T62" fmla="*/ 0 w 86"/>
                <a:gd name="T63" fmla="*/ 0 h 51"/>
                <a:gd name="T64" fmla="*/ 0 w 86"/>
                <a:gd name="T65" fmla="*/ 0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51"/>
                <a:gd name="T101" fmla="*/ 86 w 86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51">
                  <a:moveTo>
                    <a:pt x="6" y="43"/>
                  </a:moveTo>
                  <a:lnTo>
                    <a:pt x="11" y="48"/>
                  </a:lnTo>
                  <a:lnTo>
                    <a:pt x="18" y="51"/>
                  </a:lnTo>
                  <a:lnTo>
                    <a:pt x="27" y="51"/>
                  </a:lnTo>
                  <a:lnTo>
                    <a:pt x="38" y="51"/>
                  </a:lnTo>
                  <a:lnTo>
                    <a:pt x="48" y="50"/>
                  </a:lnTo>
                  <a:lnTo>
                    <a:pt x="59" y="48"/>
                  </a:lnTo>
                  <a:lnTo>
                    <a:pt x="70" y="48"/>
                  </a:lnTo>
                  <a:lnTo>
                    <a:pt x="79" y="48"/>
                  </a:lnTo>
                  <a:lnTo>
                    <a:pt x="82" y="46"/>
                  </a:lnTo>
                  <a:lnTo>
                    <a:pt x="84" y="44"/>
                  </a:lnTo>
                  <a:lnTo>
                    <a:pt x="86" y="41"/>
                  </a:lnTo>
                  <a:lnTo>
                    <a:pt x="86" y="39"/>
                  </a:lnTo>
                  <a:lnTo>
                    <a:pt x="86" y="38"/>
                  </a:lnTo>
                  <a:lnTo>
                    <a:pt x="82" y="34"/>
                  </a:lnTo>
                  <a:lnTo>
                    <a:pt x="80" y="32"/>
                  </a:lnTo>
                  <a:lnTo>
                    <a:pt x="77" y="32"/>
                  </a:lnTo>
                  <a:lnTo>
                    <a:pt x="62" y="34"/>
                  </a:lnTo>
                  <a:lnTo>
                    <a:pt x="52" y="36"/>
                  </a:lnTo>
                  <a:lnTo>
                    <a:pt x="39" y="36"/>
                  </a:lnTo>
                  <a:lnTo>
                    <a:pt x="30" y="34"/>
                  </a:lnTo>
                  <a:lnTo>
                    <a:pt x="23" y="34"/>
                  </a:lnTo>
                  <a:lnTo>
                    <a:pt x="18" y="32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4" y="19"/>
                  </a:lnTo>
                  <a:lnTo>
                    <a:pt x="18" y="8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4" y="10"/>
                  </a:lnTo>
                  <a:lnTo>
                    <a:pt x="0" y="27"/>
                  </a:lnTo>
                  <a:lnTo>
                    <a:pt x="6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4" name="Freeform 271"/>
            <p:cNvSpPr>
              <a:spLocks/>
            </p:cNvSpPr>
            <p:nvPr/>
          </p:nvSpPr>
          <p:spPr bwMode="auto">
            <a:xfrm rot="497617">
              <a:off x="2718" y="1381"/>
              <a:ext cx="28" cy="15"/>
            </a:xfrm>
            <a:custGeom>
              <a:avLst/>
              <a:gdLst>
                <a:gd name="T0" fmla="*/ 0 w 101"/>
                <a:gd name="T1" fmla="*/ 0 h 59"/>
                <a:gd name="T2" fmla="*/ 0 w 101"/>
                <a:gd name="T3" fmla="*/ 0 h 59"/>
                <a:gd name="T4" fmla="*/ 0 w 101"/>
                <a:gd name="T5" fmla="*/ 0 h 59"/>
                <a:gd name="T6" fmla="*/ 0 w 101"/>
                <a:gd name="T7" fmla="*/ 0 h 59"/>
                <a:gd name="T8" fmla="*/ 0 w 101"/>
                <a:gd name="T9" fmla="*/ 0 h 59"/>
                <a:gd name="T10" fmla="*/ 0 w 101"/>
                <a:gd name="T11" fmla="*/ 0 h 59"/>
                <a:gd name="T12" fmla="*/ 0 w 101"/>
                <a:gd name="T13" fmla="*/ 0 h 59"/>
                <a:gd name="T14" fmla="*/ 0 w 101"/>
                <a:gd name="T15" fmla="*/ 0 h 59"/>
                <a:gd name="T16" fmla="*/ 0 w 101"/>
                <a:gd name="T17" fmla="*/ 0 h 59"/>
                <a:gd name="T18" fmla="*/ 0 w 101"/>
                <a:gd name="T19" fmla="*/ 0 h 59"/>
                <a:gd name="T20" fmla="*/ 0 w 101"/>
                <a:gd name="T21" fmla="*/ 0 h 59"/>
                <a:gd name="T22" fmla="*/ 0 w 101"/>
                <a:gd name="T23" fmla="*/ 0 h 59"/>
                <a:gd name="T24" fmla="*/ 0 w 101"/>
                <a:gd name="T25" fmla="*/ 0 h 59"/>
                <a:gd name="T26" fmla="*/ 0 w 101"/>
                <a:gd name="T27" fmla="*/ 0 h 59"/>
                <a:gd name="T28" fmla="*/ 0 w 101"/>
                <a:gd name="T29" fmla="*/ 0 h 59"/>
                <a:gd name="T30" fmla="*/ 0 w 101"/>
                <a:gd name="T31" fmla="*/ 0 h 59"/>
                <a:gd name="T32" fmla="*/ 0 w 101"/>
                <a:gd name="T33" fmla="*/ 0 h 59"/>
                <a:gd name="T34" fmla="*/ 0 w 101"/>
                <a:gd name="T35" fmla="*/ 0 h 59"/>
                <a:gd name="T36" fmla="*/ 0 w 101"/>
                <a:gd name="T37" fmla="*/ 0 h 59"/>
                <a:gd name="T38" fmla="*/ 0 w 101"/>
                <a:gd name="T39" fmla="*/ 0 h 59"/>
                <a:gd name="T40" fmla="*/ 0 w 101"/>
                <a:gd name="T41" fmla="*/ 0 h 59"/>
                <a:gd name="T42" fmla="*/ 0 w 101"/>
                <a:gd name="T43" fmla="*/ 0 h 59"/>
                <a:gd name="T44" fmla="*/ 0 w 101"/>
                <a:gd name="T45" fmla="*/ 0 h 59"/>
                <a:gd name="T46" fmla="*/ 0 w 101"/>
                <a:gd name="T47" fmla="*/ 0 h 59"/>
                <a:gd name="T48" fmla="*/ 0 w 101"/>
                <a:gd name="T49" fmla="*/ 0 h 59"/>
                <a:gd name="T50" fmla="*/ 0 w 101"/>
                <a:gd name="T51" fmla="*/ 0 h 59"/>
                <a:gd name="T52" fmla="*/ 0 w 101"/>
                <a:gd name="T53" fmla="*/ 0 h 59"/>
                <a:gd name="T54" fmla="*/ 0 w 101"/>
                <a:gd name="T55" fmla="*/ 0 h 59"/>
                <a:gd name="T56" fmla="*/ 0 w 101"/>
                <a:gd name="T57" fmla="*/ 0 h 59"/>
                <a:gd name="T58" fmla="*/ 0 w 101"/>
                <a:gd name="T59" fmla="*/ 0 h 59"/>
                <a:gd name="T60" fmla="*/ 0 w 101"/>
                <a:gd name="T61" fmla="*/ 0 h 59"/>
                <a:gd name="T62" fmla="*/ 0 w 101"/>
                <a:gd name="T63" fmla="*/ 0 h 59"/>
                <a:gd name="T64" fmla="*/ 0 w 101"/>
                <a:gd name="T65" fmla="*/ 0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59"/>
                <a:gd name="T101" fmla="*/ 101 w 101"/>
                <a:gd name="T102" fmla="*/ 59 h 5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59">
                  <a:moveTo>
                    <a:pt x="5" y="49"/>
                  </a:moveTo>
                  <a:lnTo>
                    <a:pt x="12" y="54"/>
                  </a:lnTo>
                  <a:lnTo>
                    <a:pt x="21" y="57"/>
                  </a:lnTo>
                  <a:lnTo>
                    <a:pt x="32" y="59"/>
                  </a:lnTo>
                  <a:lnTo>
                    <a:pt x="44" y="57"/>
                  </a:lnTo>
                  <a:lnTo>
                    <a:pt x="59" y="56"/>
                  </a:lnTo>
                  <a:lnTo>
                    <a:pt x="71" y="54"/>
                  </a:lnTo>
                  <a:lnTo>
                    <a:pt x="84" y="54"/>
                  </a:lnTo>
                  <a:lnTo>
                    <a:pt x="94" y="54"/>
                  </a:lnTo>
                  <a:lnTo>
                    <a:pt x="98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1" y="44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94" y="37"/>
                  </a:lnTo>
                  <a:lnTo>
                    <a:pt x="91" y="37"/>
                  </a:lnTo>
                  <a:lnTo>
                    <a:pt x="75" y="40"/>
                  </a:lnTo>
                  <a:lnTo>
                    <a:pt x="60" y="40"/>
                  </a:lnTo>
                  <a:lnTo>
                    <a:pt x="46" y="40"/>
                  </a:lnTo>
                  <a:lnTo>
                    <a:pt x="36" y="40"/>
                  </a:lnTo>
                  <a:lnTo>
                    <a:pt x="27" y="38"/>
                  </a:lnTo>
                  <a:lnTo>
                    <a:pt x="19" y="37"/>
                  </a:lnTo>
                  <a:lnTo>
                    <a:pt x="16" y="35"/>
                  </a:lnTo>
                  <a:lnTo>
                    <a:pt x="14" y="35"/>
                  </a:lnTo>
                  <a:lnTo>
                    <a:pt x="14" y="31"/>
                  </a:lnTo>
                  <a:lnTo>
                    <a:pt x="16" y="21"/>
                  </a:lnTo>
                  <a:lnTo>
                    <a:pt x="19" y="9"/>
                  </a:lnTo>
                  <a:lnTo>
                    <a:pt x="30" y="0"/>
                  </a:lnTo>
                  <a:lnTo>
                    <a:pt x="16" y="0"/>
                  </a:lnTo>
                  <a:lnTo>
                    <a:pt x="5" y="11"/>
                  </a:lnTo>
                  <a:lnTo>
                    <a:pt x="0" y="30"/>
                  </a:lnTo>
                  <a:lnTo>
                    <a:pt x="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5" name="Freeform 272"/>
            <p:cNvSpPr>
              <a:spLocks/>
            </p:cNvSpPr>
            <p:nvPr/>
          </p:nvSpPr>
          <p:spPr bwMode="auto">
            <a:xfrm rot="497617">
              <a:off x="2683" y="1379"/>
              <a:ext cx="19" cy="12"/>
            </a:xfrm>
            <a:custGeom>
              <a:avLst/>
              <a:gdLst>
                <a:gd name="T0" fmla="*/ 0 w 71"/>
                <a:gd name="T1" fmla="*/ 0 h 48"/>
                <a:gd name="T2" fmla="*/ 0 w 71"/>
                <a:gd name="T3" fmla="*/ 0 h 48"/>
                <a:gd name="T4" fmla="*/ 0 w 71"/>
                <a:gd name="T5" fmla="*/ 0 h 48"/>
                <a:gd name="T6" fmla="*/ 0 w 71"/>
                <a:gd name="T7" fmla="*/ 0 h 48"/>
                <a:gd name="T8" fmla="*/ 0 w 71"/>
                <a:gd name="T9" fmla="*/ 0 h 48"/>
                <a:gd name="T10" fmla="*/ 0 w 71"/>
                <a:gd name="T11" fmla="*/ 0 h 48"/>
                <a:gd name="T12" fmla="*/ 0 w 71"/>
                <a:gd name="T13" fmla="*/ 0 h 48"/>
                <a:gd name="T14" fmla="*/ 0 w 71"/>
                <a:gd name="T15" fmla="*/ 0 h 48"/>
                <a:gd name="T16" fmla="*/ 0 w 71"/>
                <a:gd name="T17" fmla="*/ 0 h 48"/>
                <a:gd name="T18" fmla="*/ 0 w 71"/>
                <a:gd name="T19" fmla="*/ 0 h 48"/>
                <a:gd name="T20" fmla="*/ 0 w 71"/>
                <a:gd name="T21" fmla="*/ 0 h 48"/>
                <a:gd name="T22" fmla="*/ 0 w 71"/>
                <a:gd name="T23" fmla="*/ 0 h 48"/>
                <a:gd name="T24" fmla="*/ 0 w 71"/>
                <a:gd name="T25" fmla="*/ 0 h 48"/>
                <a:gd name="T26" fmla="*/ 0 w 71"/>
                <a:gd name="T27" fmla="*/ 0 h 48"/>
                <a:gd name="T28" fmla="*/ 0 w 71"/>
                <a:gd name="T29" fmla="*/ 0 h 48"/>
                <a:gd name="T30" fmla="*/ 0 w 71"/>
                <a:gd name="T31" fmla="*/ 0 h 48"/>
                <a:gd name="T32" fmla="*/ 0 w 71"/>
                <a:gd name="T33" fmla="*/ 0 h 48"/>
                <a:gd name="T34" fmla="*/ 0 w 71"/>
                <a:gd name="T35" fmla="*/ 0 h 48"/>
                <a:gd name="T36" fmla="*/ 0 w 71"/>
                <a:gd name="T37" fmla="*/ 0 h 48"/>
                <a:gd name="T38" fmla="*/ 0 w 71"/>
                <a:gd name="T39" fmla="*/ 0 h 48"/>
                <a:gd name="T40" fmla="*/ 0 w 71"/>
                <a:gd name="T41" fmla="*/ 0 h 48"/>
                <a:gd name="T42" fmla="*/ 0 w 71"/>
                <a:gd name="T43" fmla="*/ 0 h 48"/>
                <a:gd name="T44" fmla="*/ 0 w 71"/>
                <a:gd name="T45" fmla="*/ 0 h 48"/>
                <a:gd name="T46" fmla="*/ 0 w 71"/>
                <a:gd name="T47" fmla="*/ 0 h 48"/>
                <a:gd name="T48" fmla="*/ 0 w 71"/>
                <a:gd name="T49" fmla="*/ 0 h 48"/>
                <a:gd name="T50" fmla="*/ 0 w 71"/>
                <a:gd name="T51" fmla="*/ 0 h 48"/>
                <a:gd name="T52" fmla="*/ 0 w 71"/>
                <a:gd name="T53" fmla="*/ 0 h 48"/>
                <a:gd name="T54" fmla="*/ 0 w 71"/>
                <a:gd name="T55" fmla="*/ 0 h 48"/>
                <a:gd name="T56" fmla="*/ 0 w 71"/>
                <a:gd name="T57" fmla="*/ 0 h 48"/>
                <a:gd name="T58" fmla="*/ 0 w 71"/>
                <a:gd name="T59" fmla="*/ 0 h 48"/>
                <a:gd name="T60" fmla="*/ 0 w 71"/>
                <a:gd name="T61" fmla="*/ 0 h 48"/>
                <a:gd name="T62" fmla="*/ 0 w 71"/>
                <a:gd name="T63" fmla="*/ 0 h 48"/>
                <a:gd name="T64" fmla="*/ 0 w 71"/>
                <a:gd name="T65" fmla="*/ 0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48"/>
                <a:gd name="T101" fmla="*/ 71 w 71"/>
                <a:gd name="T102" fmla="*/ 48 h 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48">
                  <a:moveTo>
                    <a:pt x="3" y="39"/>
                  </a:moveTo>
                  <a:lnTo>
                    <a:pt x="9" y="45"/>
                  </a:lnTo>
                  <a:lnTo>
                    <a:pt x="16" y="46"/>
                  </a:lnTo>
                  <a:lnTo>
                    <a:pt x="23" y="48"/>
                  </a:lnTo>
                  <a:lnTo>
                    <a:pt x="32" y="46"/>
                  </a:lnTo>
                  <a:lnTo>
                    <a:pt x="41" y="46"/>
                  </a:lnTo>
                  <a:lnTo>
                    <a:pt x="50" y="45"/>
                  </a:lnTo>
                  <a:lnTo>
                    <a:pt x="59" y="43"/>
                  </a:lnTo>
                  <a:lnTo>
                    <a:pt x="66" y="43"/>
                  </a:lnTo>
                  <a:lnTo>
                    <a:pt x="68" y="43"/>
                  </a:lnTo>
                  <a:lnTo>
                    <a:pt x="69" y="41"/>
                  </a:lnTo>
                  <a:lnTo>
                    <a:pt x="71" y="38"/>
                  </a:lnTo>
                  <a:lnTo>
                    <a:pt x="71" y="36"/>
                  </a:lnTo>
                  <a:lnTo>
                    <a:pt x="71" y="34"/>
                  </a:lnTo>
                  <a:lnTo>
                    <a:pt x="69" y="31"/>
                  </a:lnTo>
                  <a:lnTo>
                    <a:pt x="66" y="31"/>
                  </a:lnTo>
                  <a:lnTo>
                    <a:pt x="64" y="31"/>
                  </a:lnTo>
                  <a:lnTo>
                    <a:pt x="53" y="33"/>
                  </a:lnTo>
                  <a:lnTo>
                    <a:pt x="43" y="34"/>
                  </a:lnTo>
                  <a:lnTo>
                    <a:pt x="34" y="33"/>
                  </a:lnTo>
                  <a:lnTo>
                    <a:pt x="25" y="33"/>
                  </a:lnTo>
                  <a:lnTo>
                    <a:pt x="19" y="31"/>
                  </a:lnTo>
                  <a:lnTo>
                    <a:pt x="14" y="31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11" y="17"/>
                  </a:lnTo>
                  <a:lnTo>
                    <a:pt x="14" y="8"/>
                  </a:lnTo>
                  <a:lnTo>
                    <a:pt x="21" y="1"/>
                  </a:lnTo>
                  <a:lnTo>
                    <a:pt x="11" y="0"/>
                  </a:lnTo>
                  <a:lnTo>
                    <a:pt x="3" y="10"/>
                  </a:lnTo>
                  <a:lnTo>
                    <a:pt x="0" y="2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6" name="Freeform 273"/>
            <p:cNvSpPr>
              <a:spLocks/>
            </p:cNvSpPr>
            <p:nvPr/>
          </p:nvSpPr>
          <p:spPr bwMode="auto">
            <a:xfrm rot="497617">
              <a:off x="2649" y="1378"/>
              <a:ext cx="23" cy="14"/>
            </a:xfrm>
            <a:custGeom>
              <a:avLst/>
              <a:gdLst>
                <a:gd name="T0" fmla="*/ 0 w 86"/>
                <a:gd name="T1" fmla="*/ 0 h 53"/>
                <a:gd name="T2" fmla="*/ 0 w 86"/>
                <a:gd name="T3" fmla="*/ 0 h 53"/>
                <a:gd name="T4" fmla="*/ 0 w 86"/>
                <a:gd name="T5" fmla="*/ 0 h 53"/>
                <a:gd name="T6" fmla="*/ 0 w 86"/>
                <a:gd name="T7" fmla="*/ 0 h 53"/>
                <a:gd name="T8" fmla="*/ 0 w 86"/>
                <a:gd name="T9" fmla="*/ 0 h 53"/>
                <a:gd name="T10" fmla="*/ 0 w 86"/>
                <a:gd name="T11" fmla="*/ 0 h 53"/>
                <a:gd name="T12" fmla="*/ 0 w 86"/>
                <a:gd name="T13" fmla="*/ 0 h 53"/>
                <a:gd name="T14" fmla="*/ 0 w 86"/>
                <a:gd name="T15" fmla="*/ 0 h 53"/>
                <a:gd name="T16" fmla="*/ 0 w 86"/>
                <a:gd name="T17" fmla="*/ 0 h 53"/>
                <a:gd name="T18" fmla="*/ 0 w 86"/>
                <a:gd name="T19" fmla="*/ 0 h 53"/>
                <a:gd name="T20" fmla="*/ 0 w 86"/>
                <a:gd name="T21" fmla="*/ 0 h 53"/>
                <a:gd name="T22" fmla="*/ 0 w 86"/>
                <a:gd name="T23" fmla="*/ 0 h 53"/>
                <a:gd name="T24" fmla="*/ 0 w 86"/>
                <a:gd name="T25" fmla="*/ 0 h 53"/>
                <a:gd name="T26" fmla="*/ 0 w 86"/>
                <a:gd name="T27" fmla="*/ 0 h 53"/>
                <a:gd name="T28" fmla="*/ 0 w 86"/>
                <a:gd name="T29" fmla="*/ 0 h 53"/>
                <a:gd name="T30" fmla="*/ 0 w 86"/>
                <a:gd name="T31" fmla="*/ 0 h 53"/>
                <a:gd name="T32" fmla="*/ 0 w 86"/>
                <a:gd name="T33" fmla="*/ 0 h 53"/>
                <a:gd name="T34" fmla="*/ 0 w 86"/>
                <a:gd name="T35" fmla="*/ 0 h 53"/>
                <a:gd name="T36" fmla="*/ 0 w 86"/>
                <a:gd name="T37" fmla="*/ 0 h 53"/>
                <a:gd name="T38" fmla="*/ 0 w 86"/>
                <a:gd name="T39" fmla="*/ 0 h 53"/>
                <a:gd name="T40" fmla="*/ 0 w 86"/>
                <a:gd name="T41" fmla="*/ 0 h 53"/>
                <a:gd name="T42" fmla="*/ 0 w 86"/>
                <a:gd name="T43" fmla="*/ 0 h 53"/>
                <a:gd name="T44" fmla="*/ 0 w 86"/>
                <a:gd name="T45" fmla="*/ 0 h 53"/>
                <a:gd name="T46" fmla="*/ 0 w 86"/>
                <a:gd name="T47" fmla="*/ 0 h 53"/>
                <a:gd name="T48" fmla="*/ 0 w 86"/>
                <a:gd name="T49" fmla="*/ 0 h 53"/>
                <a:gd name="T50" fmla="*/ 0 w 86"/>
                <a:gd name="T51" fmla="*/ 0 h 53"/>
                <a:gd name="T52" fmla="*/ 0 w 86"/>
                <a:gd name="T53" fmla="*/ 0 h 53"/>
                <a:gd name="T54" fmla="*/ 0 w 86"/>
                <a:gd name="T55" fmla="*/ 0 h 53"/>
                <a:gd name="T56" fmla="*/ 0 w 86"/>
                <a:gd name="T57" fmla="*/ 0 h 53"/>
                <a:gd name="T58" fmla="*/ 0 w 86"/>
                <a:gd name="T59" fmla="*/ 0 h 53"/>
                <a:gd name="T60" fmla="*/ 0 w 86"/>
                <a:gd name="T61" fmla="*/ 0 h 53"/>
                <a:gd name="T62" fmla="*/ 0 w 86"/>
                <a:gd name="T63" fmla="*/ 0 h 53"/>
                <a:gd name="T64" fmla="*/ 0 w 86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53"/>
                <a:gd name="T101" fmla="*/ 86 w 86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53">
                  <a:moveTo>
                    <a:pt x="5" y="45"/>
                  </a:moveTo>
                  <a:lnTo>
                    <a:pt x="11" y="50"/>
                  </a:lnTo>
                  <a:lnTo>
                    <a:pt x="18" y="53"/>
                  </a:lnTo>
                  <a:lnTo>
                    <a:pt x="27" y="53"/>
                  </a:lnTo>
                  <a:lnTo>
                    <a:pt x="37" y="53"/>
                  </a:lnTo>
                  <a:lnTo>
                    <a:pt x="48" y="52"/>
                  </a:lnTo>
                  <a:lnTo>
                    <a:pt x="59" y="50"/>
                  </a:lnTo>
                  <a:lnTo>
                    <a:pt x="69" y="50"/>
                  </a:lnTo>
                  <a:lnTo>
                    <a:pt x="78" y="50"/>
                  </a:lnTo>
                  <a:lnTo>
                    <a:pt x="82" y="48"/>
                  </a:lnTo>
                  <a:lnTo>
                    <a:pt x="84" y="46"/>
                  </a:lnTo>
                  <a:lnTo>
                    <a:pt x="86" y="43"/>
                  </a:lnTo>
                  <a:lnTo>
                    <a:pt x="86" y="41"/>
                  </a:lnTo>
                  <a:lnTo>
                    <a:pt x="86" y="40"/>
                  </a:lnTo>
                  <a:lnTo>
                    <a:pt x="82" y="36"/>
                  </a:lnTo>
                  <a:lnTo>
                    <a:pt x="80" y="34"/>
                  </a:lnTo>
                  <a:lnTo>
                    <a:pt x="77" y="34"/>
                  </a:lnTo>
                  <a:lnTo>
                    <a:pt x="62" y="38"/>
                  </a:lnTo>
                  <a:lnTo>
                    <a:pt x="52" y="38"/>
                  </a:lnTo>
                  <a:lnTo>
                    <a:pt x="39" y="38"/>
                  </a:lnTo>
                  <a:lnTo>
                    <a:pt x="30" y="38"/>
                  </a:lnTo>
                  <a:lnTo>
                    <a:pt x="23" y="36"/>
                  </a:lnTo>
                  <a:lnTo>
                    <a:pt x="18" y="34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4" y="19"/>
                  </a:lnTo>
                  <a:lnTo>
                    <a:pt x="18" y="8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4" y="10"/>
                  </a:lnTo>
                  <a:lnTo>
                    <a:pt x="0" y="27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7" name="Freeform 274"/>
            <p:cNvSpPr>
              <a:spLocks/>
            </p:cNvSpPr>
            <p:nvPr/>
          </p:nvSpPr>
          <p:spPr bwMode="auto">
            <a:xfrm rot="497617">
              <a:off x="3001" y="1344"/>
              <a:ext cx="50" cy="95"/>
            </a:xfrm>
            <a:custGeom>
              <a:avLst/>
              <a:gdLst>
                <a:gd name="T0" fmla="*/ 0 w 182"/>
                <a:gd name="T1" fmla="*/ 0 h 384"/>
                <a:gd name="T2" fmla="*/ 0 w 182"/>
                <a:gd name="T3" fmla="*/ 0 h 384"/>
                <a:gd name="T4" fmla="*/ 0 w 182"/>
                <a:gd name="T5" fmla="*/ 0 h 384"/>
                <a:gd name="T6" fmla="*/ 0 w 182"/>
                <a:gd name="T7" fmla="*/ 0 h 384"/>
                <a:gd name="T8" fmla="*/ 0 w 182"/>
                <a:gd name="T9" fmla="*/ 0 h 384"/>
                <a:gd name="T10" fmla="*/ 0 w 182"/>
                <a:gd name="T11" fmla="*/ 0 h 384"/>
                <a:gd name="T12" fmla="*/ 0 w 182"/>
                <a:gd name="T13" fmla="*/ 0 h 384"/>
                <a:gd name="T14" fmla="*/ 0 w 182"/>
                <a:gd name="T15" fmla="*/ 0 h 384"/>
                <a:gd name="T16" fmla="*/ 0 w 182"/>
                <a:gd name="T17" fmla="*/ 0 h 384"/>
                <a:gd name="T18" fmla="*/ 0 w 182"/>
                <a:gd name="T19" fmla="*/ 0 h 384"/>
                <a:gd name="T20" fmla="*/ 0 w 182"/>
                <a:gd name="T21" fmla="*/ 0 h 384"/>
                <a:gd name="T22" fmla="*/ 0 w 182"/>
                <a:gd name="T23" fmla="*/ 0 h 384"/>
                <a:gd name="T24" fmla="*/ 0 w 182"/>
                <a:gd name="T25" fmla="*/ 0 h 384"/>
                <a:gd name="T26" fmla="*/ 0 w 182"/>
                <a:gd name="T27" fmla="*/ 0 h 384"/>
                <a:gd name="T28" fmla="*/ 0 w 182"/>
                <a:gd name="T29" fmla="*/ 0 h 384"/>
                <a:gd name="T30" fmla="*/ 0 w 182"/>
                <a:gd name="T31" fmla="*/ 0 h 384"/>
                <a:gd name="T32" fmla="*/ 0 w 182"/>
                <a:gd name="T33" fmla="*/ 0 h 384"/>
                <a:gd name="T34" fmla="*/ 0 w 182"/>
                <a:gd name="T35" fmla="*/ 0 h 384"/>
                <a:gd name="T36" fmla="*/ 0 w 182"/>
                <a:gd name="T37" fmla="*/ 0 h 384"/>
                <a:gd name="T38" fmla="*/ 0 w 182"/>
                <a:gd name="T39" fmla="*/ 0 h 384"/>
                <a:gd name="T40" fmla="*/ 0 w 182"/>
                <a:gd name="T41" fmla="*/ 0 h 384"/>
                <a:gd name="T42" fmla="*/ 0 w 182"/>
                <a:gd name="T43" fmla="*/ 0 h 384"/>
                <a:gd name="T44" fmla="*/ 0 w 182"/>
                <a:gd name="T45" fmla="*/ 0 h 384"/>
                <a:gd name="T46" fmla="*/ 0 w 182"/>
                <a:gd name="T47" fmla="*/ 0 h 384"/>
                <a:gd name="T48" fmla="*/ 0 w 182"/>
                <a:gd name="T49" fmla="*/ 0 h 384"/>
                <a:gd name="T50" fmla="*/ 0 w 182"/>
                <a:gd name="T51" fmla="*/ 0 h 384"/>
                <a:gd name="T52" fmla="*/ 0 w 182"/>
                <a:gd name="T53" fmla="*/ 0 h 384"/>
                <a:gd name="T54" fmla="*/ 0 w 182"/>
                <a:gd name="T55" fmla="*/ 0 h 384"/>
                <a:gd name="T56" fmla="*/ 0 w 182"/>
                <a:gd name="T57" fmla="*/ 0 h 384"/>
                <a:gd name="T58" fmla="*/ 0 w 182"/>
                <a:gd name="T59" fmla="*/ 0 h 384"/>
                <a:gd name="T60" fmla="*/ 0 w 182"/>
                <a:gd name="T61" fmla="*/ 0 h 384"/>
                <a:gd name="T62" fmla="*/ 0 w 182"/>
                <a:gd name="T63" fmla="*/ 0 h 384"/>
                <a:gd name="T64" fmla="*/ 0 w 182"/>
                <a:gd name="T65" fmla="*/ 0 h 384"/>
                <a:gd name="T66" fmla="*/ 0 w 182"/>
                <a:gd name="T67" fmla="*/ 0 h 384"/>
                <a:gd name="T68" fmla="*/ 0 w 182"/>
                <a:gd name="T69" fmla="*/ 0 h 384"/>
                <a:gd name="T70" fmla="*/ 0 w 182"/>
                <a:gd name="T71" fmla="*/ 0 h 384"/>
                <a:gd name="T72" fmla="*/ 0 w 182"/>
                <a:gd name="T73" fmla="*/ 0 h 384"/>
                <a:gd name="T74" fmla="*/ 0 w 182"/>
                <a:gd name="T75" fmla="*/ 0 h 384"/>
                <a:gd name="T76" fmla="*/ 0 w 182"/>
                <a:gd name="T77" fmla="*/ 0 h 384"/>
                <a:gd name="T78" fmla="*/ 0 w 182"/>
                <a:gd name="T79" fmla="*/ 0 h 384"/>
                <a:gd name="T80" fmla="*/ 0 w 182"/>
                <a:gd name="T81" fmla="*/ 0 h 384"/>
                <a:gd name="T82" fmla="*/ 0 w 182"/>
                <a:gd name="T83" fmla="*/ 0 h 384"/>
                <a:gd name="T84" fmla="*/ 0 w 182"/>
                <a:gd name="T85" fmla="*/ 0 h 384"/>
                <a:gd name="T86" fmla="*/ 0 w 182"/>
                <a:gd name="T87" fmla="*/ 0 h 384"/>
                <a:gd name="T88" fmla="*/ 0 w 182"/>
                <a:gd name="T89" fmla="*/ 0 h 384"/>
                <a:gd name="T90" fmla="*/ 0 w 182"/>
                <a:gd name="T91" fmla="*/ 0 h 384"/>
                <a:gd name="T92" fmla="*/ 0 w 182"/>
                <a:gd name="T93" fmla="*/ 0 h 384"/>
                <a:gd name="T94" fmla="*/ 0 w 182"/>
                <a:gd name="T95" fmla="*/ 0 h 384"/>
                <a:gd name="T96" fmla="*/ 0 w 182"/>
                <a:gd name="T97" fmla="*/ 0 h 3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2"/>
                <a:gd name="T148" fmla="*/ 0 h 384"/>
                <a:gd name="T149" fmla="*/ 182 w 182"/>
                <a:gd name="T150" fmla="*/ 384 h 3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2" h="384">
                  <a:moveTo>
                    <a:pt x="159" y="102"/>
                  </a:moveTo>
                  <a:lnTo>
                    <a:pt x="145" y="114"/>
                  </a:lnTo>
                  <a:lnTo>
                    <a:pt x="132" y="127"/>
                  </a:lnTo>
                  <a:lnTo>
                    <a:pt x="121" y="142"/>
                  </a:lnTo>
                  <a:lnTo>
                    <a:pt x="111" y="156"/>
                  </a:lnTo>
                  <a:lnTo>
                    <a:pt x="93" y="180"/>
                  </a:lnTo>
                  <a:lnTo>
                    <a:pt x="77" y="206"/>
                  </a:lnTo>
                  <a:lnTo>
                    <a:pt x="61" y="232"/>
                  </a:lnTo>
                  <a:lnTo>
                    <a:pt x="48" y="256"/>
                  </a:lnTo>
                  <a:lnTo>
                    <a:pt x="34" y="284"/>
                  </a:lnTo>
                  <a:lnTo>
                    <a:pt x="22" y="310"/>
                  </a:lnTo>
                  <a:lnTo>
                    <a:pt x="11" y="336"/>
                  </a:lnTo>
                  <a:lnTo>
                    <a:pt x="0" y="363"/>
                  </a:lnTo>
                  <a:lnTo>
                    <a:pt x="0" y="370"/>
                  </a:lnTo>
                  <a:lnTo>
                    <a:pt x="4" y="377"/>
                  </a:lnTo>
                  <a:lnTo>
                    <a:pt x="9" y="382"/>
                  </a:lnTo>
                  <a:lnTo>
                    <a:pt x="15" y="384"/>
                  </a:lnTo>
                  <a:lnTo>
                    <a:pt x="22" y="384"/>
                  </a:lnTo>
                  <a:lnTo>
                    <a:pt x="27" y="381"/>
                  </a:lnTo>
                  <a:lnTo>
                    <a:pt x="31" y="375"/>
                  </a:lnTo>
                  <a:lnTo>
                    <a:pt x="34" y="370"/>
                  </a:lnTo>
                  <a:lnTo>
                    <a:pt x="38" y="363"/>
                  </a:lnTo>
                  <a:lnTo>
                    <a:pt x="47" y="348"/>
                  </a:lnTo>
                  <a:lnTo>
                    <a:pt x="56" y="329"/>
                  </a:lnTo>
                  <a:lnTo>
                    <a:pt x="63" y="312"/>
                  </a:lnTo>
                  <a:lnTo>
                    <a:pt x="75" y="282"/>
                  </a:lnTo>
                  <a:lnTo>
                    <a:pt x="91" y="251"/>
                  </a:lnTo>
                  <a:lnTo>
                    <a:pt x="111" y="220"/>
                  </a:lnTo>
                  <a:lnTo>
                    <a:pt x="130" y="189"/>
                  </a:lnTo>
                  <a:lnTo>
                    <a:pt x="148" y="161"/>
                  </a:lnTo>
                  <a:lnTo>
                    <a:pt x="162" y="140"/>
                  </a:lnTo>
                  <a:lnTo>
                    <a:pt x="173" y="125"/>
                  </a:lnTo>
                  <a:lnTo>
                    <a:pt x="177" y="120"/>
                  </a:lnTo>
                  <a:lnTo>
                    <a:pt x="180" y="116"/>
                  </a:lnTo>
                  <a:lnTo>
                    <a:pt x="182" y="113"/>
                  </a:lnTo>
                  <a:lnTo>
                    <a:pt x="182" y="109"/>
                  </a:lnTo>
                  <a:lnTo>
                    <a:pt x="180" y="106"/>
                  </a:lnTo>
                  <a:lnTo>
                    <a:pt x="175" y="94"/>
                  </a:lnTo>
                  <a:lnTo>
                    <a:pt x="162" y="66"/>
                  </a:lnTo>
                  <a:lnTo>
                    <a:pt x="146" y="31"/>
                  </a:lnTo>
                  <a:lnTo>
                    <a:pt x="132" y="0"/>
                  </a:lnTo>
                  <a:lnTo>
                    <a:pt x="121" y="18"/>
                  </a:lnTo>
                  <a:lnTo>
                    <a:pt x="120" y="35"/>
                  </a:lnTo>
                  <a:lnTo>
                    <a:pt x="123" y="52"/>
                  </a:lnTo>
                  <a:lnTo>
                    <a:pt x="130" y="68"/>
                  </a:lnTo>
                  <a:lnTo>
                    <a:pt x="139" y="82"/>
                  </a:lnTo>
                  <a:lnTo>
                    <a:pt x="150" y="92"/>
                  </a:lnTo>
                  <a:lnTo>
                    <a:pt x="155" y="101"/>
                  </a:lnTo>
                  <a:lnTo>
                    <a:pt x="159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8" name="Freeform 275"/>
            <p:cNvSpPr>
              <a:spLocks/>
            </p:cNvSpPr>
            <p:nvPr/>
          </p:nvSpPr>
          <p:spPr bwMode="auto">
            <a:xfrm rot="497617">
              <a:off x="2635" y="1312"/>
              <a:ext cx="405" cy="49"/>
            </a:xfrm>
            <a:custGeom>
              <a:avLst/>
              <a:gdLst>
                <a:gd name="T0" fmla="*/ 0 w 1473"/>
                <a:gd name="T1" fmla="*/ 0 h 199"/>
                <a:gd name="T2" fmla="*/ 0 w 1473"/>
                <a:gd name="T3" fmla="*/ 0 h 199"/>
                <a:gd name="T4" fmla="*/ 0 w 1473"/>
                <a:gd name="T5" fmla="*/ 0 h 199"/>
                <a:gd name="T6" fmla="*/ 0 w 1473"/>
                <a:gd name="T7" fmla="*/ 0 h 199"/>
                <a:gd name="T8" fmla="*/ 0 w 1473"/>
                <a:gd name="T9" fmla="*/ 0 h 199"/>
                <a:gd name="T10" fmla="*/ 0 w 1473"/>
                <a:gd name="T11" fmla="*/ 0 h 199"/>
                <a:gd name="T12" fmla="*/ 0 w 1473"/>
                <a:gd name="T13" fmla="*/ 0 h 199"/>
                <a:gd name="T14" fmla="*/ 0 w 1473"/>
                <a:gd name="T15" fmla="*/ 0 h 199"/>
                <a:gd name="T16" fmla="*/ 0 w 1473"/>
                <a:gd name="T17" fmla="*/ 0 h 199"/>
                <a:gd name="T18" fmla="*/ 0 w 1473"/>
                <a:gd name="T19" fmla="*/ 0 h 199"/>
                <a:gd name="T20" fmla="*/ 0 w 1473"/>
                <a:gd name="T21" fmla="*/ 0 h 199"/>
                <a:gd name="T22" fmla="*/ 0 w 1473"/>
                <a:gd name="T23" fmla="*/ 0 h 199"/>
                <a:gd name="T24" fmla="*/ 0 w 1473"/>
                <a:gd name="T25" fmla="*/ 0 h 199"/>
                <a:gd name="T26" fmla="*/ 0 w 1473"/>
                <a:gd name="T27" fmla="*/ 0 h 199"/>
                <a:gd name="T28" fmla="*/ 0 w 1473"/>
                <a:gd name="T29" fmla="*/ 0 h 199"/>
                <a:gd name="T30" fmla="*/ 0 w 1473"/>
                <a:gd name="T31" fmla="*/ 0 h 199"/>
                <a:gd name="T32" fmla="*/ 0 w 1473"/>
                <a:gd name="T33" fmla="*/ 0 h 199"/>
                <a:gd name="T34" fmla="*/ 0 w 1473"/>
                <a:gd name="T35" fmla="*/ 0 h 199"/>
                <a:gd name="T36" fmla="*/ 0 w 1473"/>
                <a:gd name="T37" fmla="*/ 0 h 199"/>
                <a:gd name="T38" fmla="*/ 0 w 1473"/>
                <a:gd name="T39" fmla="*/ 0 h 199"/>
                <a:gd name="T40" fmla="*/ 0 w 1473"/>
                <a:gd name="T41" fmla="*/ 0 h 199"/>
                <a:gd name="T42" fmla="*/ 0 w 1473"/>
                <a:gd name="T43" fmla="*/ 0 h 199"/>
                <a:gd name="T44" fmla="*/ 0 w 1473"/>
                <a:gd name="T45" fmla="*/ 0 h 199"/>
                <a:gd name="T46" fmla="*/ 0 w 1473"/>
                <a:gd name="T47" fmla="*/ 0 h 199"/>
                <a:gd name="T48" fmla="*/ 0 w 1473"/>
                <a:gd name="T49" fmla="*/ 0 h 199"/>
                <a:gd name="T50" fmla="*/ 0 w 1473"/>
                <a:gd name="T51" fmla="*/ 0 h 199"/>
                <a:gd name="T52" fmla="*/ 0 w 1473"/>
                <a:gd name="T53" fmla="*/ 0 h 199"/>
                <a:gd name="T54" fmla="*/ 0 w 1473"/>
                <a:gd name="T55" fmla="*/ 0 h 199"/>
                <a:gd name="T56" fmla="*/ 0 w 1473"/>
                <a:gd name="T57" fmla="*/ 0 h 199"/>
                <a:gd name="T58" fmla="*/ 0 w 1473"/>
                <a:gd name="T59" fmla="*/ 0 h 199"/>
                <a:gd name="T60" fmla="*/ 0 w 1473"/>
                <a:gd name="T61" fmla="*/ 0 h 199"/>
                <a:gd name="T62" fmla="*/ 0 w 1473"/>
                <a:gd name="T63" fmla="*/ 0 h 199"/>
                <a:gd name="T64" fmla="*/ 0 w 1473"/>
                <a:gd name="T65" fmla="*/ 0 h 199"/>
                <a:gd name="T66" fmla="*/ 0 w 1473"/>
                <a:gd name="T67" fmla="*/ 0 h 199"/>
                <a:gd name="T68" fmla="*/ 0 w 1473"/>
                <a:gd name="T69" fmla="*/ 0 h 199"/>
                <a:gd name="T70" fmla="*/ 0 w 1473"/>
                <a:gd name="T71" fmla="*/ 0 h 199"/>
                <a:gd name="T72" fmla="*/ 0 w 1473"/>
                <a:gd name="T73" fmla="*/ 0 h 199"/>
                <a:gd name="T74" fmla="*/ 0 w 1473"/>
                <a:gd name="T75" fmla="*/ 0 h 199"/>
                <a:gd name="T76" fmla="*/ 0 w 1473"/>
                <a:gd name="T77" fmla="*/ 0 h 199"/>
                <a:gd name="T78" fmla="*/ 0 w 1473"/>
                <a:gd name="T79" fmla="*/ 0 h 199"/>
                <a:gd name="T80" fmla="*/ 0 w 1473"/>
                <a:gd name="T81" fmla="*/ 0 h 199"/>
                <a:gd name="T82" fmla="*/ 0 w 1473"/>
                <a:gd name="T83" fmla="*/ 0 h 1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73"/>
                <a:gd name="T127" fmla="*/ 0 h 199"/>
                <a:gd name="T128" fmla="*/ 1473 w 1473"/>
                <a:gd name="T129" fmla="*/ 199 h 1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73" h="199">
                  <a:moveTo>
                    <a:pt x="800" y="154"/>
                  </a:moveTo>
                  <a:lnTo>
                    <a:pt x="844" y="150"/>
                  </a:lnTo>
                  <a:lnTo>
                    <a:pt x="893" y="147"/>
                  </a:lnTo>
                  <a:lnTo>
                    <a:pt x="944" y="142"/>
                  </a:lnTo>
                  <a:lnTo>
                    <a:pt x="996" y="135"/>
                  </a:lnTo>
                  <a:lnTo>
                    <a:pt x="1049" y="126"/>
                  </a:lnTo>
                  <a:lnTo>
                    <a:pt x="1103" y="117"/>
                  </a:lnTo>
                  <a:lnTo>
                    <a:pt x="1156" y="109"/>
                  </a:lnTo>
                  <a:lnTo>
                    <a:pt x="1208" y="100"/>
                  </a:lnTo>
                  <a:lnTo>
                    <a:pt x="1256" y="90"/>
                  </a:lnTo>
                  <a:lnTo>
                    <a:pt x="1302" y="79"/>
                  </a:lnTo>
                  <a:lnTo>
                    <a:pt x="1345" y="71"/>
                  </a:lnTo>
                  <a:lnTo>
                    <a:pt x="1382" y="60"/>
                  </a:lnTo>
                  <a:lnTo>
                    <a:pt x="1414" y="52"/>
                  </a:lnTo>
                  <a:lnTo>
                    <a:pt x="1439" y="45"/>
                  </a:lnTo>
                  <a:lnTo>
                    <a:pt x="1459" y="38"/>
                  </a:lnTo>
                  <a:lnTo>
                    <a:pt x="1470" y="31"/>
                  </a:lnTo>
                  <a:lnTo>
                    <a:pt x="1473" y="24"/>
                  </a:lnTo>
                  <a:lnTo>
                    <a:pt x="1473" y="17"/>
                  </a:lnTo>
                  <a:lnTo>
                    <a:pt x="1468" y="9"/>
                  </a:lnTo>
                  <a:lnTo>
                    <a:pt x="1457" y="0"/>
                  </a:lnTo>
                  <a:lnTo>
                    <a:pt x="1452" y="2"/>
                  </a:lnTo>
                  <a:lnTo>
                    <a:pt x="1443" y="3"/>
                  </a:lnTo>
                  <a:lnTo>
                    <a:pt x="1430" y="7"/>
                  </a:lnTo>
                  <a:lnTo>
                    <a:pt x="1416" y="12"/>
                  </a:lnTo>
                  <a:lnTo>
                    <a:pt x="1398" y="19"/>
                  </a:lnTo>
                  <a:lnTo>
                    <a:pt x="1379" y="24"/>
                  </a:lnTo>
                  <a:lnTo>
                    <a:pt x="1357" y="31"/>
                  </a:lnTo>
                  <a:lnTo>
                    <a:pt x="1336" y="40"/>
                  </a:lnTo>
                  <a:lnTo>
                    <a:pt x="1313" y="47"/>
                  </a:lnTo>
                  <a:lnTo>
                    <a:pt x="1288" y="54"/>
                  </a:lnTo>
                  <a:lnTo>
                    <a:pt x="1263" y="62"/>
                  </a:lnTo>
                  <a:lnTo>
                    <a:pt x="1238" y="67"/>
                  </a:lnTo>
                  <a:lnTo>
                    <a:pt x="1215" y="74"/>
                  </a:lnTo>
                  <a:lnTo>
                    <a:pt x="1192" y="79"/>
                  </a:lnTo>
                  <a:lnTo>
                    <a:pt x="1169" y="83"/>
                  </a:lnTo>
                  <a:lnTo>
                    <a:pt x="1147" y="86"/>
                  </a:lnTo>
                  <a:lnTo>
                    <a:pt x="1121" y="90"/>
                  </a:lnTo>
                  <a:lnTo>
                    <a:pt x="1085" y="93"/>
                  </a:lnTo>
                  <a:lnTo>
                    <a:pt x="1042" y="98"/>
                  </a:lnTo>
                  <a:lnTo>
                    <a:pt x="992" y="102"/>
                  </a:lnTo>
                  <a:lnTo>
                    <a:pt x="937" y="107"/>
                  </a:lnTo>
                  <a:lnTo>
                    <a:pt x="878" y="112"/>
                  </a:lnTo>
                  <a:lnTo>
                    <a:pt x="818" y="119"/>
                  </a:lnTo>
                  <a:lnTo>
                    <a:pt x="754" y="124"/>
                  </a:lnTo>
                  <a:lnTo>
                    <a:pt x="691" y="130"/>
                  </a:lnTo>
                  <a:lnTo>
                    <a:pt x="627" y="136"/>
                  </a:lnTo>
                  <a:lnTo>
                    <a:pt x="567" y="142"/>
                  </a:lnTo>
                  <a:lnTo>
                    <a:pt x="508" y="147"/>
                  </a:lnTo>
                  <a:lnTo>
                    <a:pt x="454" y="152"/>
                  </a:lnTo>
                  <a:lnTo>
                    <a:pt x="406" y="157"/>
                  </a:lnTo>
                  <a:lnTo>
                    <a:pt x="365" y="162"/>
                  </a:lnTo>
                  <a:lnTo>
                    <a:pt x="332" y="166"/>
                  </a:lnTo>
                  <a:lnTo>
                    <a:pt x="310" y="168"/>
                  </a:lnTo>
                  <a:lnTo>
                    <a:pt x="285" y="171"/>
                  </a:lnTo>
                  <a:lnTo>
                    <a:pt x="260" y="173"/>
                  </a:lnTo>
                  <a:lnTo>
                    <a:pt x="234" y="173"/>
                  </a:lnTo>
                  <a:lnTo>
                    <a:pt x="207" y="175"/>
                  </a:lnTo>
                  <a:lnTo>
                    <a:pt x="180" y="176"/>
                  </a:lnTo>
                  <a:lnTo>
                    <a:pt x="153" y="178"/>
                  </a:lnTo>
                  <a:lnTo>
                    <a:pt x="127" y="178"/>
                  </a:lnTo>
                  <a:lnTo>
                    <a:pt x="102" y="180"/>
                  </a:lnTo>
                  <a:lnTo>
                    <a:pt x="79" y="180"/>
                  </a:lnTo>
                  <a:lnTo>
                    <a:pt x="57" y="181"/>
                  </a:lnTo>
                  <a:lnTo>
                    <a:pt x="39" y="183"/>
                  </a:lnTo>
                  <a:lnTo>
                    <a:pt x="23" y="185"/>
                  </a:lnTo>
                  <a:lnTo>
                    <a:pt x="11" y="187"/>
                  </a:lnTo>
                  <a:lnTo>
                    <a:pt x="4" y="188"/>
                  </a:lnTo>
                  <a:lnTo>
                    <a:pt x="0" y="192"/>
                  </a:lnTo>
                  <a:lnTo>
                    <a:pt x="16" y="195"/>
                  </a:lnTo>
                  <a:lnTo>
                    <a:pt x="41" y="199"/>
                  </a:lnTo>
                  <a:lnTo>
                    <a:pt x="73" y="199"/>
                  </a:lnTo>
                  <a:lnTo>
                    <a:pt x="113" y="199"/>
                  </a:lnTo>
                  <a:lnTo>
                    <a:pt x="159" y="197"/>
                  </a:lnTo>
                  <a:lnTo>
                    <a:pt x="209" y="194"/>
                  </a:lnTo>
                  <a:lnTo>
                    <a:pt x="264" y="192"/>
                  </a:lnTo>
                  <a:lnTo>
                    <a:pt x="323" y="187"/>
                  </a:lnTo>
                  <a:lnTo>
                    <a:pt x="383" y="183"/>
                  </a:lnTo>
                  <a:lnTo>
                    <a:pt x="446" y="178"/>
                  </a:lnTo>
                  <a:lnTo>
                    <a:pt x="508" y="173"/>
                  </a:lnTo>
                  <a:lnTo>
                    <a:pt x="570" y="168"/>
                  </a:lnTo>
                  <a:lnTo>
                    <a:pt x="633" y="164"/>
                  </a:lnTo>
                  <a:lnTo>
                    <a:pt x="691" y="161"/>
                  </a:lnTo>
                  <a:lnTo>
                    <a:pt x="748" y="157"/>
                  </a:lnTo>
                  <a:lnTo>
                    <a:pt x="800" y="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49" name="Freeform 276"/>
            <p:cNvSpPr>
              <a:spLocks/>
            </p:cNvSpPr>
            <p:nvPr/>
          </p:nvSpPr>
          <p:spPr bwMode="auto">
            <a:xfrm rot="497617">
              <a:off x="3117" y="1407"/>
              <a:ext cx="117" cy="107"/>
            </a:xfrm>
            <a:custGeom>
              <a:avLst/>
              <a:gdLst>
                <a:gd name="T0" fmla="*/ 0 w 424"/>
                <a:gd name="T1" fmla="*/ 0 h 433"/>
                <a:gd name="T2" fmla="*/ 0 w 424"/>
                <a:gd name="T3" fmla="*/ 0 h 433"/>
                <a:gd name="T4" fmla="*/ 0 w 424"/>
                <a:gd name="T5" fmla="*/ 0 h 433"/>
                <a:gd name="T6" fmla="*/ 0 w 424"/>
                <a:gd name="T7" fmla="*/ 0 h 433"/>
                <a:gd name="T8" fmla="*/ 0 w 424"/>
                <a:gd name="T9" fmla="*/ 0 h 433"/>
                <a:gd name="T10" fmla="*/ 0 w 424"/>
                <a:gd name="T11" fmla="*/ 0 h 433"/>
                <a:gd name="T12" fmla="*/ 0 w 424"/>
                <a:gd name="T13" fmla="*/ 0 h 433"/>
                <a:gd name="T14" fmla="*/ 0 w 424"/>
                <a:gd name="T15" fmla="*/ 0 h 433"/>
                <a:gd name="T16" fmla="*/ 0 w 424"/>
                <a:gd name="T17" fmla="*/ 0 h 433"/>
                <a:gd name="T18" fmla="*/ 0 w 424"/>
                <a:gd name="T19" fmla="*/ 0 h 433"/>
                <a:gd name="T20" fmla="*/ 0 w 424"/>
                <a:gd name="T21" fmla="*/ 0 h 433"/>
                <a:gd name="T22" fmla="*/ 0 w 424"/>
                <a:gd name="T23" fmla="*/ 0 h 433"/>
                <a:gd name="T24" fmla="*/ 0 w 424"/>
                <a:gd name="T25" fmla="*/ 0 h 433"/>
                <a:gd name="T26" fmla="*/ 0 w 424"/>
                <a:gd name="T27" fmla="*/ 0 h 433"/>
                <a:gd name="T28" fmla="*/ 0 w 424"/>
                <a:gd name="T29" fmla="*/ 0 h 433"/>
                <a:gd name="T30" fmla="*/ 0 w 424"/>
                <a:gd name="T31" fmla="*/ 0 h 433"/>
                <a:gd name="T32" fmla="*/ 0 w 424"/>
                <a:gd name="T33" fmla="*/ 0 h 433"/>
                <a:gd name="T34" fmla="*/ 0 w 424"/>
                <a:gd name="T35" fmla="*/ 0 h 433"/>
                <a:gd name="T36" fmla="*/ 0 w 424"/>
                <a:gd name="T37" fmla="*/ 0 h 433"/>
                <a:gd name="T38" fmla="*/ 0 w 424"/>
                <a:gd name="T39" fmla="*/ 0 h 433"/>
                <a:gd name="T40" fmla="*/ 0 w 424"/>
                <a:gd name="T41" fmla="*/ 0 h 433"/>
                <a:gd name="T42" fmla="*/ 0 w 424"/>
                <a:gd name="T43" fmla="*/ 0 h 433"/>
                <a:gd name="T44" fmla="*/ 0 w 424"/>
                <a:gd name="T45" fmla="*/ 0 h 433"/>
                <a:gd name="T46" fmla="*/ 0 w 424"/>
                <a:gd name="T47" fmla="*/ 0 h 433"/>
                <a:gd name="T48" fmla="*/ 0 w 424"/>
                <a:gd name="T49" fmla="*/ 0 h 433"/>
                <a:gd name="T50" fmla="*/ 0 w 424"/>
                <a:gd name="T51" fmla="*/ 0 h 433"/>
                <a:gd name="T52" fmla="*/ 0 w 424"/>
                <a:gd name="T53" fmla="*/ 0 h 433"/>
                <a:gd name="T54" fmla="*/ 0 w 424"/>
                <a:gd name="T55" fmla="*/ 0 h 433"/>
                <a:gd name="T56" fmla="*/ 0 w 424"/>
                <a:gd name="T57" fmla="*/ 0 h 433"/>
                <a:gd name="T58" fmla="*/ 0 w 424"/>
                <a:gd name="T59" fmla="*/ 0 h 433"/>
                <a:gd name="T60" fmla="*/ 0 w 424"/>
                <a:gd name="T61" fmla="*/ 0 h 433"/>
                <a:gd name="T62" fmla="*/ 0 w 424"/>
                <a:gd name="T63" fmla="*/ 0 h 433"/>
                <a:gd name="T64" fmla="*/ 0 w 424"/>
                <a:gd name="T65" fmla="*/ 0 h 4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4"/>
                <a:gd name="T100" fmla="*/ 0 h 433"/>
                <a:gd name="T101" fmla="*/ 424 w 424"/>
                <a:gd name="T102" fmla="*/ 433 h 4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4" h="433">
                  <a:moveTo>
                    <a:pt x="0" y="61"/>
                  </a:moveTo>
                  <a:lnTo>
                    <a:pt x="20" y="49"/>
                  </a:lnTo>
                  <a:lnTo>
                    <a:pt x="45" y="39"/>
                  </a:lnTo>
                  <a:lnTo>
                    <a:pt x="77" y="28"/>
                  </a:lnTo>
                  <a:lnTo>
                    <a:pt x="112" y="19"/>
                  </a:lnTo>
                  <a:lnTo>
                    <a:pt x="150" y="13"/>
                  </a:lnTo>
                  <a:lnTo>
                    <a:pt x="191" y="6"/>
                  </a:lnTo>
                  <a:lnTo>
                    <a:pt x="230" y="2"/>
                  </a:lnTo>
                  <a:lnTo>
                    <a:pt x="269" y="0"/>
                  </a:lnTo>
                  <a:lnTo>
                    <a:pt x="290" y="33"/>
                  </a:lnTo>
                  <a:lnTo>
                    <a:pt x="314" y="71"/>
                  </a:lnTo>
                  <a:lnTo>
                    <a:pt x="337" y="115"/>
                  </a:lnTo>
                  <a:lnTo>
                    <a:pt x="360" y="161"/>
                  </a:lnTo>
                  <a:lnTo>
                    <a:pt x="381" y="208"/>
                  </a:lnTo>
                  <a:lnTo>
                    <a:pt x="399" y="255"/>
                  </a:lnTo>
                  <a:lnTo>
                    <a:pt x="413" y="300"/>
                  </a:lnTo>
                  <a:lnTo>
                    <a:pt x="424" y="341"/>
                  </a:lnTo>
                  <a:lnTo>
                    <a:pt x="395" y="346"/>
                  </a:lnTo>
                  <a:lnTo>
                    <a:pt x="365" y="357"/>
                  </a:lnTo>
                  <a:lnTo>
                    <a:pt x="330" y="370"/>
                  </a:lnTo>
                  <a:lnTo>
                    <a:pt x="296" y="386"/>
                  </a:lnTo>
                  <a:lnTo>
                    <a:pt x="260" y="400"/>
                  </a:lnTo>
                  <a:lnTo>
                    <a:pt x="228" y="414"/>
                  </a:lnTo>
                  <a:lnTo>
                    <a:pt x="200" y="426"/>
                  </a:lnTo>
                  <a:lnTo>
                    <a:pt x="175" y="433"/>
                  </a:lnTo>
                  <a:lnTo>
                    <a:pt x="159" y="409"/>
                  </a:lnTo>
                  <a:lnTo>
                    <a:pt x="137" y="364"/>
                  </a:lnTo>
                  <a:lnTo>
                    <a:pt x="116" y="306"/>
                  </a:lnTo>
                  <a:lnTo>
                    <a:pt x="91" y="244"/>
                  </a:lnTo>
                  <a:lnTo>
                    <a:pt x="66" y="180"/>
                  </a:lnTo>
                  <a:lnTo>
                    <a:pt x="41" y="125"/>
                  </a:lnTo>
                  <a:lnTo>
                    <a:pt x="20" y="8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8E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0" name="Freeform 277"/>
            <p:cNvSpPr>
              <a:spLocks/>
            </p:cNvSpPr>
            <p:nvPr/>
          </p:nvSpPr>
          <p:spPr bwMode="auto">
            <a:xfrm rot="497617">
              <a:off x="3142" y="1412"/>
              <a:ext cx="47" cy="35"/>
            </a:xfrm>
            <a:custGeom>
              <a:avLst/>
              <a:gdLst>
                <a:gd name="T0" fmla="*/ 0 w 171"/>
                <a:gd name="T1" fmla="*/ 0 h 142"/>
                <a:gd name="T2" fmla="*/ 0 w 171"/>
                <a:gd name="T3" fmla="*/ 0 h 142"/>
                <a:gd name="T4" fmla="*/ 0 w 171"/>
                <a:gd name="T5" fmla="*/ 0 h 142"/>
                <a:gd name="T6" fmla="*/ 0 w 171"/>
                <a:gd name="T7" fmla="*/ 0 h 142"/>
                <a:gd name="T8" fmla="*/ 0 w 171"/>
                <a:gd name="T9" fmla="*/ 0 h 142"/>
                <a:gd name="T10" fmla="*/ 0 w 171"/>
                <a:gd name="T11" fmla="*/ 0 h 142"/>
                <a:gd name="T12" fmla="*/ 0 w 171"/>
                <a:gd name="T13" fmla="*/ 0 h 142"/>
                <a:gd name="T14" fmla="*/ 0 w 171"/>
                <a:gd name="T15" fmla="*/ 0 h 142"/>
                <a:gd name="T16" fmla="*/ 0 w 171"/>
                <a:gd name="T17" fmla="*/ 0 h 142"/>
                <a:gd name="T18" fmla="*/ 0 w 171"/>
                <a:gd name="T19" fmla="*/ 0 h 142"/>
                <a:gd name="T20" fmla="*/ 0 w 171"/>
                <a:gd name="T21" fmla="*/ 0 h 142"/>
                <a:gd name="T22" fmla="*/ 0 w 171"/>
                <a:gd name="T23" fmla="*/ 0 h 142"/>
                <a:gd name="T24" fmla="*/ 0 w 171"/>
                <a:gd name="T25" fmla="*/ 0 h 142"/>
                <a:gd name="T26" fmla="*/ 0 w 171"/>
                <a:gd name="T27" fmla="*/ 0 h 142"/>
                <a:gd name="T28" fmla="*/ 0 w 171"/>
                <a:gd name="T29" fmla="*/ 0 h 142"/>
                <a:gd name="T30" fmla="*/ 0 w 171"/>
                <a:gd name="T31" fmla="*/ 0 h 142"/>
                <a:gd name="T32" fmla="*/ 0 w 171"/>
                <a:gd name="T33" fmla="*/ 0 h 142"/>
                <a:gd name="T34" fmla="*/ 0 w 171"/>
                <a:gd name="T35" fmla="*/ 0 h 142"/>
                <a:gd name="T36" fmla="*/ 0 w 171"/>
                <a:gd name="T37" fmla="*/ 0 h 142"/>
                <a:gd name="T38" fmla="*/ 0 w 171"/>
                <a:gd name="T39" fmla="*/ 0 h 142"/>
                <a:gd name="T40" fmla="*/ 0 w 171"/>
                <a:gd name="T41" fmla="*/ 0 h 142"/>
                <a:gd name="T42" fmla="*/ 0 w 171"/>
                <a:gd name="T43" fmla="*/ 0 h 142"/>
                <a:gd name="T44" fmla="*/ 0 w 171"/>
                <a:gd name="T45" fmla="*/ 0 h 142"/>
                <a:gd name="T46" fmla="*/ 0 w 171"/>
                <a:gd name="T47" fmla="*/ 0 h 142"/>
                <a:gd name="T48" fmla="*/ 0 w 171"/>
                <a:gd name="T49" fmla="*/ 0 h 142"/>
                <a:gd name="T50" fmla="*/ 0 w 171"/>
                <a:gd name="T51" fmla="*/ 0 h 142"/>
                <a:gd name="T52" fmla="*/ 0 w 171"/>
                <a:gd name="T53" fmla="*/ 0 h 142"/>
                <a:gd name="T54" fmla="*/ 0 w 171"/>
                <a:gd name="T55" fmla="*/ 0 h 142"/>
                <a:gd name="T56" fmla="*/ 0 w 171"/>
                <a:gd name="T57" fmla="*/ 0 h 142"/>
                <a:gd name="T58" fmla="*/ 0 w 171"/>
                <a:gd name="T59" fmla="*/ 0 h 142"/>
                <a:gd name="T60" fmla="*/ 0 w 171"/>
                <a:gd name="T61" fmla="*/ 0 h 142"/>
                <a:gd name="T62" fmla="*/ 0 w 171"/>
                <a:gd name="T63" fmla="*/ 0 h 142"/>
                <a:gd name="T64" fmla="*/ 0 w 171"/>
                <a:gd name="T65" fmla="*/ 0 h 142"/>
                <a:gd name="T66" fmla="*/ 0 w 171"/>
                <a:gd name="T67" fmla="*/ 0 h 142"/>
                <a:gd name="T68" fmla="*/ 0 w 171"/>
                <a:gd name="T69" fmla="*/ 0 h 142"/>
                <a:gd name="T70" fmla="*/ 0 w 171"/>
                <a:gd name="T71" fmla="*/ 0 h 142"/>
                <a:gd name="T72" fmla="*/ 0 w 171"/>
                <a:gd name="T73" fmla="*/ 0 h 142"/>
                <a:gd name="T74" fmla="*/ 0 w 171"/>
                <a:gd name="T75" fmla="*/ 0 h 142"/>
                <a:gd name="T76" fmla="*/ 0 w 171"/>
                <a:gd name="T77" fmla="*/ 0 h 142"/>
                <a:gd name="T78" fmla="*/ 0 w 171"/>
                <a:gd name="T79" fmla="*/ 0 h 142"/>
                <a:gd name="T80" fmla="*/ 0 w 171"/>
                <a:gd name="T81" fmla="*/ 0 h 142"/>
                <a:gd name="T82" fmla="*/ 0 w 171"/>
                <a:gd name="T83" fmla="*/ 0 h 142"/>
                <a:gd name="T84" fmla="*/ 0 w 171"/>
                <a:gd name="T85" fmla="*/ 0 h 142"/>
                <a:gd name="T86" fmla="*/ 0 w 171"/>
                <a:gd name="T87" fmla="*/ 0 h 142"/>
                <a:gd name="T88" fmla="*/ 0 w 171"/>
                <a:gd name="T89" fmla="*/ 0 h 142"/>
                <a:gd name="T90" fmla="*/ 0 w 171"/>
                <a:gd name="T91" fmla="*/ 0 h 142"/>
                <a:gd name="T92" fmla="*/ 0 w 171"/>
                <a:gd name="T93" fmla="*/ 0 h 142"/>
                <a:gd name="T94" fmla="*/ 0 w 171"/>
                <a:gd name="T95" fmla="*/ 0 h 142"/>
                <a:gd name="T96" fmla="*/ 0 w 171"/>
                <a:gd name="T97" fmla="*/ 0 h 1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1"/>
                <a:gd name="T148" fmla="*/ 0 h 142"/>
                <a:gd name="T149" fmla="*/ 171 w 171"/>
                <a:gd name="T150" fmla="*/ 142 h 1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1" h="142">
                  <a:moveTo>
                    <a:pt x="16" y="142"/>
                  </a:moveTo>
                  <a:lnTo>
                    <a:pt x="36" y="140"/>
                  </a:lnTo>
                  <a:lnTo>
                    <a:pt x="57" y="135"/>
                  </a:lnTo>
                  <a:lnTo>
                    <a:pt x="79" y="127"/>
                  </a:lnTo>
                  <a:lnTo>
                    <a:pt x="102" y="116"/>
                  </a:lnTo>
                  <a:lnTo>
                    <a:pt x="123" y="106"/>
                  </a:lnTo>
                  <a:lnTo>
                    <a:pt x="143" y="94"/>
                  </a:lnTo>
                  <a:lnTo>
                    <a:pt x="159" y="83"/>
                  </a:lnTo>
                  <a:lnTo>
                    <a:pt x="171" y="75"/>
                  </a:lnTo>
                  <a:lnTo>
                    <a:pt x="171" y="64"/>
                  </a:lnTo>
                  <a:lnTo>
                    <a:pt x="170" y="52"/>
                  </a:lnTo>
                  <a:lnTo>
                    <a:pt x="164" y="38"/>
                  </a:lnTo>
                  <a:lnTo>
                    <a:pt x="155" y="26"/>
                  </a:lnTo>
                  <a:lnTo>
                    <a:pt x="146" y="16"/>
                  </a:lnTo>
                  <a:lnTo>
                    <a:pt x="136" y="7"/>
                  </a:lnTo>
                  <a:lnTo>
                    <a:pt x="127" y="2"/>
                  </a:lnTo>
                  <a:lnTo>
                    <a:pt x="116" y="0"/>
                  </a:lnTo>
                  <a:lnTo>
                    <a:pt x="100" y="6"/>
                  </a:lnTo>
                  <a:lnTo>
                    <a:pt x="86" y="13"/>
                  </a:lnTo>
                  <a:lnTo>
                    <a:pt x="75" y="18"/>
                  </a:lnTo>
                  <a:lnTo>
                    <a:pt x="73" y="23"/>
                  </a:lnTo>
                  <a:lnTo>
                    <a:pt x="77" y="26"/>
                  </a:lnTo>
                  <a:lnTo>
                    <a:pt x="80" y="28"/>
                  </a:lnTo>
                  <a:lnTo>
                    <a:pt x="86" y="28"/>
                  </a:lnTo>
                  <a:lnTo>
                    <a:pt x="88" y="28"/>
                  </a:lnTo>
                  <a:lnTo>
                    <a:pt x="93" y="26"/>
                  </a:lnTo>
                  <a:lnTo>
                    <a:pt x="102" y="23"/>
                  </a:lnTo>
                  <a:lnTo>
                    <a:pt x="109" y="19"/>
                  </a:lnTo>
                  <a:lnTo>
                    <a:pt x="113" y="18"/>
                  </a:lnTo>
                  <a:lnTo>
                    <a:pt x="118" y="23"/>
                  </a:lnTo>
                  <a:lnTo>
                    <a:pt x="129" y="37"/>
                  </a:lnTo>
                  <a:lnTo>
                    <a:pt x="137" y="56"/>
                  </a:lnTo>
                  <a:lnTo>
                    <a:pt x="136" y="75"/>
                  </a:lnTo>
                  <a:lnTo>
                    <a:pt x="123" y="80"/>
                  </a:lnTo>
                  <a:lnTo>
                    <a:pt x="107" y="87"/>
                  </a:lnTo>
                  <a:lnTo>
                    <a:pt x="89" y="92"/>
                  </a:lnTo>
                  <a:lnTo>
                    <a:pt x="70" y="99"/>
                  </a:lnTo>
                  <a:lnTo>
                    <a:pt x="50" y="106"/>
                  </a:lnTo>
                  <a:lnTo>
                    <a:pt x="36" y="109"/>
                  </a:lnTo>
                  <a:lnTo>
                    <a:pt x="25" y="113"/>
                  </a:lnTo>
                  <a:lnTo>
                    <a:pt x="20" y="115"/>
                  </a:lnTo>
                  <a:lnTo>
                    <a:pt x="20" y="113"/>
                  </a:lnTo>
                  <a:lnTo>
                    <a:pt x="20" y="106"/>
                  </a:lnTo>
                  <a:lnTo>
                    <a:pt x="16" y="101"/>
                  </a:lnTo>
                  <a:lnTo>
                    <a:pt x="9" y="99"/>
                  </a:lnTo>
                  <a:lnTo>
                    <a:pt x="0" y="115"/>
                  </a:lnTo>
                  <a:lnTo>
                    <a:pt x="4" y="128"/>
                  </a:lnTo>
                  <a:lnTo>
                    <a:pt x="11" y="139"/>
                  </a:lnTo>
                  <a:lnTo>
                    <a:pt x="16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1" name="Freeform 278"/>
            <p:cNvSpPr>
              <a:spLocks/>
            </p:cNvSpPr>
            <p:nvPr/>
          </p:nvSpPr>
          <p:spPr bwMode="auto">
            <a:xfrm rot="497617">
              <a:off x="3028" y="1311"/>
              <a:ext cx="253" cy="87"/>
            </a:xfrm>
            <a:custGeom>
              <a:avLst/>
              <a:gdLst>
                <a:gd name="T0" fmla="*/ 0 w 919"/>
                <a:gd name="T1" fmla="*/ 0 h 351"/>
                <a:gd name="T2" fmla="*/ 0 w 919"/>
                <a:gd name="T3" fmla="*/ 0 h 351"/>
                <a:gd name="T4" fmla="*/ 0 w 919"/>
                <a:gd name="T5" fmla="*/ 0 h 351"/>
                <a:gd name="T6" fmla="*/ 0 w 919"/>
                <a:gd name="T7" fmla="*/ 0 h 351"/>
                <a:gd name="T8" fmla="*/ 0 w 919"/>
                <a:gd name="T9" fmla="*/ 0 h 351"/>
                <a:gd name="T10" fmla="*/ 0 w 919"/>
                <a:gd name="T11" fmla="*/ 0 h 351"/>
                <a:gd name="T12" fmla="*/ 0 w 919"/>
                <a:gd name="T13" fmla="*/ 0 h 351"/>
                <a:gd name="T14" fmla="*/ 0 w 919"/>
                <a:gd name="T15" fmla="*/ 0 h 351"/>
                <a:gd name="T16" fmla="*/ 0 w 919"/>
                <a:gd name="T17" fmla="*/ 0 h 351"/>
                <a:gd name="T18" fmla="*/ 0 w 919"/>
                <a:gd name="T19" fmla="*/ 0 h 351"/>
                <a:gd name="T20" fmla="*/ 0 w 919"/>
                <a:gd name="T21" fmla="*/ 0 h 351"/>
                <a:gd name="T22" fmla="*/ 0 w 919"/>
                <a:gd name="T23" fmla="*/ 0 h 351"/>
                <a:gd name="T24" fmla="*/ 0 w 919"/>
                <a:gd name="T25" fmla="*/ 0 h 351"/>
                <a:gd name="T26" fmla="*/ 0 w 919"/>
                <a:gd name="T27" fmla="*/ 0 h 351"/>
                <a:gd name="T28" fmla="*/ 0 w 919"/>
                <a:gd name="T29" fmla="*/ 0 h 351"/>
                <a:gd name="T30" fmla="*/ 0 w 919"/>
                <a:gd name="T31" fmla="*/ 0 h 351"/>
                <a:gd name="T32" fmla="*/ 0 w 919"/>
                <a:gd name="T33" fmla="*/ 0 h 351"/>
                <a:gd name="T34" fmla="*/ 0 w 919"/>
                <a:gd name="T35" fmla="*/ 0 h 351"/>
                <a:gd name="T36" fmla="*/ 0 w 919"/>
                <a:gd name="T37" fmla="*/ 0 h 351"/>
                <a:gd name="T38" fmla="*/ 0 w 919"/>
                <a:gd name="T39" fmla="*/ 0 h 351"/>
                <a:gd name="T40" fmla="*/ 0 w 919"/>
                <a:gd name="T41" fmla="*/ 0 h 351"/>
                <a:gd name="T42" fmla="*/ 0 w 919"/>
                <a:gd name="T43" fmla="*/ 0 h 351"/>
                <a:gd name="T44" fmla="*/ 0 w 919"/>
                <a:gd name="T45" fmla="*/ 0 h 351"/>
                <a:gd name="T46" fmla="*/ 0 w 919"/>
                <a:gd name="T47" fmla="*/ 0 h 351"/>
                <a:gd name="T48" fmla="*/ 0 w 919"/>
                <a:gd name="T49" fmla="*/ 0 h 351"/>
                <a:gd name="T50" fmla="*/ 0 w 919"/>
                <a:gd name="T51" fmla="*/ 0 h 351"/>
                <a:gd name="T52" fmla="*/ 0 w 919"/>
                <a:gd name="T53" fmla="*/ 0 h 351"/>
                <a:gd name="T54" fmla="*/ 0 w 919"/>
                <a:gd name="T55" fmla="*/ 0 h 351"/>
                <a:gd name="T56" fmla="*/ 0 w 919"/>
                <a:gd name="T57" fmla="*/ 0 h 351"/>
                <a:gd name="T58" fmla="*/ 0 w 919"/>
                <a:gd name="T59" fmla="*/ 0 h 351"/>
                <a:gd name="T60" fmla="*/ 0 w 919"/>
                <a:gd name="T61" fmla="*/ 0 h 351"/>
                <a:gd name="T62" fmla="*/ 0 w 919"/>
                <a:gd name="T63" fmla="*/ 0 h 351"/>
                <a:gd name="T64" fmla="*/ 0 w 919"/>
                <a:gd name="T65" fmla="*/ 0 h 351"/>
                <a:gd name="T66" fmla="*/ 0 w 919"/>
                <a:gd name="T67" fmla="*/ 0 h 351"/>
                <a:gd name="T68" fmla="*/ 0 w 919"/>
                <a:gd name="T69" fmla="*/ 0 h 351"/>
                <a:gd name="T70" fmla="*/ 0 w 919"/>
                <a:gd name="T71" fmla="*/ 0 h 351"/>
                <a:gd name="T72" fmla="*/ 0 w 919"/>
                <a:gd name="T73" fmla="*/ 0 h 351"/>
                <a:gd name="T74" fmla="*/ 0 w 919"/>
                <a:gd name="T75" fmla="*/ 0 h 351"/>
                <a:gd name="T76" fmla="*/ 0 w 919"/>
                <a:gd name="T77" fmla="*/ 0 h 351"/>
                <a:gd name="T78" fmla="*/ 0 w 919"/>
                <a:gd name="T79" fmla="*/ 0 h 351"/>
                <a:gd name="T80" fmla="*/ 0 w 919"/>
                <a:gd name="T81" fmla="*/ 0 h 351"/>
                <a:gd name="T82" fmla="*/ 0 w 919"/>
                <a:gd name="T83" fmla="*/ 0 h 351"/>
                <a:gd name="T84" fmla="*/ 0 w 919"/>
                <a:gd name="T85" fmla="*/ 0 h 351"/>
                <a:gd name="T86" fmla="*/ 0 w 919"/>
                <a:gd name="T87" fmla="*/ 0 h 351"/>
                <a:gd name="T88" fmla="*/ 0 w 919"/>
                <a:gd name="T89" fmla="*/ 0 h 351"/>
                <a:gd name="T90" fmla="*/ 0 w 919"/>
                <a:gd name="T91" fmla="*/ 0 h 351"/>
                <a:gd name="T92" fmla="*/ 0 w 919"/>
                <a:gd name="T93" fmla="*/ 0 h 351"/>
                <a:gd name="T94" fmla="*/ 0 w 919"/>
                <a:gd name="T95" fmla="*/ 0 h 351"/>
                <a:gd name="T96" fmla="*/ 0 w 919"/>
                <a:gd name="T97" fmla="*/ 0 h 351"/>
                <a:gd name="T98" fmla="*/ 0 w 919"/>
                <a:gd name="T99" fmla="*/ 0 h 351"/>
                <a:gd name="T100" fmla="*/ 0 w 919"/>
                <a:gd name="T101" fmla="*/ 0 h 351"/>
                <a:gd name="T102" fmla="*/ 0 w 919"/>
                <a:gd name="T103" fmla="*/ 0 h 3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19"/>
                <a:gd name="T157" fmla="*/ 0 h 351"/>
                <a:gd name="T158" fmla="*/ 919 w 919"/>
                <a:gd name="T159" fmla="*/ 351 h 3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19" h="351">
                  <a:moveTo>
                    <a:pt x="58" y="321"/>
                  </a:moveTo>
                  <a:lnTo>
                    <a:pt x="82" y="307"/>
                  </a:lnTo>
                  <a:lnTo>
                    <a:pt x="103" y="294"/>
                  </a:lnTo>
                  <a:lnTo>
                    <a:pt x="124" y="278"/>
                  </a:lnTo>
                  <a:lnTo>
                    <a:pt x="147" y="264"/>
                  </a:lnTo>
                  <a:lnTo>
                    <a:pt x="169" y="249"/>
                  </a:lnTo>
                  <a:lnTo>
                    <a:pt x="190" y="235"/>
                  </a:lnTo>
                  <a:lnTo>
                    <a:pt x="212" y="219"/>
                  </a:lnTo>
                  <a:lnTo>
                    <a:pt x="233" y="205"/>
                  </a:lnTo>
                  <a:lnTo>
                    <a:pt x="254" y="190"/>
                  </a:lnTo>
                  <a:lnTo>
                    <a:pt x="277" y="176"/>
                  </a:lnTo>
                  <a:lnTo>
                    <a:pt x="299" y="162"/>
                  </a:lnTo>
                  <a:lnTo>
                    <a:pt x="322" y="150"/>
                  </a:lnTo>
                  <a:lnTo>
                    <a:pt x="343" y="136"/>
                  </a:lnTo>
                  <a:lnTo>
                    <a:pt x="366" y="124"/>
                  </a:lnTo>
                  <a:lnTo>
                    <a:pt x="390" y="112"/>
                  </a:lnTo>
                  <a:lnTo>
                    <a:pt x="415" y="102"/>
                  </a:lnTo>
                  <a:lnTo>
                    <a:pt x="432" y="95"/>
                  </a:lnTo>
                  <a:lnTo>
                    <a:pt x="450" y="86"/>
                  </a:lnTo>
                  <a:lnTo>
                    <a:pt x="468" y="79"/>
                  </a:lnTo>
                  <a:lnTo>
                    <a:pt x="486" y="72"/>
                  </a:lnTo>
                  <a:lnTo>
                    <a:pt x="504" y="65"/>
                  </a:lnTo>
                  <a:lnTo>
                    <a:pt x="521" y="60"/>
                  </a:lnTo>
                  <a:lnTo>
                    <a:pt x="539" y="53"/>
                  </a:lnTo>
                  <a:lnTo>
                    <a:pt x="559" y="48"/>
                  </a:lnTo>
                  <a:lnTo>
                    <a:pt x="577" y="45"/>
                  </a:lnTo>
                  <a:lnTo>
                    <a:pt x="594" y="40"/>
                  </a:lnTo>
                  <a:lnTo>
                    <a:pt x="612" y="36"/>
                  </a:lnTo>
                  <a:lnTo>
                    <a:pt x="632" y="33"/>
                  </a:lnTo>
                  <a:lnTo>
                    <a:pt x="650" y="29"/>
                  </a:lnTo>
                  <a:lnTo>
                    <a:pt x="669" y="27"/>
                  </a:lnTo>
                  <a:lnTo>
                    <a:pt x="687" y="26"/>
                  </a:lnTo>
                  <a:lnTo>
                    <a:pt x="707" y="26"/>
                  </a:lnTo>
                  <a:lnTo>
                    <a:pt x="732" y="26"/>
                  </a:lnTo>
                  <a:lnTo>
                    <a:pt x="757" y="26"/>
                  </a:lnTo>
                  <a:lnTo>
                    <a:pt x="783" y="29"/>
                  </a:lnTo>
                  <a:lnTo>
                    <a:pt x="808" y="34"/>
                  </a:lnTo>
                  <a:lnTo>
                    <a:pt x="833" y="43"/>
                  </a:lnTo>
                  <a:lnTo>
                    <a:pt x="854" y="55"/>
                  </a:lnTo>
                  <a:lnTo>
                    <a:pt x="874" y="72"/>
                  </a:lnTo>
                  <a:lnTo>
                    <a:pt x="890" y="93"/>
                  </a:lnTo>
                  <a:lnTo>
                    <a:pt x="888" y="112"/>
                  </a:lnTo>
                  <a:lnTo>
                    <a:pt x="878" y="129"/>
                  </a:lnTo>
                  <a:lnTo>
                    <a:pt x="865" y="143"/>
                  </a:lnTo>
                  <a:lnTo>
                    <a:pt x="851" y="154"/>
                  </a:lnTo>
                  <a:lnTo>
                    <a:pt x="835" y="164"/>
                  </a:lnTo>
                  <a:lnTo>
                    <a:pt x="815" y="171"/>
                  </a:lnTo>
                  <a:lnTo>
                    <a:pt x="797" y="178"/>
                  </a:lnTo>
                  <a:lnTo>
                    <a:pt x="778" y="185"/>
                  </a:lnTo>
                  <a:lnTo>
                    <a:pt x="758" y="190"/>
                  </a:lnTo>
                  <a:lnTo>
                    <a:pt x="726" y="199"/>
                  </a:lnTo>
                  <a:lnTo>
                    <a:pt x="694" y="205"/>
                  </a:lnTo>
                  <a:lnTo>
                    <a:pt x="662" y="211"/>
                  </a:lnTo>
                  <a:lnTo>
                    <a:pt x="630" y="216"/>
                  </a:lnTo>
                  <a:lnTo>
                    <a:pt x="598" y="223"/>
                  </a:lnTo>
                  <a:lnTo>
                    <a:pt x="566" y="230"/>
                  </a:lnTo>
                  <a:lnTo>
                    <a:pt x="534" y="240"/>
                  </a:lnTo>
                  <a:lnTo>
                    <a:pt x="504" y="252"/>
                  </a:lnTo>
                  <a:lnTo>
                    <a:pt x="489" y="259"/>
                  </a:lnTo>
                  <a:lnTo>
                    <a:pt x="470" y="269"/>
                  </a:lnTo>
                  <a:lnTo>
                    <a:pt x="448" y="282"/>
                  </a:lnTo>
                  <a:lnTo>
                    <a:pt x="429" y="295"/>
                  </a:lnTo>
                  <a:lnTo>
                    <a:pt x="416" y="309"/>
                  </a:lnTo>
                  <a:lnTo>
                    <a:pt x="413" y="323"/>
                  </a:lnTo>
                  <a:lnTo>
                    <a:pt x="423" y="335"/>
                  </a:lnTo>
                  <a:lnTo>
                    <a:pt x="450" y="344"/>
                  </a:lnTo>
                  <a:lnTo>
                    <a:pt x="461" y="346"/>
                  </a:lnTo>
                  <a:lnTo>
                    <a:pt x="472" y="347"/>
                  </a:lnTo>
                  <a:lnTo>
                    <a:pt x="479" y="349"/>
                  </a:lnTo>
                  <a:lnTo>
                    <a:pt x="488" y="349"/>
                  </a:lnTo>
                  <a:lnTo>
                    <a:pt x="495" y="351"/>
                  </a:lnTo>
                  <a:lnTo>
                    <a:pt x="502" y="351"/>
                  </a:lnTo>
                  <a:lnTo>
                    <a:pt x="509" y="351"/>
                  </a:lnTo>
                  <a:lnTo>
                    <a:pt x="516" y="351"/>
                  </a:lnTo>
                  <a:lnTo>
                    <a:pt x="523" y="349"/>
                  </a:lnTo>
                  <a:lnTo>
                    <a:pt x="527" y="346"/>
                  </a:lnTo>
                  <a:lnTo>
                    <a:pt x="530" y="342"/>
                  </a:lnTo>
                  <a:lnTo>
                    <a:pt x="532" y="335"/>
                  </a:lnTo>
                  <a:lnTo>
                    <a:pt x="530" y="330"/>
                  </a:lnTo>
                  <a:lnTo>
                    <a:pt x="525" y="327"/>
                  </a:lnTo>
                  <a:lnTo>
                    <a:pt x="518" y="323"/>
                  </a:lnTo>
                  <a:lnTo>
                    <a:pt x="516" y="323"/>
                  </a:lnTo>
                  <a:lnTo>
                    <a:pt x="509" y="323"/>
                  </a:lnTo>
                  <a:lnTo>
                    <a:pt x="502" y="323"/>
                  </a:lnTo>
                  <a:lnTo>
                    <a:pt x="493" y="323"/>
                  </a:lnTo>
                  <a:lnTo>
                    <a:pt x="484" y="323"/>
                  </a:lnTo>
                  <a:lnTo>
                    <a:pt x="475" y="323"/>
                  </a:lnTo>
                  <a:lnTo>
                    <a:pt x="468" y="321"/>
                  </a:lnTo>
                  <a:lnTo>
                    <a:pt x="463" y="316"/>
                  </a:lnTo>
                  <a:lnTo>
                    <a:pt x="461" y="309"/>
                  </a:lnTo>
                  <a:lnTo>
                    <a:pt x="473" y="290"/>
                  </a:lnTo>
                  <a:lnTo>
                    <a:pt x="489" y="276"/>
                  </a:lnTo>
                  <a:lnTo>
                    <a:pt x="507" y="264"/>
                  </a:lnTo>
                  <a:lnTo>
                    <a:pt x="530" y="254"/>
                  </a:lnTo>
                  <a:lnTo>
                    <a:pt x="555" y="245"/>
                  </a:lnTo>
                  <a:lnTo>
                    <a:pt x="582" y="240"/>
                  </a:lnTo>
                  <a:lnTo>
                    <a:pt x="610" y="235"/>
                  </a:lnTo>
                  <a:lnTo>
                    <a:pt x="641" y="230"/>
                  </a:lnTo>
                  <a:lnTo>
                    <a:pt x="673" y="226"/>
                  </a:lnTo>
                  <a:lnTo>
                    <a:pt x="705" y="221"/>
                  </a:lnTo>
                  <a:lnTo>
                    <a:pt x="735" y="216"/>
                  </a:lnTo>
                  <a:lnTo>
                    <a:pt x="767" y="209"/>
                  </a:lnTo>
                  <a:lnTo>
                    <a:pt x="797" y="200"/>
                  </a:lnTo>
                  <a:lnTo>
                    <a:pt x="828" y="190"/>
                  </a:lnTo>
                  <a:lnTo>
                    <a:pt x="856" y="178"/>
                  </a:lnTo>
                  <a:lnTo>
                    <a:pt x="883" y="162"/>
                  </a:lnTo>
                  <a:lnTo>
                    <a:pt x="901" y="148"/>
                  </a:lnTo>
                  <a:lnTo>
                    <a:pt x="911" y="135"/>
                  </a:lnTo>
                  <a:lnTo>
                    <a:pt x="917" y="121"/>
                  </a:lnTo>
                  <a:lnTo>
                    <a:pt x="919" y="109"/>
                  </a:lnTo>
                  <a:lnTo>
                    <a:pt x="917" y="97"/>
                  </a:lnTo>
                  <a:lnTo>
                    <a:pt x="915" y="88"/>
                  </a:lnTo>
                  <a:lnTo>
                    <a:pt x="913" y="83"/>
                  </a:lnTo>
                  <a:lnTo>
                    <a:pt x="911" y="81"/>
                  </a:lnTo>
                  <a:lnTo>
                    <a:pt x="894" y="57"/>
                  </a:lnTo>
                  <a:lnTo>
                    <a:pt x="872" y="38"/>
                  </a:lnTo>
                  <a:lnTo>
                    <a:pt x="847" y="24"/>
                  </a:lnTo>
                  <a:lnTo>
                    <a:pt x="821" y="14"/>
                  </a:lnTo>
                  <a:lnTo>
                    <a:pt x="790" y="5"/>
                  </a:lnTo>
                  <a:lnTo>
                    <a:pt x="762" y="1"/>
                  </a:lnTo>
                  <a:lnTo>
                    <a:pt x="732" y="0"/>
                  </a:lnTo>
                  <a:lnTo>
                    <a:pt x="703" y="0"/>
                  </a:lnTo>
                  <a:lnTo>
                    <a:pt x="669" y="1"/>
                  </a:lnTo>
                  <a:lnTo>
                    <a:pt x="637" y="7"/>
                  </a:lnTo>
                  <a:lnTo>
                    <a:pt x="605" y="12"/>
                  </a:lnTo>
                  <a:lnTo>
                    <a:pt x="571" y="19"/>
                  </a:lnTo>
                  <a:lnTo>
                    <a:pt x="539" y="27"/>
                  </a:lnTo>
                  <a:lnTo>
                    <a:pt x="507" y="38"/>
                  </a:lnTo>
                  <a:lnTo>
                    <a:pt x="477" y="50"/>
                  </a:lnTo>
                  <a:lnTo>
                    <a:pt x="445" y="62"/>
                  </a:lnTo>
                  <a:lnTo>
                    <a:pt x="418" y="74"/>
                  </a:lnTo>
                  <a:lnTo>
                    <a:pt x="391" y="86"/>
                  </a:lnTo>
                  <a:lnTo>
                    <a:pt x="365" y="98"/>
                  </a:lnTo>
                  <a:lnTo>
                    <a:pt x="340" y="112"/>
                  </a:lnTo>
                  <a:lnTo>
                    <a:pt x="315" y="126"/>
                  </a:lnTo>
                  <a:lnTo>
                    <a:pt x="290" y="142"/>
                  </a:lnTo>
                  <a:lnTo>
                    <a:pt x="267" y="157"/>
                  </a:lnTo>
                  <a:lnTo>
                    <a:pt x="242" y="173"/>
                  </a:lnTo>
                  <a:lnTo>
                    <a:pt x="219" y="188"/>
                  </a:lnTo>
                  <a:lnTo>
                    <a:pt x="196" y="204"/>
                  </a:lnTo>
                  <a:lnTo>
                    <a:pt x="171" y="221"/>
                  </a:lnTo>
                  <a:lnTo>
                    <a:pt x="147" y="238"/>
                  </a:lnTo>
                  <a:lnTo>
                    <a:pt x="124" y="256"/>
                  </a:lnTo>
                  <a:lnTo>
                    <a:pt x="99" y="273"/>
                  </a:lnTo>
                  <a:lnTo>
                    <a:pt x="76" y="292"/>
                  </a:lnTo>
                  <a:lnTo>
                    <a:pt x="51" y="309"/>
                  </a:lnTo>
                  <a:lnTo>
                    <a:pt x="39" y="318"/>
                  </a:lnTo>
                  <a:lnTo>
                    <a:pt x="26" y="325"/>
                  </a:lnTo>
                  <a:lnTo>
                    <a:pt x="14" y="332"/>
                  </a:lnTo>
                  <a:lnTo>
                    <a:pt x="0" y="339"/>
                  </a:lnTo>
                  <a:lnTo>
                    <a:pt x="3" y="342"/>
                  </a:lnTo>
                  <a:lnTo>
                    <a:pt x="9" y="342"/>
                  </a:lnTo>
                  <a:lnTo>
                    <a:pt x="17" y="342"/>
                  </a:lnTo>
                  <a:lnTo>
                    <a:pt x="25" y="339"/>
                  </a:lnTo>
                  <a:lnTo>
                    <a:pt x="33" y="335"/>
                  </a:lnTo>
                  <a:lnTo>
                    <a:pt x="42" y="330"/>
                  </a:lnTo>
                  <a:lnTo>
                    <a:pt x="51" y="327"/>
                  </a:lnTo>
                  <a:lnTo>
                    <a:pt x="58" y="3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2" name="Freeform 279"/>
            <p:cNvSpPr>
              <a:spLocks/>
            </p:cNvSpPr>
            <p:nvPr/>
          </p:nvSpPr>
          <p:spPr bwMode="auto">
            <a:xfrm rot="497617">
              <a:off x="3124" y="1398"/>
              <a:ext cx="79" cy="21"/>
            </a:xfrm>
            <a:custGeom>
              <a:avLst/>
              <a:gdLst>
                <a:gd name="T0" fmla="*/ 0 w 290"/>
                <a:gd name="T1" fmla="*/ 0 h 83"/>
                <a:gd name="T2" fmla="*/ 0 w 290"/>
                <a:gd name="T3" fmla="*/ 0 h 83"/>
                <a:gd name="T4" fmla="*/ 0 w 290"/>
                <a:gd name="T5" fmla="*/ 0 h 83"/>
                <a:gd name="T6" fmla="*/ 0 w 290"/>
                <a:gd name="T7" fmla="*/ 0 h 83"/>
                <a:gd name="T8" fmla="*/ 0 w 290"/>
                <a:gd name="T9" fmla="*/ 0 h 83"/>
                <a:gd name="T10" fmla="*/ 0 w 290"/>
                <a:gd name="T11" fmla="*/ 0 h 83"/>
                <a:gd name="T12" fmla="*/ 0 w 290"/>
                <a:gd name="T13" fmla="*/ 0 h 83"/>
                <a:gd name="T14" fmla="*/ 0 w 290"/>
                <a:gd name="T15" fmla="*/ 0 h 83"/>
                <a:gd name="T16" fmla="*/ 0 w 290"/>
                <a:gd name="T17" fmla="*/ 0 h 83"/>
                <a:gd name="T18" fmla="*/ 0 w 290"/>
                <a:gd name="T19" fmla="*/ 0 h 83"/>
                <a:gd name="T20" fmla="*/ 0 w 290"/>
                <a:gd name="T21" fmla="*/ 0 h 83"/>
                <a:gd name="T22" fmla="*/ 0 w 290"/>
                <a:gd name="T23" fmla="*/ 0 h 83"/>
                <a:gd name="T24" fmla="*/ 0 w 290"/>
                <a:gd name="T25" fmla="*/ 0 h 83"/>
                <a:gd name="T26" fmla="*/ 0 w 290"/>
                <a:gd name="T27" fmla="*/ 0 h 83"/>
                <a:gd name="T28" fmla="*/ 0 w 290"/>
                <a:gd name="T29" fmla="*/ 0 h 83"/>
                <a:gd name="T30" fmla="*/ 0 w 290"/>
                <a:gd name="T31" fmla="*/ 0 h 83"/>
                <a:gd name="T32" fmla="*/ 0 w 290"/>
                <a:gd name="T33" fmla="*/ 0 h 83"/>
                <a:gd name="T34" fmla="*/ 0 w 290"/>
                <a:gd name="T35" fmla="*/ 0 h 83"/>
                <a:gd name="T36" fmla="*/ 0 w 290"/>
                <a:gd name="T37" fmla="*/ 0 h 83"/>
                <a:gd name="T38" fmla="*/ 0 w 290"/>
                <a:gd name="T39" fmla="*/ 0 h 83"/>
                <a:gd name="T40" fmla="*/ 0 w 290"/>
                <a:gd name="T41" fmla="*/ 0 h 83"/>
                <a:gd name="T42" fmla="*/ 0 w 290"/>
                <a:gd name="T43" fmla="*/ 0 h 83"/>
                <a:gd name="T44" fmla="*/ 0 w 290"/>
                <a:gd name="T45" fmla="*/ 0 h 83"/>
                <a:gd name="T46" fmla="*/ 0 w 290"/>
                <a:gd name="T47" fmla="*/ 0 h 83"/>
                <a:gd name="T48" fmla="*/ 0 w 290"/>
                <a:gd name="T49" fmla="*/ 0 h 83"/>
                <a:gd name="T50" fmla="*/ 0 w 290"/>
                <a:gd name="T51" fmla="*/ 0 h 83"/>
                <a:gd name="T52" fmla="*/ 0 w 290"/>
                <a:gd name="T53" fmla="*/ 0 h 83"/>
                <a:gd name="T54" fmla="*/ 0 w 290"/>
                <a:gd name="T55" fmla="*/ 0 h 83"/>
                <a:gd name="T56" fmla="*/ 0 w 290"/>
                <a:gd name="T57" fmla="*/ 0 h 8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0"/>
                <a:gd name="T88" fmla="*/ 0 h 83"/>
                <a:gd name="T89" fmla="*/ 290 w 290"/>
                <a:gd name="T90" fmla="*/ 83 h 8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0" h="83">
                  <a:moveTo>
                    <a:pt x="12" y="83"/>
                  </a:moveTo>
                  <a:lnTo>
                    <a:pt x="48" y="74"/>
                  </a:lnTo>
                  <a:lnTo>
                    <a:pt x="87" y="65"/>
                  </a:lnTo>
                  <a:lnTo>
                    <a:pt x="128" y="57"/>
                  </a:lnTo>
                  <a:lnTo>
                    <a:pt x="167" y="46"/>
                  </a:lnTo>
                  <a:lnTo>
                    <a:pt x="205" y="38"/>
                  </a:lnTo>
                  <a:lnTo>
                    <a:pt x="239" y="29"/>
                  </a:lnTo>
                  <a:lnTo>
                    <a:pt x="267" y="20"/>
                  </a:lnTo>
                  <a:lnTo>
                    <a:pt x="288" y="12"/>
                  </a:lnTo>
                  <a:lnTo>
                    <a:pt x="290" y="8"/>
                  </a:lnTo>
                  <a:lnTo>
                    <a:pt x="287" y="5"/>
                  </a:lnTo>
                  <a:lnTo>
                    <a:pt x="281" y="1"/>
                  </a:lnTo>
                  <a:lnTo>
                    <a:pt x="274" y="0"/>
                  </a:lnTo>
                  <a:lnTo>
                    <a:pt x="244" y="1"/>
                  </a:lnTo>
                  <a:lnTo>
                    <a:pt x="212" y="6"/>
                  </a:lnTo>
                  <a:lnTo>
                    <a:pt x="182" y="12"/>
                  </a:lnTo>
                  <a:lnTo>
                    <a:pt x="151" y="20"/>
                  </a:lnTo>
                  <a:lnTo>
                    <a:pt x="121" y="29"/>
                  </a:lnTo>
                  <a:lnTo>
                    <a:pt x="91" y="38"/>
                  </a:lnTo>
                  <a:lnTo>
                    <a:pt x="61" y="48"/>
                  </a:lnTo>
                  <a:lnTo>
                    <a:pt x="30" y="58"/>
                  </a:lnTo>
                  <a:lnTo>
                    <a:pt x="21" y="64"/>
                  </a:lnTo>
                  <a:lnTo>
                    <a:pt x="11" y="72"/>
                  </a:lnTo>
                  <a:lnTo>
                    <a:pt x="4" y="77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5" y="83"/>
                  </a:lnTo>
                  <a:lnTo>
                    <a:pt x="9" y="83"/>
                  </a:lnTo>
                  <a:lnTo>
                    <a:pt x="12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3" name="Freeform 280"/>
            <p:cNvSpPr>
              <a:spLocks/>
            </p:cNvSpPr>
            <p:nvPr/>
          </p:nvSpPr>
          <p:spPr bwMode="auto">
            <a:xfrm rot="497617">
              <a:off x="3115" y="1417"/>
              <a:ext cx="45" cy="94"/>
            </a:xfrm>
            <a:custGeom>
              <a:avLst/>
              <a:gdLst>
                <a:gd name="T0" fmla="*/ 0 w 164"/>
                <a:gd name="T1" fmla="*/ 0 h 379"/>
                <a:gd name="T2" fmla="*/ 0 w 164"/>
                <a:gd name="T3" fmla="*/ 0 h 379"/>
                <a:gd name="T4" fmla="*/ 0 w 164"/>
                <a:gd name="T5" fmla="*/ 0 h 379"/>
                <a:gd name="T6" fmla="*/ 0 w 164"/>
                <a:gd name="T7" fmla="*/ 0 h 379"/>
                <a:gd name="T8" fmla="*/ 0 w 164"/>
                <a:gd name="T9" fmla="*/ 0 h 379"/>
                <a:gd name="T10" fmla="*/ 0 w 164"/>
                <a:gd name="T11" fmla="*/ 0 h 379"/>
                <a:gd name="T12" fmla="*/ 0 w 164"/>
                <a:gd name="T13" fmla="*/ 0 h 379"/>
                <a:gd name="T14" fmla="*/ 0 w 164"/>
                <a:gd name="T15" fmla="*/ 0 h 379"/>
                <a:gd name="T16" fmla="*/ 0 w 164"/>
                <a:gd name="T17" fmla="*/ 0 h 379"/>
                <a:gd name="T18" fmla="*/ 0 w 164"/>
                <a:gd name="T19" fmla="*/ 0 h 379"/>
                <a:gd name="T20" fmla="*/ 0 w 164"/>
                <a:gd name="T21" fmla="*/ 0 h 379"/>
                <a:gd name="T22" fmla="*/ 0 w 164"/>
                <a:gd name="T23" fmla="*/ 0 h 379"/>
                <a:gd name="T24" fmla="*/ 0 w 164"/>
                <a:gd name="T25" fmla="*/ 0 h 379"/>
                <a:gd name="T26" fmla="*/ 0 w 164"/>
                <a:gd name="T27" fmla="*/ 0 h 379"/>
                <a:gd name="T28" fmla="*/ 0 w 164"/>
                <a:gd name="T29" fmla="*/ 0 h 379"/>
                <a:gd name="T30" fmla="*/ 0 w 164"/>
                <a:gd name="T31" fmla="*/ 0 h 379"/>
                <a:gd name="T32" fmla="*/ 0 w 164"/>
                <a:gd name="T33" fmla="*/ 0 h 379"/>
                <a:gd name="T34" fmla="*/ 0 w 164"/>
                <a:gd name="T35" fmla="*/ 0 h 379"/>
                <a:gd name="T36" fmla="*/ 0 w 164"/>
                <a:gd name="T37" fmla="*/ 0 h 379"/>
                <a:gd name="T38" fmla="*/ 0 w 164"/>
                <a:gd name="T39" fmla="*/ 0 h 379"/>
                <a:gd name="T40" fmla="*/ 0 w 164"/>
                <a:gd name="T41" fmla="*/ 0 h 379"/>
                <a:gd name="T42" fmla="*/ 0 w 164"/>
                <a:gd name="T43" fmla="*/ 0 h 379"/>
                <a:gd name="T44" fmla="*/ 0 w 164"/>
                <a:gd name="T45" fmla="*/ 0 h 379"/>
                <a:gd name="T46" fmla="*/ 0 w 164"/>
                <a:gd name="T47" fmla="*/ 0 h 379"/>
                <a:gd name="T48" fmla="*/ 0 w 164"/>
                <a:gd name="T49" fmla="*/ 0 h 379"/>
                <a:gd name="T50" fmla="*/ 0 w 164"/>
                <a:gd name="T51" fmla="*/ 0 h 379"/>
                <a:gd name="T52" fmla="*/ 0 w 164"/>
                <a:gd name="T53" fmla="*/ 0 h 379"/>
                <a:gd name="T54" fmla="*/ 0 w 164"/>
                <a:gd name="T55" fmla="*/ 0 h 379"/>
                <a:gd name="T56" fmla="*/ 0 w 164"/>
                <a:gd name="T57" fmla="*/ 0 h 379"/>
                <a:gd name="T58" fmla="*/ 0 w 164"/>
                <a:gd name="T59" fmla="*/ 0 h 379"/>
                <a:gd name="T60" fmla="*/ 0 w 164"/>
                <a:gd name="T61" fmla="*/ 0 h 379"/>
                <a:gd name="T62" fmla="*/ 0 w 164"/>
                <a:gd name="T63" fmla="*/ 0 h 379"/>
                <a:gd name="T64" fmla="*/ 0 w 164"/>
                <a:gd name="T65" fmla="*/ 0 h 379"/>
                <a:gd name="T66" fmla="*/ 0 w 164"/>
                <a:gd name="T67" fmla="*/ 0 h 379"/>
                <a:gd name="T68" fmla="*/ 0 w 164"/>
                <a:gd name="T69" fmla="*/ 0 h 379"/>
                <a:gd name="T70" fmla="*/ 0 w 164"/>
                <a:gd name="T71" fmla="*/ 0 h 379"/>
                <a:gd name="T72" fmla="*/ 0 w 164"/>
                <a:gd name="T73" fmla="*/ 0 h 379"/>
                <a:gd name="T74" fmla="*/ 0 w 164"/>
                <a:gd name="T75" fmla="*/ 0 h 379"/>
                <a:gd name="T76" fmla="*/ 0 w 164"/>
                <a:gd name="T77" fmla="*/ 0 h 379"/>
                <a:gd name="T78" fmla="*/ 0 w 164"/>
                <a:gd name="T79" fmla="*/ 0 h 379"/>
                <a:gd name="T80" fmla="*/ 0 w 164"/>
                <a:gd name="T81" fmla="*/ 0 h 3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"/>
                <a:gd name="T124" fmla="*/ 0 h 379"/>
                <a:gd name="T125" fmla="*/ 164 w 164"/>
                <a:gd name="T126" fmla="*/ 379 h 37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" h="379">
                  <a:moveTo>
                    <a:pt x="75" y="164"/>
                  </a:moveTo>
                  <a:lnTo>
                    <a:pt x="83" y="190"/>
                  </a:lnTo>
                  <a:lnTo>
                    <a:pt x="91" y="216"/>
                  </a:lnTo>
                  <a:lnTo>
                    <a:pt x="96" y="242"/>
                  </a:lnTo>
                  <a:lnTo>
                    <a:pt x="101" y="268"/>
                  </a:lnTo>
                  <a:lnTo>
                    <a:pt x="108" y="294"/>
                  </a:lnTo>
                  <a:lnTo>
                    <a:pt x="116" y="320"/>
                  </a:lnTo>
                  <a:lnTo>
                    <a:pt x="124" y="346"/>
                  </a:lnTo>
                  <a:lnTo>
                    <a:pt x="135" y="370"/>
                  </a:lnTo>
                  <a:lnTo>
                    <a:pt x="139" y="375"/>
                  </a:lnTo>
                  <a:lnTo>
                    <a:pt x="142" y="377"/>
                  </a:lnTo>
                  <a:lnTo>
                    <a:pt x="148" y="379"/>
                  </a:lnTo>
                  <a:lnTo>
                    <a:pt x="155" y="379"/>
                  </a:lnTo>
                  <a:lnTo>
                    <a:pt x="160" y="375"/>
                  </a:lnTo>
                  <a:lnTo>
                    <a:pt x="162" y="370"/>
                  </a:lnTo>
                  <a:lnTo>
                    <a:pt x="164" y="365"/>
                  </a:lnTo>
                  <a:lnTo>
                    <a:pt x="162" y="360"/>
                  </a:lnTo>
                  <a:lnTo>
                    <a:pt x="153" y="334"/>
                  </a:lnTo>
                  <a:lnTo>
                    <a:pt x="146" y="308"/>
                  </a:lnTo>
                  <a:lnTo>
                    <a:pt x="139" y="282"/>
                  </a:lnTo>
                  <a:lnTo>
                    <a:pt x="133" y="256"/>
                  </a:lnTo>
                  <a:lnTo>
                    <a:pt x="126" y="230"/>
                  </a:lnTo>
                  <a:lnTo>
                    <a:pt x="119" y="204"/>
                  </a:lnTo>
                  <a:lnTo>
                    <a:pt x="110" y="178"/>
                  </a:lnTo>
                  <a:lnTo>
                    <a:pt x="101" y="152"/>
                  </a:lnTo>
                  <a:lnTo>
                    <a:pt x="92" y="130"/>
                  </a:lnTo>
                  <a:lnTo>
                    <a:pt x="82" y="107"/>
                  </a:lnTo>
                  <a:lnTo>
                    <a:pt x="69" y="83"/>
                  </a:lnTo>
                  <a:lnTo>
                    <a:pt x="55" y="60"/>
                  </a:lnTo>
                  <a:lnTo>
                    <a:pt x="42" y="38"/>
                  </a:lnTo>
                  <a:lnTo>
                    <a:pt x="28" y="21"/>
                  </a:lnTo>
                  <a:lnTo>
                    <a:pt x="16" y="7"/>
                  </a:lnTo>
                  <a:lnTo>
                    <a:pt x="5" y="0"/>
                  </a:lnTo>
                  <a:lnTo>
                    <a:pt x="0" y="7"/>
                  </a:lnTo>
                  <a:lnTo>
                    <a:pt x="3" y="21"/>
                  </a:lnTo>
                  <a:lnTo>
                    <a:pt x="10" y="40"/>
                  </a:lnTo>
                  <a:lnTo>
                    <a:pt x="23" y="64"/>
                  </a:lnTo>
                  <a:lnTo>
                    <a:pt x="37" y="88"/>
                  </a:lnTo>
                  <a:lnTo>
                    <a:pt x="51" y="116"/>
                  </a:lnTo>
                  <a:lnTo>
                    <a:pt x="66" y="142"/>
                  </a:lnTo>
                  <a:lnTo>
                    <a:pt x="75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4" name="Freeform 281"/>
            <p:cNvSpPr>
              <a:spLocks/>
            </p:cNvSpPr>
            <p:nvPr/>
          </p:nvSpPr>
          <p:spPr bwMode="auto">
            <a:xfrm rot="497617">
              <a:off x="3192" y="1412"/>
              <a:ext cx="47" cy="77"/>
            </a:xfrm>
            <a:custGeom>
              <a:avLst/>
              <a:gdLst>
                <a:gd name="T0" fmla="*/ 0 w 171"/>
                <a:gd name="T1" fmla="*/ 0 h 313"/>
                <a:gd name="T2" fmla="*/ 0 w 171"/>
                <a:gd name="T3" fmla="*/ 0 h 313"/>
                <a:gd name="T4" fmla="*/ 0 w 171"/>
                <a:gd name="T5" fmla="*/ 0 h 313"/>
                <a:gd name="T6" fmla="*/ 0 w 171"/>
                <a:gd name="T7" fmla="*/ 0 h 313"/>
                <a:gd name="T8" fmla="*/ 0 w 171"/>
                <a:gd name="T9" fmla="*/ 0 h 313"/>
                <a:gd name="T10" fmla="*/ 0 w 171"/>
                <a:gd name="T11" fmla="*/ 0 h 313"/>
                <a:gd name="T12" fmla="*/ 0 w 171"/>
                <a:gd name="T13" fmla="*/ 0 h 313"/>
                <a:gd name="T14" fmla="*/ 0 w 171"/>
                <a:gd name="T15" fmla="*/ 0 h 313"/>
                <a:gd name="T16" fmla="*/ 0 w 171"/>
                <a:gd name="T17" fmla="*/ 0 h 313"/>
                <a:gd name="T18" fmla="*/ 0 w 171"/>
                <a:gd name="T19" fmla="*/ 0 h 313"/>
                <a:gd name="T20" fmla="*/ 0 w 171"/>
                <a:gd name="T21" fmla="*/ 0 h 313"/>
                <a:gd name="T22" fmla="*/ 0 w 171"/>
                <a:gd name="T23" fmla="*/ 0 h 313"/>
                <a:gd name="T24" fmla="*/ 0 w 171"/>
                <a:gd name="T25" fmla="*/ 0 h 313"/>
                <a:gd name="T26" fmla="*/ 0 w 171"/>
                <a:gd name="T27" fmla="*/ 0 h 313"/>
                <a:gd name="T28" fmla="*/ 0 w 171"/>
                <a:gd name="T29" fmla="*/ 0 h 313"/>
                <a:gd name="T30" fmla="*/ 0 w 171"/>
                <a:gd name="T31" fmla="*/ 0 h 313"/>
                <a:gd name="T32" fmla="*/ 0 w 171"/>
                <a:gd name="T33" fmla="*/ 0 h 313"/>
                <a:gd name="T34" fmla="*/ 0 w 171"/>
                <a:gd name="T35" fmla="*/ 0 h 313"/>
                <a:gd name="T36" fmla="*/ 0 w 171"/>
                <a:gd name="T37" fmla="*/ 0 h 313"/>
                <a:gd name="T38" fmla="*/ 0 w 171"/>
                <a:gd name="T39" fmla="*/ 0 h 313"/>
                <a:gd name="T40" fmla="*/ 0 w 171"/>
                <a:gd name="T41" fmla="*/ 0 h 313"/>
                <a:gd name="T42" fmla="*/ 0 w 171"/>
                <a:gd name="T43" fmla="*/ 0 h 313"/>
                <a:gd name="T44" fmla="*/ 0 w 171"/>
                <a:gd name="T45" fmla="*/ 0 h 313"/>
                <a:gd name="T46" fmla="*/ 0 w 171"/>
                <a:gd name="T47" fmla="*/ 0 h 313"/>
                <a:gd name="T48" fmla="*/ 0 w 171"/>
                <a:gd name="T49" fmla="*/ 0 h 313"/>
                <a:gd name="T50" fmla="*/ 0 w 171"/>
                <a:gd name="T51" fmla="*/ 0 h 313"/>
                <a:gd name="T52" fmla="*/ 0 w 171"/>
                <a:gd name="T53" fmla="*/ 0 h 313"/>
                <a:gd name="T54" fmla="*/ 0 w 171"/>
                <a:gd name="T55" fmla="*/ 0 h 313"/>
                <a:gd name="T56" fmla="*/ 0 w 171"/>
                <a:gd name="T57" fmla="*/ 0 h 3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1"/>
                <a:gd name="T88" fmla="*/ 0 h 313"/>
                <a:gd name="T89" fmla="*/ 171 w 171"/>
                <a:gd name="T90" fmla="*/ 313 h 31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1" h="313">
                  <a:moveTo>
                    <a:pt x="17" y="59"/>
                  </a:moveTo>
                  <a:lnTo>
                    <a:pt x="33" y="90"/>
                  </a:lnTo>
                  <a:lnTo>
                    <a:pt x="50" y="120"/>
                  </a:lnTo>
                  <a:lnTo>
                    <a:pt x="67" y="151"/>
                  </a:lnTo>
                  <a:lnTo>
                    <a:pt x="83" y="180"/>
                  </a:lnTo>
                  <a:lnTo>
                    <a:pt x="99" y="211"/>
                  </a:lnTo>
                  <a:lnTo>
                    <a:pt x="115" y="241"/>
                  </a:lnTo>
                  <a:lnTo>
                    <a:pt x="130" y="274"/>
                  </a:lnTo>
                  <a:lnTo>
                    <a:pt x="142" y="305"/>
                  </a:lnTo>
                  <a:lnTo>
                    <a:pt x="146" y="310"/>
                  </a:lnTo>
                  <a:lnTo>
                    <a:pt x="149" y="312"/>
                  </a:lnTo>
                  <a:lnTo>
                    <a:pt x="155" y="313"/>
                  </a:lnTo>
                  <a:lnTo>
                    <a:pt x="162" y="313"/>
                  </a:lnTo>
                  <a:lnTo>
                    <a:pt x="167" y="310"/>
                  </a:lnTo>
                  <a:lnTo>
                    <a:pt x="169" y="305"/>
                  </a:lnTo>
                  <a:lnTo>
                    <a:pt x="171" y="300"/>
                  </a:lnTo>
                  <a:lnTo>
                    <a:pt x="169" y="294"/>
                  </a:lnTo>
                  <a:lnTo>
                    <a:pt x="155" y="251"/>
                  </a:lnTo>
                  <a:lnTo>
                    <a:pt x="133" y="204"/>
                  </a:lnTo>
                  <a:lnTo>
                    <a:pt x="108" y="156"/>
                  </a:lnTo>
                  <a:lnTo>
                    <a:pt x="82" y="111"/>
                  </a:lnTo>
                  <a:lnTo>
                    <a:pt x="57" y="70"/>
                  </a:lnTo>
                  <a:lnTo>
                    <a:pt x="33" y="37"/>
                  </a:lnTo>
                  <a:lnTo>
                    <a:pt x="16" y="13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21"/>
                  </a:lnTo>
                  <a:lnTo>
                    <a:pt x="10" y="42"/>
                  </a:lnTo>
                  <a:lnTo>
                    <a:pt x="17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5" name="Freeform 282"/>
            <p:cNvSpPr>
              <a:spLocks/>
            </p:cNvSpPr>
            <p:nvPr/>
          </p:nvSpPr>
          <p:spPr bwMode="auto">
            <a:xfrm rot="497617">
              <a:off x="3175" y="1492"/>
              <a:ext cx="57" cy="24"/>
            </a:xfrm>
            <a:custGeom>
              <a:avLst/>
              <a:gdLst>
                <a:gd name="T0" fmla="*/ 0 w 208"/>
                <a:gd name="T1" fmla="*/ 0 h 95"/>
                <a:gd name="T2" fmla="*/ 0 w 208"/>
                <a:gd name="T3" fmla="*/ 0 h 95"/>
                <a:gd name="T4" fmla="*/ 0 w 208"/>
                <a:gd name="T5" fmla="*/ 0 h 95"/>
                <a:gd name="T6" fmla="*/ 0 w 208"/>
                <a:gd name="T7" fmla="*/ 0 h 95"/>
                <a:gd name="T8" fmla="*/ 0 w 208"/>
                <a:gd name="T9" fmla="*/ 0 h 95"/>
                <a:gd name="T10" fmla="*/ 0 w 208"/>
                <a:gd name="T11" fmla="*/ 0 h 95"/>
                <a:gd name="T12" fmla="*/ 0 w 208"/>
                <a:gd name="T13" fmla="*/ 0 h 95"/>
                <a:gd name="T14" fmla="*/ 0 w 208"/>
                <a:gd name="T15" fmla="*/ 0 h 95"/>
                <a:gd name="T16" fmla="*/ 0 w 208"/>
                <a:gd name="T17" fmla="*/ 0 h 95"/>
                <a:gd name="T18" fmla="*/ 0 w 208"/>
                <a:gd name="T19" fmla="*/ 0 h 95"/>
                <a:gd name="T20" fmla="*/ 0 w 208"/>
                <a:gd name="T21" fmla="*/ 0 h 95"/>
                <a:gd name="T22" fmla="*/ 0 w 208"/>
                <a:gd name="T23" fmla="*/ 0 h 95"/>
                <a:gd name="T24" fmla="*/ 0 w 208"/>
                <a:gd name="T25" fmla="*/ 0 h 95"/>
                <a:gd name="T26" fmla="*/ 0 w 208"/>
                <a:gd name="T27" fmla="*/ 0 h 95"/>
                <a:gd name="T28" fmla="*/ 0 w 208"/>
                <a:gd name="T29" fmla="*/ 0 h 95"/>
                <a:gd name="T30" fmla="*/ 0 w 208"/>
                <a:gd name="T31" fmla="*/ 0 h 95"/>
                <a:gd name="T32" fmla="*/ 0 w 208"/>
                <a:gd name="T33" fmla="*/ 0 h 95"/>
                <a:gd name="T34" fmla="*/ 0 w 208"/>
                <a:gd name="T35" fmla="*/ 0 h 95"/>
                <a:gd name="T36" fmla="*/ 0 w 208"/>
                <a:gd name="T37" fmla="*/ 0 h 95"/>
                <a:gd name="T38" fmla="*/ 0 w 208"/>
                <a:gd name="T39" fmla="*/ 0 h 95"/>
                <a:gd name="T40" fmla="*/ 0 w 208"/>
                <a:gd name="T41" fmla="*/ 0 h 95"/>
                <a:gd name="T42" fmla="*/ 0 w 208"/>
                <a:gd name="T43" fmla="*/ 0 h 95"/>
                <a:gd name="T44" fmla="*/ 0 w 208"/>
                <a:gd name="T45" fmla="*/ 0 h 95"/>
                <a:gd name="T46" fmla="*/ 0 w 208"/>
                <a:gd name="T47" fmla="*/ 0 h 95"/>
                <a:gd name="T48" fmla="*/ 0 w 208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8"/>
                <a:gd name="T76" fmla="*/ 0 h 95"/>
                <a:gd name="T77" fmla="*/ 208 w 208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8" h="95">
                  <a:moveTo>
                    <a:pt x="194" y="31"/>
                  </a:moveTo>
                  <a:lnTo>
                    <a:pt x="199" y="29"/>
                  </a:lnTo>
                  <a:lnTo>
                    <a:pt x="204" y="26"/>
                  </a:lnTo>
                  <a:lnTo>
                    <a:pt x="206" y="21"/>
                  </a:lnTo>
                  <a:lnTo>
                    <a:pt x="208" y="16"/>
                  </a:lnTo>
                  <a:lnTo>
                    <a:pt x="206" y="10"/>
                  </a:lnTo>
                  <a:lnTo>
                    <a:pt x="204" y="5"/>
                  </a:lnTo>
                  <a:lnTo>
                    <a:pt x="199" y="3"/>
                  </a:lnTo>
                  <a:lnTo>
                    <a:pt x="192" y="2"/>
                  </a:lnTo>
                  <a:lnTo>
                    <a:pt x="167" y="0"/>
                  </a:lnTo>
                  <a:lnTo>
                    <a:pt x="140" y="5"/>
                  </a:lnTo>
                  <a:lnTo>
                    <a:pt x="112" y="16"/>
                  </a:lnTo>
                  <a:lnTo>
                    <a:pt x="85" y="29"/>
                  </a:lnTo>
                  <a:lnTo>
                    <a:pt x="60" y="45"/>
                  </a:lnTo>
                  <a:lnTo>
                    <a:pt x="37" y="62"/>
                  </a:lnTo>
                  <a:lnTo>
                    <a:pt x="16" y="78"/>
                  </a:lnTo>
                  <a:lnTo>
                    <a:pt x="0" y="92"/>
                  </a:lnTo>
                  <a:lnTo>
                    <a:pt x="9" y="95"/>
                  </a:lnTo>
                  <a:lnTo>
                    <a:pt x="25" y="92"/>
                  </a:lnTo>
                  <a:lnTo>
                    <a:pt x="48" y="83"/>
                  </a:lnTo>
                  <a:lnTo>
                    <a:pt x="74" y="69"/>
                  </a:lnTo>
                  <a:lnTo>
                    <a:pt x="105" y="55"/>
                  </a:lnTo>
                  <a:lnTo>
                    <a:pt x="135" y="43"/>
                  </a:lnTo>
                  <a:lnTo>
                    <a:pt x="165" y="35"/>
                  </a:lnTo>
                  <a:lnTo>
                    <a:pt x="19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6" name="Freeform 283"/>
            <p:cNvSpPr>
              <a:spLocks/>
            </p:cNvSpPr>
            <p:nvPr/>
          </p:nvSpPr>
          <p:spPr bwMode="auto">
            <a:xfrm rot="497617">
              <a:off x="3150" y="1414"/>
              <a:ext cx="48" cy="35"/>
            </a:xfrm>
            <a:custGeom>
              <a:avLst/>
              <a:gdLst>
                <a:gd name="T0" fmla="*/ 0 w 173"/>
                <a:gd name="T1" fmla="*/ 0 h 141"/>
                <a:gd name="T2" fmla="*/ 0 w 173"/>
                <a:gd name="T3" fmla="*/ 0 h 141"/>
                <a:gd name="T4" fmla="*/ 0 w 173"/>
                <a:gd name="T5" fmla="*/ 0 h 141"/>
                <a:gd name="T6" fmla="*/ 0 w 173"/>
                <a:gd name="T7" fmla="*/ 0 h 141"/>
                <a:gd name="T8" fmla="*/ 0 w 173"/>
                <a:gd name="T9" fmla="*/ 0 h 141"/>
                <a:gd name="T10" fmla="*/ 0 w 173"/>
                <a:gd name="T11" fmla="*/ 0 h 141"/>
                <a:gd name="T12" fmla="*/ 0 w 173"/>
                <a:gd name="T13" fmla="*/ 0 h 141"/>
                <a:gd name="T14" fmla="*/ 0 w 173"/>
                <a:gd name="T15" fmla="*/ 0 h 141"/>
                <a:gd name="T16" fmla="*/ 0 w 173"/>
                <a:gd name="T17" fmla="*/ 0 h 141"/>
                <a:gd name="T18" fmla="*/ 0 w 173"/>
                <a:gd name="T19" fmla="*/ 0 h 141"/>
                <a:gd name="T20" fmla="*/ 0 w 173"/>
                <a:gd name="T21" fmla="*/ 0 h 141"/>
                <a:gd name="T22" fmla="*/ 0 w 173"/>
                <a:gd name="T23" fmla="*/ 0 h 141"/>
                <a:gd name="T24" fmla="*/ 0 w 173"/>
                <a:gd name="T25" fmla="*/ 0 h 141"/>
                <a:gd name="T26" fmla="*/ 0 w 173"/>
                <a:gd name="T27" fmla="*/ 0 h 141"/>
                <a:gd name="T28" fmla="*/ 0 w 173"/>
                <a:gd name="T29" fmla="*/ 0 h 141"/>
                <a:gd name="T30" fmla="*/ 0 w 173"/>
                <a:gd name="T31" fmla="*/ 0 h 141"/>
                <a:gd name="T32" fmla="*/ 0 w 173"/>
                <a:gd name="T33" fmla="*/ 0 h 141"/>
                <a:gd name="T34" fmla="*/ 0 w 173"/>
                <a:gd name="T35" fmla="*/ 0 h 141"/>
                <a:gd name="T36" fmla="*/ 0 w 173"/>
                <a:gd name="T37" fmla="*/ 0 h 141"/>
                <a:gd name="T38" fmla="*/ 0 w 173"/>
                <a:gd name="T39" fmla="*/ 0 h 141"/>
                <a:gd name="T40" fmla="*/ 0 w 173"/>
                <a:gd name="T41" fmla="*/ 0 h 141"/>
                <a:gd name="T42" fmla="*/ 0 w 173"/>
                <a:gd name="T43" fmla="*/ 0 h 141"/>
                <a:gd name="T44" fmla="*/ 0 w 173"/>
                <a:gd name="T45" fmla="*/ 0 h 141"/>
                <a:gd name="T46" fmla="*/ 0 w 173"/>
                <a:gd name="T47" fmla="*/ 0 h 141"/>
                <a:gd name="T48" fmla="*/ 0 w 173"/>
                <a:gd name="T49" fmla="*/ 0 h 141"/>
                <a:gd name="T50" fmla="*/ 0 w 173"/>
                <a:gd name="T51" fmla="*/ 0 h 141"/>
                <a:gd name="T52" fmla="*/ 0 w 173"/>
                <a:gd name="T53" fmla="*/ 0 h 141"/>
                <a:gd name="T54" fmla="*/ 0 w 173"/>
                <a:gd name="T55" fmla="*/ 0 h 141"/>
                <a:gd name="T56" fmla="*/ 0 w 173"/>
                <a:gd name="T57" fmla="*/ 0 h 141"/>
                <a:gd name="T58" fmla="*/ 0 w 173"/>
                <a:gd name="T59" fmla="*/ 0 h 141"/>
                <a:gd name="T60" fmla="*/ 0 w 173"/>
                <a:gd name="T61" fmla="*/ 0 h 141"/>
                <a:gd name="T62" fmla="*/ 0 w 173"/>
                <a:gd name="T63" fmla="*/ 0 h 141"/>
                <a:gd name="T64" fmla="*/ 0 w 173"/>
                <a:gd name="T65" fmla="*/ 0 h 141"/>
                <a:gd name="T66" fmla="*/ 0 w 173"/>
                <a:gd name="T67" fmla="*/ 0 h 141"/>
                <a:gd name="T68" fmla="*/ 0 w 173"/>
                <a:gd name="T69" fmla="*/ 0 h 141"/>
                <a:gd name="T70" fmla="*/ 0 w 173"/>
                <a:gd name="T71" fmla="*/ 0 h 141"/>
                <a:gd name="T72" fmla="*/ 0 w 173"/>
                <a:gd name="T73" fmla="*/ 0 h 141"/>
                <a:gd name="T74" fmla="*/ 0 w 173"/>
                <a:gd name="T75" fmla="*/ 0 h 141"/>
                <a:gd name="T76" fmla="*/ 0 w 173"/>
                <a:gd name="T77" fmla="*/ 0 h 141"/>
                <a:gd name="T78" fmla="*/ 0 w 173"/>
                <a:gd name="T79" fmla="*/ 0 h 141"/>
                <a:gd name="T80" fmla="*/ 0 w 173"/>
                <a:gd name="T81" fmla="*/ 0 h 141"/>
                <a:gd name="T82" fmla="*/ 0 w 173"/>
                <a:gd name="T83" fmla="*/ 0 h 141"/>
                <a:gd name="T84" fmla="*/ 0 w 173"/>
                <a:gd name="T85" fmla="*/ 0 h 141"/>
                <a:gd name="T86" fmla="*/ 0 w 173"/>
                <a:gd name="T87" fmla="*/ 0 h 141"/>
                <a:gd name="T88" fmla="*/ 0 w 173"/>
                <a:gd name="T89" fmla="*/ 0 h 141"/>
                <a:gd name="T90" fmla="*/ 0 w 173"/>
                <a:gd name="T91" fmla="*/ 0 h 141"/>
                <a:gd name="T92" fmla="*/ 0 w 173"/>
                <a:gd name="T93" fmla="*/ 0 h 141"/>
                <a:gd name="T94" fmla="*/ 0 w 173"/>
                <a:gd name="T95" fmla="*/ 0 h 141"/>
                <a:gd name="T96" fmla="*/ 0 w 173"/>
                <a:gd name="T97" fmla="*/ 0 h 1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3"/>
                <a:gd name="T148" fmla="*/ 0 h 141"/>
                <a:gd name="T149" fmla="*/ 173 w 173"/>
                <a:gd name="T150" fmla="*/ 141 h 14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3" h="141">
                  <a:moveTo>
                    <a:pt x="18" y="141"/>
                  </a:moveTo>
                  <a:lnTo>
                    <a:pt x="38" y="140"/>
                  </a:lnTo>
                  <a:lnTo>
                    <a:pt x="57" y="134"/>
                  </a:lnTo>
                  <a:lnTo>
                    <a:pt x="81" y="126"/>
                  </a:lnTo>
                  <a:lnTo>
                    <a:pt x="102" y="115"/>
                  </a:lnTo>
                  <a:lnTo>
                    <a:pt x="123" y="105"/>
                  </a:lnTo>
                  <a:lnTo>
                    <a:pt x="143" y="93"/>
                  </a:lnTo>
                  <a:lnTo>
                    <a:pt x="161" y="83"/>
                  </a:lnTo>
                  <a:lnTo>
                    <a:pt x="173" y="74"/>
                  </a:lnTo>
                  <a:lnTo>
                    <a:pt x="173" y="64"/>
                  </a:lnTo>
                  <a:lnTo>
                    <a:pt x="171" y="51"/>
                  </a:lnTo>
                  <a:lnTo>
                    <a:pt x="164" y="38"/>
                  </a:lnTo>
                  <a:lnTo>
                    <a:pt x="157" y="26"/>
                  </a:lnTo>
                  <a:lnTo>
                    <a:pt x="146" y="15"/>
                  </a:lnTo>
                  <a:lnTo>
                    <a:pt x="136" y="7"/>
                  </a:lnTo>
                  <a:lnTo>
                    <a:pt x="127" y="1"/>
                  </a:lnTo>
                  <a:lnTo>
                    <a:pt x="118" y="0"/>
                  </a:lnTo>
                  <a:lnTo>
                    <a:pt x="100" y="5"/>
                  </a:lnTo>
                  <a:lnTo>
                    <a:pt x="86" y="12"/>
                  </a:lnTo>
                  <a:lnTo>
                    <a:pt x="77" y="17"/>
                  </a:lnTo>
                  <a:lnTo>
                    <a:pt x="73" y="22"/>
                  </a:lnTo>
                  <a:lnTo>
                    <a:pt x="77" y="26"/>
                  </a:lnTo>
                  <a:lnTo>
                    <a:pt x="82" y="27"/>
                  </a:lnTo>
                  <a:lnTo>
                    <a:pt x="86" y="27"/>
                  </a:lnTo>
                  <a:lnTo>
                    <a:pt x="88" y="27"/>
                  </a:lnTo>
                  <a:lnTo>
                    <a:pt x="93" y="26"/>
                  </a:lnTo>
                  <a:lnTo>
                    <a:pt x="102" y="22"/>
                  </a:lnTo>
                  <a:lnTo>
                    <a:pt x="109" y="19"/>
                  </a:lnTo>
                  <a:lnTo>
                    <a:pt x="113" y="17"/>
                  </a:lnTo>
                  <a:lnTo>
                    <a:pt x="118" y="22"/>
                  </a:lnTo>
                  <a:lnTo>
                    <a:pt x="129" y="36"/>
                  </a:lnTo>
                  <a:lnTo>
                    <a:pt x="138" y="55"/>
                  </a:lnTo>
                  <a:lnTo>
                    <a:pt x="138" y="74"/>
                  </a:lnTo>
                  <a:lnTo>
                    <a:pt x="125" y="79"/>
                  </a:lnTo>
                  <a:lnTo>
                    <a:pt x="109" y="86"/>
                  </a:lnTo>
                  <a:lnTo>
                    <a:pt x="91" y="91"/>
                  </a:lnTo>
                  <a:lnTo>
                    <a:pt x="72" y="98"/>
                  </a:lnTo>
                  <a:lnTo>
                    <a:pt x="52" y="105"/>
                  </a:lnTo>
                  <a:lnTo>
                    <a:pt x="38" y="109"/>
                  </a:lnTo>
                  <a:lnTo>
                    <a:pt x="27" y="112"/>
                  </a:lnTo>
                  <a:lnTo>
                    <a:pt x="22" y="114"/>
                  </a:lnTo>
                  <a:lnTo>
                    <a:pt x="20" y="112"/>
                  </a:lnTo>
                  <a:lnTo>
                    <a:pt x="18" y="105"/>
                  </a:lnTo>
                  <a:lnTo>
                    <a:pt x="15" y="100"/>
                  </a:lnTo>
                  <a:lnTo>
                    <a:pt x="11" y="98"/>
                  </a:lnTo>
                  <a:lnTo>
                    <a:pt x="0" y="114"/>
                  </a:lnTo>
                  <a:lnTo>
                    <a:pt x="4" y="128"/>
                  </a:lnTo>
                  <a:lnTo>
                    <a:pt x="13" y="138"/>
                  </a:lnTo>
                  <a:lnTo>
                    <a:pt x="18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7" name="Freeform 284"/>
            <p:cNvSpPr>
              <a:spLocks/>
            </p:cNvSpPr>
            <p:nvPr/>
          </p:nvSpPr>
          <p:spPr bwMode="auto">
            <a:xfrm rot="497617">
              <a:off x="3236" y="1455"/>
              <a:ext cx="34" cy="73"/>
            </a:xfrm>
            <a:custGeom>
              <a:avLst/>
              <a:gdLst>
                <a:gd name="T0" fmla="*/ 0 w 125"/>
                <a:gd name="T1" fmla="*/ 0 h 293"/>
                <a:gd name="T2" fmla="*/ 0 w 125"/>
                <a:gd name="T3" fmla="*/ 0 h 293"/>
                <a:gd name="T4" fmla="*/ 0 w 125"/>
                <a:gd name="T5" fmla="*/ 0 h 293"/>
                <a:gd name="T6" fmla="*/ 0 w 125"/>
                <a:gd name="T7" fmla="*/ 0 h 293"/>
                <a:gd name="T8" fmla="*/ 0 w 125"/>
                <a:gd name="T9" fmla="*/ 0 h 293"/>
                <a:gd name="T10" fmla="*/ 0 w 125"/>
                <a:gd name="T11" fmla="*/ 0 h 293"/>
                <a:gd name="T12" fmla="*/ 0 w 125"/>
                <a:gd name="T13" fmla="*/ 0 h 293"/>
                <a:gd name="T14" fmla="*/ 0 w 125"/>
                <a:gd name="T15" fmla="*/ 0 h 293"/>
                <a:gd name="T16" fmla="*/ 0 w 125"/>
                <a:gd name="T17" fmla="*/ 0 h 293"/>
                <a:gd name="T18" fmla="*/ 0 w 125"/>
                <a:gd name="T19" fmla="*/ 0 h 293"/>
                <a:gd name="T20" fmla="*/ 0 w 125"/>
                <a:gd name="T21" fmla="*/ 0 h 293"/>
                <a:gd name="T22" fmla="*/ 0 w 125"/>
                <a:gd name="T23" fmla="*/ 0 h 293"/>
                <a:gd name="T24" fmla="*/ 0 w 125"/>
                <a:gd name="T25" fmla="*/ 0 h 293"/>
                <a:gd name="T26" fmla="*/ 0 w 125"/>
                <a:gd name="T27" fmla="*/ 0 h 293"/>
                <a:gd name="T28" fmla="*/ 0 w 125"/>
                <a:gd name="T29" fmla="*/ 0 h 293"/>
                <a:gd name="T30" fmla="*/ 0 w 125"/>
                <a:gd name="T31" fmla="*/ 0 h 293"/>
                <a:gd name="T32" fmla="*/ 0 w 125"/>
                <a:gd name="T33" fmla="*/ 0 h 293"/>
                <a:gd name="T34" fmla="*/ 0 w 125"/>
                <a:gd name="T35" fmla="*/ 0 h 293"/>
                <a:gd name="T36" fmla="*/ 0 w 125"/>
                <a:gd name="T37" fmla="*/ 0 h 293"/>
                <a:gd name="T38" fmla="*/ 0 w 125"/>
                <a:gd name="T39" fmla="*/ 0 h 293"/>
                <a:gd name="T40" fmla="*/ 0 w 125"/>
                <a:gd name="T41" fmla="*/ 0 h 293"/>
                <a:gd name="T42" fmla="*/ 0 w 125"/>
                <a:gd name="T43" fmla="*/ 0 h 293"/>
                <a:gd name="T44" fmla="*/ 0 w 125"/>
                <a:gd name="T45" fmla="*/ 0 h 293"/>
                <a:gd name="T46" fmla="*/ 0 w 125"/>
                <a:gd name="T47" fmla="*/ 0 h 293"/>
                <a:gd name="T48" fmla="*/ 0 w 125"/>
                <a:gd name="T49" fmla="*/ 0 h 293"/>
                <a:gd name="T50" fmla="*/ 0 w 125"/>
                <a:gd name="T51" fmla="*/ 0 h 293"/>
                <a:gd name="T52" fmla="*/ 0 w 125"/>
                <a:gd name="T53" fmla="*/ 0 h 293"/>
                <a:gd name="T54" fmla="*/ 0 w 125"/>
                <a:gd name="T55" fmla="*/ 0 h 293"/>
                <a:gd name="T56" fmla="*/ 0 w 125"/>
                <a:gd name="T57" fmla="*/ 0 h 293"/>
                <a:gd name="T58" fmla="*/ 0 w 125"/>
                <a:gd name="T59" fmla="*/ 0 h 293"/>
                <a:gd name="T60" fmla="*/ 0 w 125"/>
                <a:gd name="T61" fmla="*/ 0 h 293"/>
                <a:gd name="T62" fmla="*/ 0 w 125"/>
                <a:gd name="T63" fmla="*/ 0 h 293"/>
                <a:gd name="T64" fmla="*/ 0 w 125"/>
                <a:gd name="T65" fmla="*/ 0 h 293"/>
                <a:gd name="T66" fmla="*/ 0 w 125"/>
                <a:gd name="T67" fmla="*/ 0 h 293"/>
                <a:gd name="T68" fmla="*/ 0 w 125"/>
                <a:gd name="T69" fmla="*/ 0 h 293"/>
                <a:gd name="T70" fmla="*/ 0 w 125"/>
                <a:gd name="T71" fmla="*/ 0 h 293"/>
                <a:gd name="T72" fmla="*/ 0 w 125"/>
                <a:gd name="T73" fmla="*/ 0 h 293"/>
                <a:gd name="T74" fmla="*/ 0 w 125"/>
                <a:gd name="T75" fmla="*/ 0 h 293"/>
                <a:gd name="T76" fmla="*/ 0 w 125"/>
                <a:gd name="T77" fmla="*/ 0 h 293"/>
                <a:gd name="T78" fmla="*/ 0 w 125"/>
                <a:gd name="T79" fmla="*/ 0 h 293"/>
                <a:gd name="T80" fmla="*/ 0 w 125"/>
                <a:gd name="T81" fmla="*/ 0 h 293"/>
                <a:gd name="T82" fmla="*/ 0 w 125"/>
                <a:gd name="T83" fmla="*/ 0 h 293"/>
                <a:gd name="T84" fmla="*/ 0 w 125"/>
                <a:gd name="T85" fmla="*/ 0 h 293"/>
                <a:gd name="T86" fmla="*/ 0 w 125"/>
                <a:gd name="T87" fmla="*/ 0 h 293"/>
                <a:gd name="T88" fmla="*/ 0 w 125"/>
                <a:gd name="T89" fmla="*/ 0 h 293"/>
                <a:gd name="T90" fmla="*/ 0 w 125"/>
                <a:gd name="T91" fmla="*/ 0 h 293"/>
                <a:gd name="T92" fmla="*/ 0 w 125"/>
                <a:gd name="T93" fmla="*/ 0 h 293"/>
                <a:gd name="T94" fmla="*/ 0 w 125"/>
                <a:gd name="T95" fmla="*/ 0 h 293"/>
                <a:gd name="T96" fmla="*/ 0 w 125"/>
                <a:gd name="T97" fmla="*/ 0 h 293"/>
                <a:gd name="T98" fmla="*/ 0 w 125"/>
                <a:gd name="T99" fmla="*/ 0 h 2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5"/>
                <a:gd name="T151" fmla="*/ 0 h 293"/>
                <a:gd name="T152" fmla="*/ 125 w 125"/>
                <a:gd name="T153" fmla="*/ 293 h 2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5" h="293">
                  <a:moveTo>
                    <a:pt x="21" y="2"/>
                  </a:moveTo>
                  <a:lnTo>
                    <a:pt x="29" y="33"/>
                  </a:lnTo>
                  <a:lnTo>
                    <a:pt x="37" y="70"/>
                  </a:lnTo>
                  <a:lnTo>
                    <a:pt x="46" y="108"/>
                  </a:lnTo>
                  <a:lnTo>
                    <a:pt x="57" y="144"/>
                  </a:lnTo>
                  <a:lnTo>
                    <a:pt x="66" y="178"/>
                  </a:lnTo>
                  <a:lnTo>
                    <a:pt x="73" y="206"/>
                  </a:lnTo>
                  <a:lnTo>
                    <a:pt x="78" y="223"/>
                  </a:lnTo>
                  <a:lnTo>
                    <a:pt x="80" y="230"/>
                  </a:lnTo>
                  <a:lnTo>
                    <a:pt x="78" y="230"/>
                  </a:lnTo>
                  <a:lnTo>
                    <a:pt x="71" y="232"/>
                  </a:lnTo>
                  <a:lnTo>
                    <a:pt x="64" y="234"/>
                  </a:lnTo>
                  <a:lnTo>
                    <a:pt x="54" y="235"/>
                  </a:lnTo>
                  <a:lnTo>
                    <a:pt x="43" y="239"/>
                  </a:lnTo>
                  <a:lnTo>
                    <a:pt x="32" y="242"/>
                  </a:lnTo>
                  <a:lnTo>
                    <a:pt x="21" y="248"/>
                  </a:lnTo>
                  <a:lnTo>
                    <a:pt x="14" y="253"/>
                  </a:lnTo>
                  <a:lnTo>
                    <a:pt x="7" y="256"/>
                  </a:lnTo>
                  <a:lnTo>
                    <a:pt x="2" y="263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4" y="286"/>
                  </a:lnTo>
                  <a:lnTo>
                    <a:pt x="11" y="291"/>
                  </a:lnTo>
                  <a:lnTo>
                    <a:pt x="18" y="293"/>
                  </a:lnTo>
                  <a:lnTo>
                    <a:pt x="27" y="293"/>
                  </a:lnTo>
                  <a:lnTo>
                    <a:pt x="32" y="293"/>
                  </a:lnTo>
                  <a:lnTo>
                    <a:pt x="43" y="291"/>
                  </a:lnTo>
                  <a:lnTo>
                    <a:pt x="57" y="287"/>
                  </a:lnTo>
                  <a:lnTo>
                    <a:pt x="73" y="284"/>
                  </a:lnTo>
                  <a:lnTo>
                    <a:pt x="89" y="279"/>
                  </a:lnTo>
                  <a:lnTo>
                    <a:pt x="103" y="272"/>
                  </a:lnTo>
                  <a:lnTo>
                    <a:pt x="116" y="263"/>
                  </a:lnTo>
                  <a:lnTo>
                    <a:pt x="123" y="253"/>
                  </a:lnTo>
                  <a:lnTo>
                    <a:pt x="125" y="223"/>
                  </a:lnTo>
                  <a:lnTo>
                    <a:pt x="114" y="189"/>
                  </a:lnTo>
                  <a:lnTo>
                    <a:pt x="98" y="159"/>
                  </a:lnTo>
                  <a:lnTo>
                    <a:pt x="89" y="137"/>
                  </a:lnTo>
                  <a:lnTo>
                    <a:pt x="84" y="118"/>
                  </a:lnTo>
                  <a:lnTo>
                    <a:pt x="77" y="101"/>
                  </a:lnTo>
                  <a:lnTo>
                    <a:pt x="70" y="83"/>
                  </a:lnTo>
                  <a:lnTo>
                    <a:pt x="62" y="66"/>
                  </a:lnTo>
                  <a:lnTo>
                    <a:pt x="55" y="50"/>
                  </a:lnTo>
                  <a:lnTo>
                    <a:pt x="46" y="33"/>
                  </a:lnTo>
                  <a:lnTo>
                    <a:pt x="39" y="18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58" name="Freeform 285"/>
            <p:cNvSpPr>
              <a:spLocks/>
            </p:cNvSpPr>
            <p:nvPr/>
          </p:nvSpPr>
          <p:spPr bwMode="auto">
            <a:xfrm rot="497617">
              <a:off x="3276" y="1488"/>
              <a:ext cx="12" cy="28"/>
            </a:xfrm>
            <a:custGeom>
              <a:avLst/>
              <a:gdLst>
                <a:gd name="T0" fmla="*/ 0 w 44"/>
                <a:gd name="T1" fmla="*/ 0 h 111"/>
                <a:gd name="T2" fmla="*/ 0 w 44"/>
                <a:gd name="T3" fmla="*/ 0 h 111"/>
                <a:gd name="T4" fmla="*/ 0 w 44"/>
                <a:gd name="T5" fmla="*/ 0 h 111"/>
                <a:gd name="T6" fmla="*/ 0 w 44"/>
                <a:gd name="T7" fmla="*/ 0 h 111"/>
                <a:gd name="T8" fmla="*/ 0 w 44"/>
                <a:gd name="T9" fmla="*/ 0 h 111"/>
                <a:gd name="T10" fmla="*/ 0 w 44"/>
                <a:gd name="T11" fmla="*/ 0 h 111"/>
                <a:gd name="T12" fmla="*/ 0 w 44"/>
                <a:gd name="T13" fmla="*/ 0 h 111"/>
                <a:gd name="T14" fmla="*/ 0 w 44"/>
                <a:gd name="T15" fmla="*/ 0 h 111"/>
                <a:gd name="T16" fmla="*/ 0 w 44"/>
                <a:gd name="T17" fmla="*/ 0 h 111"/>
                <a:gd name="T18" fmla="*/ 0 w 44"/>
                <a:gd name="T19" fmla="*/ 0 h 111"/>
                <a:gd name="T20" fmla="*/ 0 w 44"/>
                <a:gd name="T21" fmla="*/ 0 h 111"/>
                <a:gd name="T22" fmla="*/ 0 w 44"/>
                <a:gd name="T23" fmla="*/ 0 h 111"/>
                <a:gd name="T24" fmla="*/ 0 w 44"/>
                <a:gd name="T25" fmla="*/ 0 h 111"/>
                <a:gd name="T26" fmla="*/ 0 w 44"/>
                <a:gd name="T27" fmla="*/ 0 h 111"/>
                <a:gd name="T28" fmla="*/ 0 w 44"/>
                <a:gd name="T29" fmla="*/ 0 h 111"/>
                <a:gd name="T30" fmla="*/ 0 w 44"/>
                <a:gd name="T31" fmla="*/ 0 h 111"/>
                <a:gd name="T32" fmla="*/ 0 w 44"/>
                <a:gd name="T33" fmla="*/ 0 h 1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111"/>
                <a:gd name="T53" fmla="*/ 44 w 44"/>
                <a:gd name="T54" fmla="*/ 111 h 1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111">
                  <a:moveTo>
                    <a:pt x="19" y="104"/>
                  </a:moveTo>
                  <a:lnTo>
                    <a:pt x="21" y="107"/>
                  </a:lnTo>
                  <a:lnTo>
                    <a:pt x="25" y="109"/>
                  </a:lnTo>
                  <a:lnTo>
                    <a:pt x="30" y="111"/>
                  </a:lnTo>
                  <a:lnTo>
                    <a:pt x="34" y="111"/>
                  </a:lnTo>
                  <a:lnTo>
                    <a:pt x="39" y="109"/>
                  </a:lnTo>
                  <a:lnTo>
                    <a:pt x="42" y="106"/>
                  </a:lnTo>
                  <a:lnTo>
                    <a:pt x="44" y="100"/>
                  </a:lnTo>
                  <a:lnTo>
                    <a:pt x="44" y="97"/>
                  </a:lnTo>
                  <a:lnTo>
                    <a:pt x="35" y="68"/>
                  </a:lnTo>
                  <a:lnTo>
                    <a:pt x="25" y="35"/>
                  </a:lnTo>
                  <a:lnTo>
                    <a:pt x="12" y="9"/>
                  </a:lnTo>
                  <a:lnTo>
                    <a:pt x="1" y="0"/>
                  </a:lnTo>
                  <a:lnTo>
                    <a:pt x="0" y="19"/>
                  </a:lnTo>
                  <a:lnTo>
                    <a:pt x="3" y="47"/>
                  </a:lnTo>
                  <a:lnTo>
                    <a:pt x="10" y="76"/>
                  </a:lnTo>
                  <a:lnTo>
                    <a:pt x="19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059" name="Group 286"/>
            <p:cNvGrpSpPr>
              <a:grpSpLocks/>
            </p:cNvGrpSpPr>
            <p:nvPr/>
          </p:nvGrpSpPr>
          <p:grpSpPr bwMode="auto">
            <a:xfrm>
              <a:off x="3887" y="526"/>
              <a:ext cx="431" cy="550"/>
              <a:chOff x="565" y="3730"/>
              <a:chExt cx="1058" cy="1521"/>
            </a:xfrm>
          </p:grpSpPr>
          <p:grpSp>
            <p:nvGrpSpPr>
              <p:cNvPr id="81075" name="Group 287"/>
              <p:cNvGrpSpPr>
                <a:grpSpLocks/>
              </p:cNvGrpSpPr>
              <p:nvPr/>
            </p:nvGrpSpPr>
            <p:grpSpPr bwMode="auto">
              <a:xfrm>
                <a:off x="565" y="4366"/>
                <a:ext cx="231" cy="885"/>
                <a:chOff x="1635" y="1833"/>
                <a:chExt cx="92" cy="246"/>
              </a:xfrm>
            </p:grpSpPr>
            <p:grpSp>
              <p:nvGrpSpPr>
                <p:cNvPr id="81089" name="Group 288"/>
                <p:cNvGrpSpPr>
                  <a:grpSpLocks/>
                </p:cNvGrpSpPr>
                <p:nvPr/>
              </p:nvGrpSpPr>
              <p:grpSpPr bwMode="auto">
                <a:xfrm>
                  <a:off x="1636" y="1918"/>
                  <a:ext cx="91" cy="161"/>
                  <a:chOff x="1636" y="1918"/>
                  <a:chExt cx="91" cy="161"/>
                </a:xfrm>
              </p:grpSpPr>
              <p:grpSp>
                <p:nvGrpSpPr>
                  <p:cNvPr id="81097" name="Group 289"/>
                  <p:cNvGrpSpPr>
                    <a:grpSpLocks/>
                  </p:cNvGrpSpPr>
                  <p:nvPr/>
                </p:nvGrpSpPr>
                <p:grpSpPr bwMode="auto">
                  <a:xfrm>
                    <a:off x="1636" y="1922"/>
                    <a:ext cx="59" cy="156"/>
                    <a:chOff x="1636" y="1922"/>
                    <a:chExt cx="59" cy="156"/>
                  </a:xfrm>
                </p:grpSpPr>
                <p:sp>
                  <p:nvSpPr>
                    <p:cNvPr id="81105" name="Line 2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0" y="1922"/>
                      <a:ext cx="21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06" name="Line 2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3" y="1923"/>
                      <a:ext cx="27" cy="3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07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3" y="1956"/>
                      <a:ext cx="37" cy="7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08" name="Line 2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024"/>
                      <a:ext cx="53" cy="5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09" name="Line 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4" y="2025"/>
                      <a:ext cx="51" cy="5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10" name="Line 2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3" y="1956"/>
                      <a:ext cx="41" cy="6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11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0" y="1922"/>
                      <a:ext cx="24" cy="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098" name="Line 2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3" y="2014"/>
                    <a:ext cx="22" cy="6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9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1685" y="1957"/>
                    <a:ext cx="30" cy="5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0" name="Line 2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5" y="1918"/>
                    <a:ext cx="7" cy="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1" name="Line 3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2" y="1918"/>
                    <a:ext cx="12" cy="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2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682" y="1922"/>
                    <a:ext cx="19" cy="2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3" name="Line 3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1" y="1951"/>
                    <a:ext cx="8" cy="7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4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691" y="2024"/>
                    <a:ext cx="36" cy="3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90" name="Group 304"/>
                <p:cNvGrpSpPr>
                  <a:grpSpLocks/>
                </p:cNvGrpSpPr>
                <p:nvPr/>
              </p:nvGrpSpPr>
              <p:grpSpPr bwMode="auto">
                <a:xfrm>
                  <a:off x="1635" y="1841"/>
                  <a:ext cx="90" cy="236"/>
                  <a:chOff x="1635" y="1841"/>
                  <a:chExt cx="90" cy="236"/>
                </a:xfrm>
              </p:grpSpPr>
              <p:sp>
                <p:nvSpPr>
                  <p:cNvPr id="81092" name="Line 3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5" y="1841"/>
                    <a:ext cx="35" cy="23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3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671" y="1847"/>
                    <a:ext cx="22" cy="23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4" name="Line 3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4" y="2057"/>
                    <a:ext cx="31" cy="1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5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1676" y="1846"/>
                    <a:ext cx="48" cy="2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6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1636" y="2075"/>
                    <a:ext cx="59" cy="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091" name="Oval 310"/>
                <p:cNvSpPr>
                  <a:spLocks noChangeArrowheads="1"/>
                </p:cNvSpPr>
                <p:nvPr/>
              </p:nvSpPr>
              <p:spPr bwMode="auto">
                <a:xfrm>
                  <a:off x="1662" y="1833"/>
                  <a:ext cx="25" cy="28"/>
                </a:xfrm>
                <a:prstGeom prst="ellipse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zh-TW" altLang="en-US">
                    <a:latin typeface="Gill Sans MT" pitchFamily="34" charset="0"/>
                    <a:ea typeface="PMingLiU" pitchFamily="18" charset="-120"/>
                  </a:endParaRPr>
                </a:p>
              </p:txBody>
            </p:sp>
          </p:grpSp>
          <p:grpSp>
            <p:nvGrpSpPr>
              <p:cNvPr id="81076" name="Group 311"/>
              <p:cNvGrpSpPr>
                <a:grpSpLocks/>
              </p:cNvGrpSpPr>
              <p:nvPr/>
            </p:nvGrpSpPr>
            <p:grpSpPr bwMode="auto">
              <a:xfrm>
                <a:off x="709" y="3730"/>
                <a:ext cx="914" cy="1254"/>
                <a:chOff x="1697" y="1685"/>
                <a:chExt cx="364" cy="349"/>
              </a:xfrm>
            </p:grpSpPr>
            <p:grpSp>
              <p:nvGrpSpPr>
                <p:cNvPr id="81077" name="Group 312"/>
                <p:cNvGrpSpPr>
                  <a:grpSpLocks/>
                </p:cNvGrpSpPr>
                <p:nvPr/>
              </p:nvGrpSpPr>
              <p:grpSpPr bwMode="auto">
                <a:xfrm>
                  <a:off x="1884" y="1685"/>
                  <a:ext cx="177" cy="349"/>
                  <a:chOff x="1884" y="1685"/>
                  <a:chExt cx="177" cy="349"/>
                </a:xfrm>
              </p:grpSpPr>
              <p:sp>
                <p:nvSpPr>
                  <p:cNvPr id="81086" name="Arc 313"/>
                  <p:cNvSpPr>
                    <a:spLocks/>
                  </p:cNvSpPr>
                  <p:nvPr/>
                </p:nvSpPr>
                <p:spPr bwMode="auto">
                  <a:xfrm>
                    <a:off x="1952" y="1685"/>
                    <a:ext cx="109" cy="349"/>
                  </a:xfrm>
                  <a:custGeom>
                    <a:avLst/>
                    <a:gdLst>
                      <a:gd name="T0" fmla="*/ 0 w 21600"/>
                      <a:gd name="T1" fmla="*/ 0 h 41996"/>
                      <a:gd name="T2" fmla="*/ 0 w 21600"/>
                      <a:gd name="T3" fmla="*/ 0 h 41996"/>
                      <a:gd name="T4" fmla="*/ 0 w 21600"/>
                      <a:gd name="T5" fmla="*/ 0 h 4199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1996"/>
                      <a:gd name="T11" fmla="*/ 21600 w 21600"/>
                      <a:gd name="T12" fmla="*/ 41996 h 419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1996" fill="none" extrusionOk="0">
                        <a:moveTo>
                          <a:pt x="4308" y="-1"/>
                        </a:moveTo>
                        <a:cubicBezTo>
                          <a:pt x="14370" y="2048"/>
                          <a:pt x="21600" y="10897"/>
                          <a:pt x="21600" y="21166"/>
                        </a:cubicBezTo>
                        <a:cubicBezTo>
                          <a:pt x="21600" y="30893"/>
                          <a:pt x="15097" y="39421"/>
                          <a:pt x="5716" y="41995"/>
                        </a:cubicBezTo>
                      </a:path>
                      <a:path w="21600" h="41996" stroke="0" extrusionOk="0">
                        <a:moveTo>
                          <a:pt x="4308" y="-1"/>
                        </a:moveTo>
                        <a:cubicBezTo>
                          <a:pt x="14370" y="2048"/>
                          <a:pt x="21600" y="10897"/>
                          <a:pt x="21600" y="21166"/>
                        </a:cubicBezTo>
                        <a:cubicBezTo>
                          <a:pt x="21600" y="30893"/>
                          <a:pt x="15097" y="39421"/>
                          <a:pt x="5716" y="41995"/>
                        </a:cubicBezTo>
                        <a:lnTo>
                          <a:pt x="0" y="21166"/>
                        </a:lnTo>
                        <a:lnTo>
                          <a:pt x="4308" y="-1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7" name="Arc 314"/>
                  <p:cNvSpPr>
                    <a:spLocks/>
                  </p:cNvSpPr>
                  <p:nvPr/>
                </p:nvSpPr>
                <p:spPr bwMode="auto">
                  <a:xfrm>
                    <a:off x="1921" y="1708"/>
                    <a:ext cx="94" cy="300"/>
                  </a:xfrm>
                  <a:custGeom>
                    <a:avLst/>
                    <a:gdLst>
                      <a:gd name="T0" fmla="*/ 0 w 21600"/>
                      <a:gd name="T1" fmla="*/ 0 h 41987"/>
                      <a:gd name="T2" fmla="*/ 0 w 21600"/>
                      <a:gd name="T3" fmla="*/ 0 h 41987"/>
                      <a:gd name="T4" fmla="*/ 0 w 21600"/>
                      <a:gd name="T5" fmla="*/ 0 h 41987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1987"/>
                      <a:gd name="T11" fmla="*/ 21600 w 21600"/>
                      <a:gd name="T12" fmla="*/ 41987 h 4198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1987" fill="none" extrusionOk="0">
                        <a:moveTo>
                          <a:pt x="4319" y="0"/>
                        </a:moveTo>
                        <a:cubicBezTo>
                          <a:pt x="14376" y="2053"/>
                          <a:pt x="21600" y="10899"/>
                          <a:pt x="21600" y="21164"/>
                        </a:cubicBezTo>
                        <a:cubicBezTo>
                          <a:pt x="21600" y="30881"/>
                          <a:pt x="15110" y="39403"/>
                          <a:pt x="5741" y="41986"/>
                        </a:cubicBezTo>
                      </a:path>
                      <a:path w="21600" h="41987" stroke="0" extrusionOk="0">
                        <a:moveTo>
                          <a:pt x="4319" y="0"/>
                        </a:moveTo>
                        <a:cubicBezTo>
                          <a:pt x="14376" y="2053"/>
                          <a:pt x="21600" y="10899"/>
                          <a:pt x="21600" y="21164"/>
                        </a:cubicBezTo>
                        <a:cubicBezTo>
                          <a:pt x="21600" y="30881"/>
                          <a:pt x="15110" y="39403"/>
                          <a:pt x="5741" y="41986"/>
                        </a:cubicBezTo>
                        <a:lnTo>
                          <a:pt x="0" y="21164"/>
                        </a:lnTo>
                        <a:lnTo>
                          <a:pt x="4319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8" name="Arc 315"/>
                  <p:cNvSpPr>
                    <a:spLocks/>
                  </p:cNvSpPr>
                  <p:nvPr/>
                </p:nvSpPr>
                <p:spPr bwMode="auto">
                  <a:xfrm>
                    <a:off x="1884" y="1733"/>
                    <a:ext cx="88" cy="253"/>
                  </a:xfrm>
                  <a:custGeom>
                    <a:avLst/>
                    <a:gdLst>
                      <a:gd name="T0" fmla="*/ 0 w 21600"/>
                      <a:gd name="T1" fmla="*/ 0 h 42045"/>
                      <a:gd name="T2" fmla="*/ 0 w 21600"/>
                      <a:gd name="T3" fmla="*/ 0 h 42045"/>
                      <a:gd name="T4" fmla="*/ 0 w 21600"/>
                      <a:gd name="T5" fmla="*/ 0 h 42045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45"/>
                      <a:gd name="T11" fmla="*/ 21600 w 21600"/>
                      <a:gd name="T12" fmla="*/ 42045 h 4204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45" fill="none" extrusionOk="0">
                        <a:moveTo>
                          <a:pt x="4149" y="0"/>
                        </a:moveTo>
                        <a:cubicBezTo>
                          <a:pt x="14286" y="1984"/>
                          <a:pt x="21600" y="10868"/>
                          <a:pt x="21600" y="21198"/>
                        </a:cubicBezTo>
                        <a:cubicBezTo>
                          <a:pt x="21600" y="30949"/>
                          <a:pt x="15065" y="39492"/>
                          <a:pt x="5653" y="42044"/>
                        </a:cubicBezTo>
                      </a:path>
                      <a:path w="21600" h="42045" stroke="0" extrusionOk="0">
                        <a:moveTo>
                          <a:pt x="4149" y="0"/>
                        </a:moveTo>
                        <a:cubicBezTo>
                          <a:pt x="14286" y="1984"/>
                          <a:pt x="21600" y="10868"/>
                          <a:pt x="21600" y="21198"/>
                        </a:cubicBezTo>
                        <a:cubicBezTo>
                          <a:pt x="21600" y="30949"/>
                          <a:pt x="15065" y="39492"/>
                          <a:pt x="5653" y="42044"/>
                        </a:cubicBezTo>
                        <a:lnTo>
                          <a:pt x="0" y="21198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78" name="Group 316"/>
                <p:cNvGrpSpPr>
                  <a:grpSpLocks/>
                </p:cNvGrpSpPr>
                <p:nvPr/>
              </p:nvGrpSpPr>
              <p:grpSpPr bwMode="auto">
                <a:xfrm>
                  <a:off x="1782" y="1750"/>
                  <a:ext cx="150" cy="232"/>
                  <a:chOff x="1782" y="1750"/>
                  <a:chExt cx="150" cy="232"/>
                </a:xfrm>
              </p:grpSpPr>
              <p:sp>
                <p:nvSpPr>
                  <p:cNvPr id="81083" name="Arc 317"/>
                  <p:cNvSpPr>
                    <a:spLocks/>
                  </p:cNvSpPr>
                  <p:nvPr/>
                </p:nvSpPr>
                <p:spPr bwMode="auto">
                  <a:xfrm>
                    <a:off x="1840" y="1750"/>
                    <a:ext cx="92" cy="232"/>
                  </a:xfrm>
                  <a:custGeom>
                    <a:avLst/>
                    <a:gdLst>
                      <a:gd name="T0" fmla="*/ 0 w 21600"/>
                      <a:gd name="T1" fmla="*/ 0 h 42051"/>
                      <a:gd name="T2" fmla="*/ 0 w 21600"/>
                      <a:gd name="T3" fmla="*/ 0 h 42051"/>
                      <a:gd name="T4" fmla="*/ 0 w 21600"/>
                      <a:gd name="T5" fmla="*/ 0 h 4205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51"/>
                      <a:gd name="T11" fmla="*/ 21600 w 21600"/>
                      <a:gd name="T12" fmla="*/ 42051 h 4205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51" fill="none" extrusionOk="0">
                        <a:moveTo>
                          <a:pt x="4215" y="0"/>
                        </a:moveTo>
                        <a:cubicBezTo>
                          <a:pt x="14321" y="2011"/>
                          <a:pt x="21600" y="10880"/>
                          <a:pt x="21600" y="21185"/>
                        </a:cubicBezTo>
                        <a:cubicBezTo>
                          <a:pt x="21600" y="30963"/>
                          <a:pt x="15030" y="39522"/>
                          <a:pt x="5583" y="42050"/>
                        </a:cubicBezTo>
                      </a:path>
                      <a:path w="21600" h="42051" stroke="0" extrusionOk="0">
                        <a:moveTo>
                          <a:pt x="4215" y="0"/>
                        </a:moveTo>
                        <a:cubicBezTo>
                          <a:pt x="14321" y="2011"/>
                          <a:pt x="21600" y="10880"/>
                          <a:pt x="21600" y="21185"/>
                        </a:cubicBezTo>
                        <a:cubicBezTo>
                          <a:pt x="21600" y="30963"/>
                          <a:pt x="15030" y="39522"/>
                          <a:pt x="5583" y="42050"/>
                        </a:cubicBezTo>
                        <a:lnTo>
                          <a:pt x="0" y="21185"/>
                        </a:lnTo>
                        <a:lnTo>
                          <a:pt x="4215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4" name="Arc 318"/>
                  <p:cNvSpPr>
                    <a:spLocks/>
                  </p:cNvSpPr>
                  <p:nvPr/>
                </p:nvSpPr>
                <p:spPr bwMode="auto">
                  <a:xfrm>
                    <a:off x="1814" y="1766"/>
                    <a:ext cx="79" cy="199"/>
                  </a:xfrm>
                  <a:custGeom>
                    <a:avLst/>
                    <a:gdLst>
                      <a:gd name="T0" fmla="*/ 0 w 21600"/>
                      <a:gd name="T1" fmla="*/ 0 h 42128"/>
                      <a:gd name="T2" fmla="*/ 0 w 21600"/>
                      <a:gd name="T3" fmla="*/ 0 h 42128"/>
                      <a:gd name="T4" fmla="*/ 0 w 21600"/>
                      <a:gd name="T5" fmla="*/ 0 h 42128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128"/>
                      <a:gd name="T11" fmla="*/ 21600 w 21600"/>
                      <a:gd name="T12" fmla="*/ 42128 h 42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128" fill="none" extrusionOk="0">
                        <a:moveTo>
                          <a:pt x="4067" y="0"/>
                        </a:moveTo>
                        <a:cubicBezTo>
                          <a:pt x="14243" y="1951"/>
                          <a:pt x="21600" y="10853"/>
                          <a:pt x="21600" y="21214"/>
                        </a:cubicBezTo>
                        <a:cubicBezTo>
                          <a:pt x="21600" y="31063"/>
                          <a:pt x="14937" y="39665"/>
                          <a:pt x="5400" y="42127"/>
                        </a:cubicBezTo>
                      </a:path>
                      <a:path w="21600" h="42128" stroke="0" extrusionOk="0">
                        <a:moveTo>
                          <a:pt x="4067" y="0"/>
                        </a:moveTo>
                        <a:cubicBezTo>
                          <a:pt x="14243" y="1951"/>
                          <a:pt x="21600" y="10853"/>
                          <a:pt x="21600" y="21214"/>
                        </a:cubicBezTo>
                        <a:cubicBezTo>
                          <a:pt x="21600" y="31063"/>
                          <a:pt x="14937" y="39665"/>
                          <a:pt x="5400" y="42127"/>
                        </a:cubicBezTo>
                        <a:lnTo>
                          <a:pt x="0" y="21214"/>
                        </a:lnTo>
                        <a:lnTo>
                          <a:pt x="4067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5" name="Arc 319"/>
                  <p:cNvSpPr>
                    <a:spLocks/>
                  </p:cNvSpPr>
                  <p:nvPr/>
                </p:nvSpPr>
                <p:spPr bwMode="auto">
                  <a:xfrm>
                    <a:off x="1782" y="1783"/>
                    <a:ext cx="74" cy="168"/>
                  </a:xfrm>
                  <a:custGeom>
                    <a:avLst/>
                    <a:gdLst>
                      <a:gd name="T0" fmla="*/ 0 w 21600"/>
                      <a:gd name="T1" fmla="*/ 0 h 41974"/>
                      <a:gd name="T2" fmla="*/ 0 w 21600"/>
                      <a:gd name="T3" fmla="*/ 0 h 41974"/>
                      <a:gd name="T4" fmla="*/ 0 w 21600"/>
                      <a:gd name="T5" fmla="*/ 0 h 41974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1974"/>
                      <a:gd name="T11" fmla="*/ 21600 w 21600"/>
                      <a:gd name="T12" fmla="*/ 41974 h 419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1974" fill="none" extrusionOk="0">
                        <a:moveTo>
                          <a:pt x="4314" y="0"/>
                        </a:moveTo>
                        <a:cubicBezTo>
                          <a:pt x="14374" y="2051"/>
                          <a:pt x="21600" y="10898"/>
                          <a:pt x="21600" y="21165"/>
                        </a:cubicBezTo>
                        <a:cubicBezTo>
                          <a:pt x="21600" y="30864"/>
                          <a:pt x="15135" y="39373"/>
                          <a:pt x="5791" y="41974"/>
                        </a:cubicBezTo>
                      </a:path>
                      <a:path w="21600" h="41974" stroke="0" extrusionOk="0">
                        <a:moveTo>
                          <a:pt x="4314" y="0"/>
                        </a:moveTo>
                        <a:cubicBezTo>
                          <a:pt x="14374" y="2051"/>
                          <a:pt x="21600" y="10898"/>
                          <a:pt x="21600" y="21165"/>
                        </a:cubicBezTo>
                        <a:cubicBezTo>
                          <a:pt x="21600" y="30864"/>
                          <a:pt x="15135" y="39373"/>
                          <a:pt x="5791" y="41974"/>
                        </a:cubicBezTo>
                        <a:lnTo>
                          <a:pt x="0" y="21165"/>
                        </a:lnTo>
                        <a:lnTo>
                          <a:pt x="4314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079" name="Arc 320"/>
                <p:cNvSpPr>
                  <a:spLocks/>
                </p:cNvSpPr>
                <p:nvPr/>
              </p:nvSpPr>
              <p:spPr bwMode="auto">
                <a:xfrm>
                  <a:off x="1757" y="1797"/>
                  <a:ext cx="67" cy="147"/>
                </a:xfrm>
                <a:custGeom>
                  <a:avLst/>
                  <a:gdLst>
                    <a:gd name="T0" fmla="*/ 0 w 21600"/>
                    <a:gd name="T1" fmla="*/ 0 h 42217"/>
                    <a:gd name="T2" fmla="*/ 0 w 21600"/>
                    <a:gd name="T3" fmla="*/ 0 h 42217"/>
                    <a:gd name="T4" fmla="*/ 0 w 21600"/>
                    <a:gd name="T5" fmla="*/ 0 h 4221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217"/>
                    <a:gd name="T11" fmla="*/ 21600 w 21600"/>
                    <a:gd name="T12" fmla="*/ 42217 h 422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217" fill="none" extrusionOk="0">
                      <a:moveTo>
                        <a:pt x="3885" y="0"/>
                      </a:moveTo>
                      <a:cubicBezTo>
                        <a:pt x="14146" y="1876"/>
                        <a:pt x="21600" y="10817"/>
                        <a:pt x="21600" y="21248"/>
                      </a:cubicBezTo>
                      <a:cubicBezTo>
                        <a:pt x="21600" y="31180"/>
                        <a:pt x="14825" y="39833"/>
                        <a:pt x="5182" y="42216"/>
                      </a:cubicBezTo>
                    </a:path>
                    <a:path w="21600" h="42217" stroke="0" extrusionOk="0">
                      <a:moveTo>
                        <a:pt x="3885" y="0"/>
                      </a:moveTo>
                      <a:cubicBezTo>
                        <a:pt x="14146" y="1876"/>
                        <a:pt x="21600" y="10817"/>
                        <a:pt x="21600" y="21248"/>
                      </a:cubicBezTo>
                      <a:cubicBezTo>
                        <a:pt x="21600" y="31180"/>
                        <a:pt x="14825" y="39833"/>
                        <a:pt x="5182" y="42216"/>
                      </a:cubicBezTo>
                      <a:lnTo>
                        <a:pt x="0" y="21248"/>
                      </a:lnTo>
                      <a:lnTo>
                        <a:pt x="388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80" name="Arc 321"/>
                <p:cNvSpPr>
                  <a:spLocks/>
                </p:cNvSpPr>
                <p:nvPr/>
              </p:nvSpPr>
              <p:spPr bwMode="auto">
                <a:xfrm>
                  <a:off x="1729" y="1808"/>
                  <a:ext cx="58" cy="126"/>
                </a:xfrm>
                <a:custGeom>
                  <a:avLst/>
                  <a:gdLst>
                    <a:gd name="T0" fmla="*/ 0 w 21600"/>
                    <a:gd name="T1" fmla="*/ 0 h 42160"/>
                    <a:gd name="T2" fmla="*/ 0 w 21600"/>
                    <a:gd name="T3" fmla="*/ 0 h 42160"/>
                    <a:gd name="T4" fmla="*/ 0 w 21600"/>
                    <a:gd name="T5" fmla="*/ 0 h 4216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60"/>
                    <a:gd name="T11" fmla="*/ 21600 w 21600"/>
                    <a:gd name="T12" fmla="*/ 42160 h 421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60" fill="none" extrusionOk="0">
                      <a:moveTo>
                        <a:pt x="4028" y="-1"/>
                      </a:moveTo>
                      <a:cubicBezTo>
                        <a:pt x="14222" y="1934"/>
                        <a:pt x="21600" y="10844"/>
                        <a:pt x="21600" y="21221"/>
                      </a:cubicBezTo>
                      <a:cubicBezTo>
                        <a:pt x="21600" y="31107"/>
                        <a:pt x="14887" y="39732"/>
                        <a:pt x="5303" y="42159"/>
                      </a:cubicBezTo>
                    </a:path>
                    <a:path w="21600" h="42160" stroke="0" extrusionOk="0">
                      <a:moveTo>
                        <a:pt x="4028" y="-1"/>
                      </a:moveTo>
                      <a:cubicBezTo>
                        <a:pt x="14222" y="1934"/>
                        <a:pt x="21600" y="10844"/>
                        <a:pt x="21600" y="21221"/>
                      </a:cubicBezTo>
                      <a:cubicBezTo>
                        <a:pt x="21600" y="31107"/>
                        <a:pt x="14887" y="39732"/>
                        <a:pt x="5303" y="42159"/>
                      </a:cubicBezTo>
                      <a:lnTo>
                        <a:pt x="0" y="21221"/>
                      </a:lnTo>
                      <a:lnTo>
                        <a:pt x="4028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81" name="Arc 322"/>
                <p:cNvSpPr>
                  <a:spLocks/>
                </p:cNvSpPr>
                <p:nvPr/>
              </p:nvSpPr>
              <p:spPr bwMode="auto">
                <a:xfrm>
                  <a:off x="1706" y="1824"/>
                  <a:ext cx="50" cy="98"/>
                </a:xfrm>
                <a:custGeom>
                  <a:avLst/>
                  <a:gdLst>
                    <a:gd name="T0" fmla="*/ 0 w 21600"/>
                    <a:gd name="T1" fmla="*/ 0 h 42030"/>
                    <a:gd name="T2" fmla="*/ 0 w 21600"/>
                    <a:gd name="T3" fmla="*/ 0 h 42030"/>
                    <a:gd name="T4" fmla="*/ 0 w 21600"/>
                    <a:gd name="T5" fmla="*/ 0 h 4203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30"/>
                    <a:gd name="T11" fmla="*/ 21600 w 21600"/>
                    <a:gd name="T12" fmla="*/ 42030 h 420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30" fill="none" extrusionOk="0">
                      <a:moveTo>
                        <a:pt x="4237" y="-1"/>
                      </a:moveTo>
                      <a:cubicBezTo>
                        <a:pt x="14332" y="2019"/>
                        <a:pt x="21600" y="10884"/>
                        <a:pt x="21600" y="21180"/>
                      </a:cubicBezTo>
                      <a:cubicBezTo>
                        <a:pt x="21600" y="30936"/>
                        <a:pt x="15060" y="39481"/>
                        <a:pt x="5642" y="42029"/>
                      </a:cubicBezTo>
                    </a:path>
                    <a:path w="21600" h="42030" stroke="0" extrusionOk="0">
                      <a:moveTo>
                        <a:pt x="4237" y="-1"/>
                      </a:moveTo>
                      <a:cubicBezTo>
                        <a:pt x="14332" y="2019"/>
                        <a:pt x="21600" y="10884"/>
                        <a:pt x="21600" y="21180"/>
                      </a:cubicBezTo>
                      <a:cubicBezTo>
                        <a:pt x="21600" y="30936"/>
                        <a:pt x="15060" y="39481"/>
                        <a:pt x="5642" y="42029"/>
                      </a:cubicBezTo>
                      <a:lnTo>
                        <a:pt x="0" y="21180"/>
                      </a:lnTo>
                      <a:lnTo>
                        <a:pt x="4237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82" name="Arc 323"/>
                <p:cNvSpPr>
                  <a:spLocks/>
                </p:cNvSpPr>
                <p:nvPr/>
              </p:nvSpPr>
              <p:spPr bwMode="auto">
                <a:xfrm>
                  <a:off x="1697" y="1839"/>
                  <a:ext cx="30" cy="74"/>
                </a:xfrm>
                <a:custGeom>
                  <a:avLst/>
                  <a:gdLst>
                    <a:gd name="T0" fmla="*/ 0 w 21600"/>
                    <a:gd name="T1" fmla="*/ 0 h 42282"/>
                    <a:gd name="T2" fmla="*/ 0 w 21600"/>
                    <a:gd name="T3" fmla="*/ 0 h 42282"/>
                    <a:gd name="T4" fmla="*/ 0 w 21600"/>
                    <a:gd name="T5" fmla="*/ 0 h 4228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282"/>
                    <a:gd name="T11" fmla="*/ 21600 w 21600"/>
                    <a:gd name="T12" fmla="*/ 42282 h 422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282" fill="none" extrusionOk="0">
                      <a:moveTo>
                        <a:pt x="3610" y="-1"/>
                      </a:moveTo>
                      <a:cubicBezTo>
                        <a:pt x="13998" y="1760"/>
                        <a:pt x="21600" y="10759"/>
                        <a:pt x="21600" y="21296"/>
                      </a:cubicBezTo>
                      <a:cubicBezTo>
                        <a:pt x="21600" y="31255"/>
                        <a:pt x="14790" y="39923"/>
                        <a:pt x="5113" y="42281"/>
                      </a:cubicBezTo>
                    </a:path>
                    <a:path w="21600" h="42282" stroke="0" extrusionOk="0">
                      <a:moveTo>
                        <a:pt x="3610" y="-1"/>
                      </a:moveTo>
                      <a:cubicBezTo>
                        <a:pt x="13998" y="1760"/>
                        <a:pt x="21600" y="10759"/>
                        <a:pt x="21600" y="21296"/>
                      </a:cubicBezTo>
                      <a:cubicBezTo>
                        <a:pt x="21600" y="31255"/>
                        <a:pt x="14790" y="39923"/>
                        <a:pt x="5113" y="42281"/>
                      </a:cubicBezTo>
                      <a:lnTo>
                        <a:pt x="0" y="21296"/>
                      </a:lnTo>
                      <a:lnTo>
                        <a:pt x="361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0060" name="Rectangle 324"/>
            <p:cNvSpPr>
              <a:spLocks noChangeArrowheads="1"/>
            </p:cNvSpPr>
            <p:nvPr/>
          </p:nvSpPr>
          <p:spPr bwMode="auto">
            <a:xfrm>
              <a:off x="1040" y="1586"/>
              <a:ext cx="16" cy="14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061" name="Rectangle 325"/>
            <p:cNvSpPr>
              <a:spLocks noChangeArrowheads="1"/>
            </p:cNvSpPr>
            <p:nvPr/>
          </p:nvSpPr>
          <p:spPr bwMode="auto">
            <a:xfrm>
              <a:off x="1073" y="1586"/>
              <a:ext cx="16" cy="14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062" name="Freeform 326"/>
            <p:cNvSpPr>
              <a:spLocks/>
            </p:cNvSpPr>
            <p:nvPr/>
          </p:nvSpPr>
          <p:spPr bwMode="auto">
            <a:xfrm>
              <a:off x="1012" y="1691"/>
              <a:ext cx="188" cy="65"/>
            </a:xfrm>
            <a:custGeom>
              <a:avLst/>
              <a:gdLst>
                <a:gd name="T0" fmla="*/ 1 w 373"/>
                <a:gd name="T1" fmla="*/ 0 h 113"/>
                <a:gd name="T2" fmla="*/ 1 w 373"/>
                <a:gd name="T3" fmla="*/ 1 h 113"/>
                <a:gd name="T4" fmla="*/ 1 w 373"/>
                <a:gd name="T5" fmla="*/ 1 h 113"/>
                <a:gd name="T6" fmla="*/ 1 w 373"/>
                <a:gd name="T7" fmla="*/ 1 h 113"/>
                <a:gd name="T8" fmla="*/ 1 w 373"/>
                <a:gd name="T9" fmla="*/ 1 h 113"/>
                <a:gd name="T10" fmla="*/ 1 w 373"/>
                <a:gd name="T11" fmla="*/ 1 h 113"/>
                <a:gd name="T12" fmla="*/ 0 w 373"/>
                <a:gd name="T13" fmla="*/ 1 h 113"/>
                <a:gd name="T14" fmla="*/ 1 w 373"/>
                <a:gd name="T15" fmla="*/ 1 h 113"/>
                <a:gd name="T16" fmla="*/ 1 w 373"/>
                <a:gd name="T17" fmla="*/ 0 h 1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3"/>
                <a:gd name="T28" fmla="*/ 0 h 113"/>
                <a:gd name="T29" fmla="*/ 373 w 373"/>
                <a:gd name="T30" fmla="*/ 113 h 1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3" h="113">
                  <a:moveTo>
                    <a:pt x="372" y="0"/>
                  </a:moveTo>
                  <a:lnTo>
                    <a:pt x="247" y="103"/>
                  </a:lnTo>
                  <a:lnTo>
                    <a:pt x="243" y="107"/>
                  </a:lnTo>
                  <a:lnTo>
                    <a:pt x="238" y="111"/>
                  </a:lnTo>
                  <a:lnTo>
                    <a:pt x="229" y="112"/>
                  </a:lnTo>
                  <a:lnTo>
                    <a:pt x="215" y="111"/>
                  </a:lnTo>
                  <a:lnTo>
                    <a:pt x="0" y="89"/>
                  </a:lnTo>
                  <a:lnTo>
                    <a:pt x="3" y="72"/>
                  </a:lnTo>
                  <a:lnTo>
                    <a:pt x="372" y="0"/>
                  </a:lnTo>
                </a:path>
              </a:pathLst>
            </a:custGeom>
            <a:solidFill>
              <a:srgbClr val="606060"/>
            </a:solidFill>
            <a:ln w="12700" cap="rnd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63" name="Freeform 327"/>
            <p:cNvSpPr>
              <a:spLocks/>
            </p:cNvSpPr>
            <p:nvPr/>
          </p:nvSpPr>
          <p:spPr bwMode="auto">
            <a:xfrm>
              <a:off x="1011" y="1349"/>
              <a:ext cx="188" cy="405"/>
            </a:xfrm>
            <a:custGeom>
              <a:avLst/>
              <a:gdLst>
                <a:gd name="T0" fmla="*/ 1 w 374"/>
                <a:gd name="T1" fmla="*/ 1 h 694"/>
                <a:gd name="T2" fmla="*/ 1 w 374"/>
                <a:gd name="T3" fmla="*/ 1 h 694"/>
                <a:gd name="T4" fmla="*/ 1 w 374"/>
                <a:gd name="T5" fmla="*/ 1 h 694"/>
                <a:gd name="T6" fmla="*/ 1 w 374"/>
                <a:gd name="T7" fmla="*/ 1 h 694"/>
                <a:gd name="T8" fmla="*/ 1 w 374"/>
                <a:gd name="T9" fmla="*/ 1 h 694"/>
                <a:gd name="T10" fmla="*/ 1 w 374"/>
                <a:gd name="T11" fmla="*/ 1 h 694"/>
                <a:gd name="T12" fmla="*/ 1 w 374"/>
                <a:gd name="T13" fmla="*/ 1 h 694"/>
                <a:gd name="T14" fmla="*/ 1 w 374"/>
                <a:gd name="T15" fmla="*/ 1 h 694"/>
                <a:gd name="T16" fmla="*/ 1 w 374"/>
                <a:gd name="T17" fmla="*/ 1 h 694"/>
                <a:gd name="T18" fmla="*/ 1 w 374"/>
                <a:gd name="T19" fmla="*/ 1 h 694"/>
                <a:gd name="T20" fmla="*/ 1 w 374"/>
                <a:gd name="T21" fmla="*/ 1 h 694"/>
                <a:gd name="T22" fmla="*/ 0 w 374"/>
                <a:gd name="T23" fmla="*/ 1 h 694"/>
                <a:gd name="T24" fmla="*/ 1 w 374"/>
                <a:gd name="T25" fmla="*/ 1 h 694"/>
                <a:gd name="T26" fmla="*/ 1 w 374"/>
                <a:gd name="T27" fmla="*/ 0 h 694"/>
                <a:gd name="T28" fmla="*/ 1 w 374"/>
                <a:gd name="T29" fmla="*/ 1 h 6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74"/>
                <a:gd name="T46" fmla="*/ 0 h 694"/>
                <a:gd name="T47" fmla="*/ 374 w 374"/>
                <a:gd name="T48" fmla="*/ 694 h 6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74" h="694">
                  <a:moveTo>
                    <a:pt x="373" y="1"/>
                  </a:moveTo>
                  <a:lnTo>
                    <a:pt x="373" y="581"/>
                  </a:lnTo>
                  <a:lnTo>
                    <a:pt x="248" y="685"/>
                  </a:lnTo>
                  <a:lnTo>
                    <a:pt x="244" y="688"/>
                  </a:lnTo>
                  <a:lnTo>
                    <a:pt x="239" y="691"/>
                  </a:lnTo>
                  <a:lnTo>
                    <a:pt x="231" y="693"/>
                  </a:lnTo>
                  <a:lnTo>
                    <a:pt x="218" y="692"/>
                  </a:lnTo>
                  <a:lnTo>
                    <a:pt x="13" y="672"/>
                  </a:lnTo>
                  <a:lnTo>
                    <a:pt x="7" y="671"/>
                  </a:lnTo>
                  <a:lnTo>
                    <a:pt x="2" y="667"/>
                  </a:lnTo>
                  <a:lnTo>
                    <a:pt x="1" y="663"/>
                  </a:lnTo>
                  <a:lnTo>
                    <a:pt x="0" y="654"/>
                  </a:lnTo>
                  <a:lnTo>
                    <a:pt x="1" y="25"/>
                  </a:lnTo>
                  <a:lnTo>
                    <a:pt x="226" y="0"/>
                  </a:lnTo>
                  <a:lnTo>
                    <a:pt x="373" y="1"/>
                  </a:lnTo>
                </a:path>
              </a:pathLst>
            </a:custGeom>
            <a:solidFill>
              <a:srgbClr val="B2B2B2"/>
            </a:solidFill>
            <a:ln w="12700" cap="rnd">
              <a:solidFill>
                <a:srgbClr val="EAEC5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64" name="Freeform 328"/>
            <p:cNvSpPr>
              <a:spLocks/>
            </p:cNvSpPr>
            <p:nvPr/>
          </p:nvSpPr>
          <p:spPr bwMode="auto">
            <a:xfrm>
              <a:off x="1011" y="1346"/>
              <a:ext cx="182" cy="21"/>
            </a:xfrm>
            <a:custGeom>
              <a:avLst/>
              <a:gdLst>
                <a:gd name="T0" fmla="*/ 1 w 362"/>
                <a:gd name="T1" fmla="*/ 1 h 36"/>
                <a:gd name="T2" fmla="*/ 1 w 362"/>
                <a:gd name="T3" fmla="*/ 0 h 36"/>
                <a:gd name="T4" fmla="*/ 1 w 362"/>
                <a:gd name="T5" fmla="*/ 1 h 36"/>
                <a:gd name="T6" fmla="*/ 1 w 362"/>
                <a:gd name="T7" fmla="*/ 1 h 36"/>
                <a:gd name="T8" fmla="*/ 0 w 362"/>
                <a:gd name="T9" fmla="*/ 1 h 36"/>
                <a:gd name="T10" fmla="*/ 0 w 362"/>
                <a:gd name="T11" fmla="*/ 1 h 36"/>
                <a:gd name="T12" fmla="*/ 0 w 362"/>
                <a:gd name="T13" fmla="*/ 1 h 36"/>
                <a:gd name="T14" fmla="*/ 1 w 362"/>
                <a:gd name="T15" fmla="*/ 1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2"/>
                <a:gd name="T25" fmla="*/ 0 h 36"/>
                <a:gd name="T26" fmla="*/ 362 w 362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2" h="36">
                  <a:moveTo>
                    <a:pt x="2" y="23"/>
                  </a:moveTo>
                  <a:lnTo>
                    <a:pt x="206" y="0"/>
                  </a:lnTo>
                  <a:lnTo>
                    <a:pt x="361" y="4"/>
                  </a:lnTo>
                  <a:lnTo>
                    <a:pt x="219" y="35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65" name="Freeform 329"/>
            <p:cNvSpPr>
              <a:spLocks/>
            </p:cNvSpPr>
            <p:nvPr/>
          </p:nvSpPr>
          <p:spPr bwMode="auto">
            <a:xfrm>
              <a:off x="1008" y="1362"/>
              <a:ext cx="116" cy="372"/>
            </a:xfrm>
            <a:custGeom>
              <a:avLst/>
              <a:gdLst>
                <a:gd name="T0" fmla="*/ 1 w 231"/>
                <a:gd name="T1" fmla="*/ 1 h 639"/>
                <a:gd name="T2" fmla="*/ 1 w 231"/>
                <a:gd name="T3" fmla="*/ 1 h 639"/>
                <a:gd name="T4" fmla="*/ 1 w 231"/>
                <a:gd name="T5" fmla="*/ 1 h 639"/>
                <a:gd name="T6" fmla="*/ 1 w 231"/>
                <a:gd name="T7" fmla="*/ 1 h 639"/>
                <a:gd name="T8" fmla="*/ 1 w 231"/>
                <a:gd name="T9" fmla="*/ 1 h 639"/>
                <a:gd name="T10" fmla="*/ 1 w 231"/>
                <a:gd name="T11" fmla="*/ 1 h 639"/>
                <a:gd name="T12" fmla="*/ 1 w 231"/>
                <a:gd name="T13" fmla="*/ 1 h 639"/>
                <a:gd name="T14" fmla="*/ 1 w 231"/>
                <a:gd name="T15" fmla="*/ 1 h 639"/>
                <a:gd name="T16" fmla="*/ 1 w 231"/>
                <a:gd name="T17" fmla="*/ 1 h 639"/>
                <a:gd name="T18" fmla="*/ 1 w 231"/>
                <a:gd name="T19" fmla="*/ 1 h 639"/>
                <a:gd name="T20" fmla="*/ 1 w 231"/>
                <a:gd name="T21" fmla="*/ 1 h 639"/>
                <a:gd name="T22" fmla="*/ 1 w 231"/>
                <a:gd name="T23" fmla="*/ 1 h 639"/>
                <a:gd name="T24" fmla="*/ 1 w 231"/>
                <a:gd name="T25" fmla="*/ 1 h 639"/>
                <a:gd name="T26" fmla="*/ 1 w 231"/>
                <a:gd name="T27" fmla="*/ 0 h 639"/>
                <a:gd name="T28" fmla="*/ 1 w 231"/>
                <a:gd name="T29" fmla="*/ 0 h 639"/>
                <a:gd name="T30" fmla="*/ 1 w 231"/>
                <a:gd name="T31" fmla="*/ 1 h 639"/>
                <a:gd name="T32" fmla="*/ 1 w 231"/>
                <a:gd name="T33" fmla="*/ 1 h 639"/>
                <a:gd name="T34" fmla="*/ 1 w 231"/>
                <a:gd name="T35" fmla="*/ 1 h 639"/>
                <a:gd name="T36" fmla="*/ 1 w 231"/>
                <a:gd name="T37" fmla="*/ 1 h 639"/>
                <a:gd name="T38" fmla="*/ 0 w 231"/>
                <a:gd name="T39" fmla="*/ 1 h 639"/>
                <a:gd name="T40" fmla="*/ 0 w 231"/>
                <a:gd name="T41" fmla="*/ 1 h 639"/>
                <a:gd name="T42" fmla="*/ 0 w 231"/>
                <a:gd name="T43" fmla="*/ 1 h 639"/>
                <a:gd name="T44" fmla="*/ 1 w 231"/>
                <a:gd name="T45" fmla="*/ 1 h 639"/>
                <a:gd name="T46" fmla="*/ 1 w 231"/>
                <a:gd name="T47" fmla="*/ 1 h 639"/>
                <a:gd name="T48" fmla="*/ 1 w 231"/>
                <a:gd name="T49" fmla="*/ 1 h 6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1"/>
                <a:gd name="T76" fmla="*/ 0 h 639"/>
                <a:gd name="T77" fmla="*/ 231 w 231"/>
                <a:gd name="T78" fmla="*/ 639 h 6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1" h="639">
                  <a:moveTo>
                    <a:pt x="5" y="616"/>
                  </a:moveTo>
                  <a:lnTo>
                    <a:pt x="8" y="624"/>
                  </a:lnTo>
                  <a:lnTo>
                    <a:pt x="14" y="625"/>
                  </a:lnTo>
                  <a:lnTo>
                    <a:pt x="20" y="625"/>
                  </a:lnTo>
                  <a:lnTo>
                    <a:pt x="26" y="625"/>
                  </a:lnTo>
                  <a:lnTo>
                    <a:pt x="230" y="638"/>
                  </a:lnTo>
                  <a:lnTo>
                    <a:pt x="230" y="25"/>
                  </a:lnTo>
                  <a:lnTo>
                    <a:pt x="228" y="18"/>
                  </a:lnTo>
                  <a:lnTo>
                    <a:pt x="224" y="14"/>
                  </a:lnTo>
                  <a:lnTo>
                    <a:pt x="219" y="12"/>
                  </a:lnTo>
                  <a:lnTo>
                    <a:pt x="212" y="12"/>
                  </a:lnTo>
                  <a:lnTo>
                    <a:pt x="205" y="12"/>
                  </a:lnTo>
                  <a:lnTo>
                    <a:pt x="47" y="2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6" y="4"/>
                  </a:lnTo>
                  <a:lnTo>
                    <a:pt x="4" y="6"/>
                  </a:lnTo>
                  <a:lnTo>
                    <a:pt x="1" y="14"/>
                  </a:lnTo>
                  <a:lnTo>
                    <a:pt x="0" y="25"/>
                  </a:lnTo>
                  <a:lnTo>
                    <a:pt x="0" y="351"/>
                  </a:lnTo>
                  <a:lnTo>
                    <a:pt x="0" y="355"/>
                  </a:lnTo>
                  <a:lnTo>
                    <a:pt x="3" y="356"/>
                  </a:lnTo>
                  <a:lnTo>
                    <a:pt x="5" y="355"/>
                  </a:lnTo>
                  <a:lnTo>
                    <a:pt x="5" y="61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66" name="Line 330"/>
            <p:cNvSpPr>
              <a:spLocks noChangeShapeType="1"/>
            </p:cNvSpPr>
            <p:nvPr/>
          </p:nvSpPr>
          <p:spPr bwMode="auto">
            <a:xfrm>
              <a:off x="1137" y="1371"/>
              <a:ext cx="0" cy="36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67" name="Freeform 331"/>
            <p:cNvSpPr>
              <a:spLocks/>
            </p:cNvSpPr>
            <p:nvPr/>
          </p:nvSpPr>
          <p:spPr bwMode="auto">
            <a:xfrm>
              <a:off x="1126" y="1367"/>
              <a:ext cx="6" cy="368"/>
            </a:xfrm>
            <a:custGeom>
              <a:avLst/>
              <a:gdLst>
                <a:gd name="T0" fmla="*/ 0 w 13"/>
                <a:gd name="T1" fmla="*/ 1 h 632"/>
                <a:gd name="T2" fmla="*/ 0 w 13"/>
                <a:gd name="T3" fmla="*/ 1 h 632"/>
                <a:gd name="T4" fmla="*/ 0 w 13"/>
                <a:gd name="T5" fmla="*/ 0 h 632"/>
                <a:gd name="T6" fmla="*/ 0 w 13"/>
                <a:gd name="T7" fmla="*/ 1 h 632"/>
                <a:gd name="T8" fmla="*/ 0 w 13"/>
                <a:gd name="T9" fmla="*/ 1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32"/>
                <a:gd name="T17" fmla="*/ 13 w 13"/>
                <a:gd name="T18" fmla="*/ 632 h 6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32">
                  <a:moveTo>
                    <a:pt x="1" y="631"/>
                  </a:moveTo>
                  <a:lnTo>
                    <a:pt x="12" y="621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" y="631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68" name="Line 332"/>
            <p:cNvSpPr>
              <a:spLocks noChangeShapeType="1"/>
            </p:cNvSpPr>
            <p:nvPr/>
          </p:nvSpPr>
          <p:spPr bwMode="auto">
            <a:xfrm>
              <a:off x="1011" y="1545"/>
              <a:ext cx="114" cy="4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69" name="Line 333"/>
            <p:cNvSpPr>
              <a:spLocks noChangeShapeType="1"/>
            </p:cNvSpPr>
            <p:nvPr/>
          </p:nvSpPr>
          <p:spPr bwMode="auto">
            <a:xfrm>
              <a:off x="1011" y="1569"/>
              <a:ext cx="114" cy="5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070" name="Group 334"/>
            <p:cNvGrpSpPr>
              <a:grpSpLocks/>
            </p:cNvGrpSpPr>
            <p:nvPr/>
          </p:nvGrpSpPr>
          <p:grpSpPr bwMode="auto">
            <a:xfrm>
              <a:off x="1019" y="1668"/>
              <a:ext cx="106" cy="176"/>
              <a:chOff x="2120" y="2914"/>
              <a:chExt cx="211" cy="286"/>
            </a:xfrm>
          </p:grpSpPr>
          <p:sp>
            <p:nvSpPr>
              <p:cNvPr id="81049" name="Line 335"/>
              <p:cNvSpPr>
                <a:spLocks noChangeShapeType="1"/>
              </p:cNvSpPr>
              <p:nvPr/>
            </p:nvSpPr>
            <p:spPr bwMode="auto">
              <a:xfrm>
                <a:off x="2120" y="3179"/>
                <a:ext cx="211" cy="13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0" name="Line 336"/>
              <p:cNvSpPr>
                <a:spLocks noChangeShapeType="1"/>
              </p:cNvSpPr>
              <p:nvPr/>
            </p:nvSpPr>
            <p:spPr bwMode="auto">
              <a:xfrm flipV="1">
                <a:off x="2310" y="2922"/>
                <a:ext cx="0" cy="278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1" name="Line 337"/>
              <p:cNvSpPr>
                <a:spLocks noChangeShapeType="1"/>
              </p:cNvSpPr>
              <p:nvPr/>
            </p:nvSpPr>
            <p:spPr bwMode="auto">
              <a:xfrm>
                <a:off x="2121" y="2914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2" name="Line 338"/>
              <p:cNvSpPr>
                <a:spLocks noChangeShapeType="1"/>
              </p:cNvSpPr>
              <p:nvPr/>
            </p:nvSpPr>
            <p:spPr bwMode="auto">
              <a:xfrm>
                <a:off x="2129" y="2914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3" name="Line 339"/>
              <p:cNvSpPr>
                <a:spLocks noChangeShapeType="1"/>
              </p:cNvSpPr>
              <p:nvPr/>
            </p:nvSpPr>
            <p:spPr bwMode="auto">
              <a:xfrm>
                <a:off x="2136" y="2915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4" name="Line 340"/>
              <p:cNvSpPr>
                <a:spLocks noChangeShapeType="1"/>
              </p:cNvSpPr>
              <p:nvPr/>
            </p:nvSpPr>
            <p:spPr bwMode="auto">
              <a:xfrm>
                <a:off x="2144" y="2915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5" name="Line 341"/>
              <p:cNvSpPr>
                <a:spLocks noChangeShapeType="1"/>
              </p:cNvSpPr>
              <p:nvPr/>
            </p:nvSpPr>
            <p:spPr bwMode="auto">
              <a:xfrm>
                <a:off x="2152" y="2916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6" name="Line 342"/>
              <p:cNvSpPr>
                <a:spLocks noChangeShapeType="1"/>
              </p:cNvSpPr>
              <p:nvPr/>
            </p:nvSpPr>
            <p:spPr bwMode="auto">
              <a:xfrm>
                <a:off x="2182" y="2918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7" name="Line 343"/>
              <p:cNvSpPr>
                <a:spLocks noChangeShapeType="1"/>
              </p:cNvSpPr>
              <p:nvPr/>
            </p:nvSpPr>
            <p:spPr bwMode="auto">
              <a:xfrm>
                <a:off x="2159" y="2917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8" name="Line 344"/>
              <p:cNvSpPr>
                <a:spLocks noChangeShapeType="1"/>
              </p:cNvSpPr>
              <p:nvPr/>
            </p:nvSpPr>
            <p:spPr bwMode="auto">
              <a:xfrm>
                <a:off x="2167" y="2917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59" name="Line 345"/>
              <p:cNvSpPr>
                <a:spLocks noChangeShapeType="1"/>
              </p:cNvSpPr>
              <p:nvPr/>
            </p:nvSpPr>
            <p:spPr bwMode="auto">
              <a:xfrm>
                <a:off x="2174" y="2918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0" name="Line 346"/>
              <p:cNvSpPr>
                <a:spLocks noChangeShapeType="1"/>
              </p:cNvSpPr>
              <p:nvPr/>
            </p:nvSpPr>
            <p:spPr bwMode="auto">
              <a:xfrm>
                <a:off x="2189" y="2920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1" name="Line 347"/>
              <p:cNvSpPr>
                <a:spLocks noChangeShapeType="1"/>
              </p:cNvSpPr>
              <p:nvPr/>
            </p:nvSpPr>
            <p:spPr bwMode="auto">
              <a:xfrm>
                <a:off x="2197" y="2920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2" name="Line 348"/>
              <p:cNvSpPr>
                <a:spLocks noChangeShapeType="1"/>
              </p:cNvSpPr>
              <p:nvPr/>
            </p:nvSpPr>
            <p:spPr bwMode="auto">
              <a:xfrm>
                <a:off x="2205" y="2921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3" name="Line 349"/>
              <p:cNvSpPr>
                <a:spLocks noChangeShapeType="1"/>
              </p:cNvSpPr>
              <p:nvPr/>
            </p:nvSpPr>
            <p:spPr bwMode="auto">
              <a:xfrm>
                <a:off x="2213" y="2922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4" name="Line 350"/>
              <p:cNvSpPr>
                <a:spLocks noChangeShapeType="1"/>
              </p:cNvSpPr>
              <p:nvPr/>
            </p:nvSpPr>
            <p:spPr bwMode="auto">
              <a:xfrm>
                <a:off x="2221" y="2922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5" name="Line 351"/>
              <p:cNvSpPr>
                <a:spLocks noChangeShapeType="1"/>
              </p:cNvSpPr>
              <p:nvPr/>
            </p:nvSpPr>
            <p:spPr bwMode="auto">
              <a:xfrm>
                <a:off x="2231" y="2923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6" name="Line 352"/>
              <p:cNvSpPr>
                <a:spLocks noChangeShapeType="1"/>
              </p:cNvSpPr>
              <p:nvPr/>
            </p:nvSpPr>
            <p:spPr bwMode="auto">
              <a:xfrm>
                <a:off x="2238" y="2923"/>
                <a:ext cx="0" cy="262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7" name="Line 353"/>
              <p:cNvSpPr>
                <a:spLocks noChangeShapeType="1"/>
              </p:cNvSpPr>
              <p:nvPr/>
            </p:nvSpPr>
            <p:spPr bwMode="auto">
              <a:xfrm>
                <a:off x="2246" y="2925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8" name="Line 354"/>
              <p:cNvSpPr>
                <a:spLocks noChangeShapeType="1"/>
              </p:cNvSpPr>
              <p:nvPr/>
            </p:nvSpPr>
            <p:spPr bwMode="auto">
              <a:xfrm flipV="1">
                <a:off x="2253" y="2915"/>
                <a:ext cx="0" cy="279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69" name="Line 355"/>
              <p:cNvSpPr>
                <a:spLocks noChangeShapeType="1"/>
              </p:cNvSpPr>
              <p:nvPr/>
            </p:nvSpPr>
            <p:spPr bwMode="auto">
              <a:xfrm>
                <a:off x="2262" y="2926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0" name="Line 356"/>
              <p:cNvSpPr>
                <a:spLocks noChangeShapeType="1"/>
              </p:cNvSpPr>
              <p:nvPr/>
            </p:nvSpPr>
            <p:spPr bwMode="auto">
              <a:xfrm>
                <a:off x="2270" y="2927"/>
                <a:ext cx="0" cy="260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1" name="Line 357"/>
              <p:cNvSpPr>
                <a:spLocks noChangeShapeType="1"/>
              </p:cNvSpPr>
              <p:nvPr/>
            </p:nvSpPr>
            <p:spPr bwMode="auto">
              <a:xfrm>
                <a:off x="2277" y="2928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2" name="Line 358"/>
              <p:cNvSpPr>
                <a:spLocks noChangeShapeType="1"/>
              </p:cNvSpPr>
              <p:nvPr/>
            </p:nvSpPr>
            <p:spPr bwMode="auto">
              <a:xfrm>
                <a:off x="2285" y="2928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3" name="Line 359"/>
              <p:cNvSpPr>
                <a:spLocks noChangeShapeType="1"/>
              </p:cNvSpPr>
              <p:nvPr/>
            </p:nvSpPr>
            <p:spPr bwMode="auto">
              <a:xfrm flipV="1">
                <a:off x="2292" y="2919"/>
                <a:ext cx="0" cy="279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4" name="Line 360"/>
              <p:cNvSpPr>
                <a:spLocks noChangeShapeType="1"/>
              </p:cNvSpPr>
              <p:nvPr/>
            </p:nvSpPr>
            <p:spPr bwMode="auto">
              <a:xfrm>
                <a:off x="2301" y="2930"/>
                <a:ext cx="0" cy="261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071" name="Line 361"/>
            <p:cNvSpPr>
              <a:spLocks noChangeShapeType="1"/>
            </p:cNvSpPr>
            <p:nvPr/>
          </p:nvSpPr>
          <p:spPr bwMode="auto">
            <a:xfrm>
              <a:off x="1010" y="1400"/>
              <a:ext cx="115" cy="3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2" name="Line 362"/>
            <p:cNvSpPr>
              <a:spLocks noChangeShapeType="1"/>
            </p:cNvSpPr>
            <p:nvPr/>
          </p:nvSpPr>
          <p:spPr bwMode="auto">
            <a:xfrm>
              <a:off x="1011" y="1575"/>
              <a:ext cx="114" cy="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073" name="Group 363"/>
            <p:cNvGrpSpPr>
              <a:grpSpLocks/>
            </p:cNvGrpSpPr>
            <p:nvPr/>
          </p:nvGrpSpPr>
          <p:grpSpPr bwMode="auto">
            <a:xfrm>
              <a:off x="1021" y="1375"/>
              <a:ext cx="96" cy="21"/>
              <a:chOff x="2124" y="2573"/>
              <a:chExt cx="191" cy="37"/>
            </a:xfrm>
          </p:grpSpPr>
          <p:sp>
            <p:nvSpPr>
              <p:cNvPr id="81045" name="Oval 364"/>
              <p:cNvSpPr>
                <a:spLocks noChangeArrowheads="1"/>
              </p:cNvSpPr>
              <p:nvPr/>
            </p:nvSpPr>
            <p:spPr bwMode="auto">
              <a:xfrm>
                <a:off x="2124" y="2573"/>
                <a:ext cx="8" cy="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6" name="Oval 365"/>
              <p:cNvSpPr>
                <a:spLocks noChangeArrowheads="1"/>
              </p:cNvSpPr>
              <p:nvPr/>
            </p:nvSpPr>
            <p:spPr bwMode="auto">
              <a:xfrm>
                <a:off x="2169" y="2575"/>
                <a:ext cx="9" cy="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7" name="Oval 366"/>
              <p:cNvSpPr>
                <a:spLocks noChangeArrowheads="1"/>
              </p:cNvSpPr>
              <p:nvPr/>
            </p:nvSpPr>
            <p:spPr bwMode="auto">
              <a:xfrm>
                <a:off x="2213" y="2578"/>
                <a:ext cx="9" cy="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8" name="Freeform 367"/>
              <p:cNvSpPr>
                <a:spLocks/>
              </p:cNvSpPr>
              <p:nvPr/>
            </p:nvSpPr>
            <p:spPr bwMode="auto">
              <a:xfrm>
                <a:off x="2292" y="2577"/>
                <a:ext cx="23" cy="33"/>
              </a:xfrm>
              <a:custGeom>
                <a:avLst/>
                <a:gdLst>
                  <a:gd name="T0" fmla="*/ 0 w 23"/>
                  <a:gd name="T1" fmla="*/ 0 h 33"/>
                  <a:gd name="T2" fmla="*/ 22 w 23"/>
                  <a:gd name="T3" fmla="*/ 1 h 33"/>
                  <a:gd name="T4" fmla="*/ 22 w 23"/>
                  <a:gd name="T5" fmla="*/ 32 h 33"/>
                  <a:gd name="T6" fmla="*/ 0 w 23"/>
                  <a:gd name="T7" fmla="*/ 30 h 33"/>
                  <a:gd name="T8" fmla="*/ 0 w 23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3"/>
                  <a:gd name="T17" fmla="*/ 23 w 2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3">
                    <a:moveTo>
                      <a:pt x="0" y="0"/>
                    </a:moveTo>
                    <a:lnTo>
                      <a:pt x="22" y="1"/>
                    </a:lnTo>
                    <a:lnTo>
                      <a:pt x="22" y="32"/>
                    </a:ln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074" name="Line 368"/>
            <p:cNvSpPr>
              <a:spLocks noChangeShapeType="1"/>
            </p:cNvSpPr>
            <p:nvPr/>
          </p:nvSpPr>
          <p:spPr bwMode="auto">
            <a:xfrm>
              <a:off x="1011" y="1425"/>
              <a:ext cx="116" cy="4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5" name="Line 369"/>
            <p:cNvSpPr>
              <a:spLocks noChangeShapeType="1"/>
            </p:cNvSpPr>
            <p:nvPr/>
          </p:nvSpPr>
          <p:spPr bwMode="auto">
            <a:xfrm>
              <a:off x="1011" y="1449"/>
              <a:ext cx="114" cy="3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6" name="Line 370"/>
            <p:cNvSpPr>
              <a:spLocks noChangeShapeType="1"/>
            </p:cNvSpPr>
            <p:nvPr/>
          </p:nvSpPr>
          <p:spPr bwMode="auto">
            <a:xfrm>
              <a:off x="1011" y="1497"/>
              <a:ext cx="114" cy="4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7" name="Line 371"/>
            <p:cNvSpPr>
              <a:spLocks noChangeShapeType="1"/>
            </p:cNvSpPr>
            <p:nvPr/>
          </p:nvSpPr>
          <p:spPr bwMode="auto">
            <a:xfrm>
              <a:off x="1010" y="1521"/>
              <a:ext cx="116" cy="4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8" name="Line 372"/>
            <p:cNvSpPr>
              <a:spLocks noChangeShapeType="1"/>
            </p:cNvSpPr>
            <p:nvPr/>
          </p:nvSpPr>
          <p:spPr bwMode="auto">
            <a:xfrm>
              <a:off x="1011" y="1472"/>
              <a:ext cx="115" cy="4"/>
            </a:xfrm>
            <a:prstGeom prst="line">
              <a:avLst/>
            </a:prstGeom>
            <a:noFill/>
            <a:ln w="12700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79" name="Freeform 373"/>
            <p:cNvSpPr>
              <a:spLocks/>
            </p:cNvSpPr>
            <p:nvPr/>
          </p:nvSpPr>
          <p:spPr bwMode="auto">
            <a:xfrm>
              <a:off x="1018" y="1424"/>
              <a:ext cx="98" cy="32"/>
            </a:xfrm>
            <a:custGeom>
              <a:avLst/>
              <a:gdLst>
                <a:gd name="T0" fmla="*/ 0 w 195"/>
                <a:gd name="T1" fmla="*/ 0 h 55"/>
                <a:gd name="T2" fmla="*/ 0 w 195"/>
                <a:gd name="T3" fmla="*/ 1 h 55"/>
                <a:gd name="T4" fmla="*/ 1 w 195"/>
                <a:gd name="T5" fmla="*/ 1 h 55"/>
                <a:gd name="T6" fmla="*/ 1 w 195"/>
                <a:gd name="T7" fmla="*/ 1 h 55"/>
                <a:gd name="T8" fmla="*/ 0 w 195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55"/>
                <a:gd name="T17" fmla="*/ 195 w 19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55">
                  <a:moveTo>
                    <a:pt x="0" y="0"/>
                  </a:moveTo>
                  <a:lnTo>
                    <a:pt x="0" y="42"/>
                  </a:lnTo>
                  <a:lnTo>
                    <a:pt x="194" y="54"/>
                  </a:lnTo>
                  <a:lnTo>
                    <a:pt x="194" y="12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0" name="Freeform 374"/>
            <p:cNvSpPr>
              <a:spLocks/>
            </p:cNvSpPr>
            <p:nvPr/>
          </p:nvSpPr>
          <p:spPr bwMode="auto">
            <a:xfrm>
              <a:off x="1018" y="1448"/>
              <a:ext cx="98" cy="32"/>
            </a:xfrm>
            <a:custGeom>
              <a:avLst/>
              <a:gdLst>
                <a:gd name="T0" fmla="*/ 0 w 195"/>
                <a:gd name="T1" fmla="*/ 0 h 55"/>
                <a:gd name="T2" fmla="*/ 0 w 195"/>
                <a:gd name="T3" fmla="*/ 1 h 55"/>
                <a:gd name="T4" fmla="*/ 1 w 195"/>
                <a:gd name="T5" fmla="*/ 1 h 55"/>
                <a:gd name="T6" fmla="*/ 1 w 195"/>
                <a:gd name="T7" fmla="*/ 1 h 55"/>
                <a:gd name="T8" fmla="*/ 0 w 195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55"/>
                <a:gd name="T17" fmla="*/ 195 w 19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55">
                  <a:moveTo>
                    <a:pt x="0" y="0"/>
                  </a:moveTo>
                  <a:lnTo>
                    <a:pt x="0" y="42"/>
                  </a:lnTo>
                  <a:lnTo>
                    <a:pt x="194" y="54"/>
                  </a:lnTo>
                  <a:lnTo>
                    <a:pt x="194" y="12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1" name="Freeform 375"/>
            <p:cNvSpPr>
              <a:spLocks/>
            </p:cNvSpPr>
            <p:nvPr/>
          </p:nvSpPr>
          <p:spPr bwMode="auto">
            <a:xfrm>
              <a:off x="1018" y="1471"/>
              <a:ext cx="98" cy="32"/>
            </a:xfrm>
            <a:custGeom>
              <a:avLst/>
              <a:gdLst>
                <a:gd name="T0" fmla="*/ 0 w 195"/>
                <a:gd name="T1" fmla="*/ 0 h 55"/>
                <a:gd name="T2" fmla="*/ 0 w 195"/>
                <a:gd name="T3" fmla="*/ 1 h 55"/>
                <a:gd name="T4" fmla="*/ 1 w 195"/>
                <a:gd name="T5" fmla="*/ 1 h 55"/>
                <a:gd name="T6" fmla="*/ 1 w 195"/>
                <a:gd name="T7" fmla="*/ 1 h 55"/>
                <a:gd name="T8" fmla="*/ 0 w 195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55"/>
                <a:gd name="T17" fmla="*/ 195 w 195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55">
                  <a:moveTo>
                    <a:pt x="0" y="0"/>
                  </a:moveTo>
                  <a:lnTo>
                    <a:pt x="0" y="42"/>
                  </a:lnTo>
                  <a:lnTo>
                    <a:pt x="194" y="54"/>
                  </a:lnTo>
                  <a:lnTo>
                    <a:pt x="194" y="12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2" name="Freeform 376"/>
            <p:cNvSpPr>
              <a:spLocks/>
            </p:cNvSpPr>
            <p:nvPr/>
          </p:nvSpPr>
          <p:spPr bwMode="auto">
            <a:xfrm>
              <a:off x="1018" y="1494"/>
              <a:ext cx="99" cy="34"/>
            </a:xfrm>
            <a:custGeom>
              <a:avLst/>
              <a:gdLst>
                <a:gd name="T0" fmla="*/ 0 w 196"/>
                <a:gd name="T1" fmla="*/ 0 h 58"/>
                <a:gd name="T2" fmla="*/ 0 w 196"/>
                <a:gd name="T3" fmla="*/ 1 h 58"/>
                <a:gd name="T4" fmla="*/ 1 w 196"/>
                <a:gd name="T5" fmla="*/ 1 h 58"/>
                <a:gd name="T6" fmla="*/ 1 w 196"/>
                <a:gd name="T7" fmla="*/ 1 h 58"/>
                <a:gd name="T8" fmla="*/ 0 w 196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58"/>
                <a:gd name="T17" fmla="*/ 196 w 196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58">
                  <a:moveTo>
                    <a:pt x="0" y="0"/>
                  </a:moveTo>
                  <a:lnTo>
                    <a:pt x="0" y="42"/>
                  </a:lnTo>
                  <a:lnTo>
                    <a:pt x="195" y="57"/>
                  </a:lnTo>
                  <a:lnTo>
                    <a:pt x="195" y="1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3" name="Oval 377"/>
            <p:cNvSpPr>
              <a:spLocks noChangeArrowheads="1"/>
            </p:cNvSpPr>
            <p:nvPr/>
          </p:nvSpPr>
          <p:spPr bwMode="auto">
            <a:xfrm flipH="1" flipV="1">
              <a:off x="1084" y="1430"/>
              <a:ext cx="6" cy="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084" name="Freeform 378"/>
            <p:cNvSpPr>
              <a:spLocks/>
            </p:cNvSpPr>
            <p:nvPr/>
          </p:nvSpPr>
          <p:spPr bwMode="auto">
            <a:xfrm>
              <a:off x="1036" y="1452"/>
              <a:ext cx="61" cy="16"/>
            </a:xfrm>
            <a:custGeom>
              <a:avLst/>
              <a:gdLst>
                <a:gd name="T0" fmla="*/ 0 w 120"/>
                <a:gd name="T1" fmla="*/ 1 h 25"/>
                <a:gd name="T2" fmla="*/ 0 w 120"/>
                <a:gd name="T3" fmla="*/ 0 h 25"/>
                <a:gd name="T4" fmla="*/ 1 w 120"/>
                <a:gd name="T5" fmla="*/ 1 h 25"/>
                <a:gd name="T6" fmla="*/ 0 60000 65536"/>
                <a:gd name="T7" fmla="*/ 0 60000 65536"/>
                <a:gd name="T8" fmla="*/ 0 60000 65536"/>
                <a:gd name="T9" fmla="*/ 0 w 120"/>
                <a:gd name="T10" fmla="*/ 0 h 25"/>
                <a:gd name="T11" fmla="*/ 120 w 120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25">
                  <a:moveTo>
                    <a:pt x="0" y="24"/>
                  </a:moveTo>
                  <a:lnTo>
                    <a:pt x="0" y="0"/>
                  </a:lnTo>
                  <a:lnTo>
                    <a:pt x="119" y="8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5" name="Freeform 379"/>
            <p:cNvSpPr>
              <a:spLocks/>
            </p:cNvSpPr>
            <p:nvPr/>
          </p:nvSpPr>
          <p:spPr bwMode="auto">
            <a:xfrm>
              <a:off x="1038" y="1459"/>
              <a:ext cx="57" cy="9"/>
            </a:xfrm>
            <a:custGeom>
              <a:avLst/>
              <a:gdLst>
                <a:gd name="T0" fmla="*/ 0 w 112"/>
                <a:gd name="T1" fmla="*/ 0 h 14"/>
                <a:gd name="T2" fmla="*/ 0 w 112"/>
                <a:gd name="T3" fmla="*/ 1 h 14"/>
                <a:gd name="T4" fmla="*/ 1 w 112"/>
                <a:gd name="T5" fmla="*/ 1 h 14"/>
                <a:gd name="T6" fmla="*/ 1 w 112"/>
                <a:gd name="T7" fmla="*/ 1 h 14"/>
                <a:gd name="T8" fmla="*/ 0 w 112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4"/>
                <a:gd name="T17" fmla="*/ 112 w 1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4">
                  <a:moveTo>
                    <a:pt x="0" y="0"/>
                  </a:moveTo>
                  <a:lnTo>
                    <a:pt x="0" y="5"/>
                  </a:lnTo>
                  <a:lnTo>
                    <a:pt x="111" y="13"/>
                  </a:lnTo>
                  <a:lnTo>
                    <a:pt x="111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86" name="Freeform 380"/>
            <p:cNvSpPr>
              <a:spLocks/>
            </p:cNvSpPr>
            <p:nvPr/>
          </p:nvSpPr>
          <p:spPr bwMode="auto">
            <a:xfrm>
              <a:off x="1042" y="1430"/>
              <a:ext cx="38" cy="14"/>
            </a:xfrm>
            <a:custGeom>
              <a:avLst/>
              <a:gdLst>
                <a:gd name="T0" fmla="*/ 0 w 76"/>
                <a:gd name="T1" fmla="*/ 1 h 23"/>
                <a:gd name="T2" fmla="*/ 0 w 76"/>
                <a:gd name="T3" fmla="*/ 1 h 23"/>
                <a:gd name="T4" fmla="*/ 1 w 76"/>
                <a:gd name="T5" fmla="*/ 1 h 23"/>
                <a:gd name="T6" fmla="*/ 1 w 76"/>
                <a:gd name="T7" fmla="*/ 1 h 23"/>
                <a:gd name="T8" fmla="*/ 1 w 76"/>
                <a:gd name="T9" fmla="*/ 0 h 23"/>
                <a:gd name="T10" fmla="*/ 1 w 76"/>
                <a:gd name="T11" fmla="*/ 1 h 23"/>
                <a:gd name="T12" fmla="*/ 0 w 76"/>
                <a:gd name="T13" fmla="*/ 1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23"/>
                <a:gd name="T23" fmla="*/ 76 w 76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23">
                  <a:moveTo>
                    <a:pt x="0" y="1"/>
                  </a:moveTo>
                  <a:lnTo>
                    <a:pt x="0" y="18"/>
                  </a:lnTo>
                  <a:lnTo>
                    <a:pt x="74" y="22"/>
                  </a:lnTo>
                  <a:lnTo>
                    <a:pt x="75" y="1"/>
                  </a:lnTo>
                  <a:lnTo>
                    <a:pt x="41" y="0"/>
                  </a:lnTo>
                  <a:lnTo>
                    <a:pt x="37" y="3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87" name="Freeform 381"/>
            <p:cNvSpPr>
              <a:spLocks/>
            </p:cNvSpPr>
            <p:nvPr/>
          </p:nvSpPr>
          <p:spPr bwMode="auto">
            <a:xfrm>
              <a:off x="1027" y="1434"/>
              <a:ext cx="73" cy="5"/>
            </a:xfrm>
            <a:custGeom>
              <a:avLst/>
              <a:gdLst>
                <a:gd name="T0" fmla="*/ 1 w 145"/>
                <a:gd name="T1" fmla="*/ 0 h 7"/>
                <a:gd name="T2" fmla="*/ 1 w 145"/>
                <a:gd name="T3" fmla="*/ 0 h 7"/>
                <a:gd name="T4" fmla="*/ 0 w 145"/>
                <a:gd name="T5" fmla="*/ 0 h 7"/>
                <a:gd name="T6" fmla="*/ 0 w 145"/>
                <a:gd name="T7" fmla="*/ 1 h 7"/>
                <a:gd name="T8" fmla="*/ 0 w 145"/>
                <a:gd name="T9" fmla="*/ 1 h 7"/>
                <a:gd name="T10" fmla="*/ 1 w 145"/>
                <a:gd name="T11" fmla="*/ 1 h 7"/>
                <a:gd name="T12" fmla="*/ 1 w 145"/>
                <a:gd name="T13" fmla="*/ 1 h 7"/>
                <a:gd name="T14" fmla="*/ 1 w 145"/>
                <a:gd name="T15" fmla="*/ 1 h 7"/>
                <a:gd name="T16" fmla="*/ 1 w 145"/>
                <a:gd name="T17" fmla="*/ 1 h 7"/>
                <a:gd name="T18" fmla="*/ 1 w 145"/>
                <a:gd name="T19" fmla="*/ 1 h 7"/>
                <a:gd name="T20" fmla="*/ 1 w 145"/>
                <a:gd name="T21" fmla="*/ 1 h 7"/>
                <a:gd name="T22" fmla="*/ 1 w 145"/>
                <a:gd name="T23" fmla="*/ 1 h 7"/>
                <a:gd name="T24" fmla="*/ 1 w 145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5"/>
                <a:gd name="T40" fmla="*/ 0 h 7"/>
                <a:gd name="T41" fmla="*/ 145 w 145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5" h="7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141" y="6"/>
                  </a:lnTo>
                  <a:lnTo>
                    <a:pt x="144" y="6"/>
                  </a:lnTo>
                  <a:lnTo>
                    <a:pt x="144" y="4"/>
                  </a:lnTo>
                  <a:lnTo>
                    <a:pt x="142" y="4"/>
                  </a:lnTo>
                  <a:lnTo>
                    <a:pt x="137" y="4"/>
                  </a:lnTo>
                  <a:lnTo>
                    <a:pt x="5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88" name="Rectangle 382"/>
            <p:cNvSpPr>
              <a:spLocks noChangeArrowheads="1"/>
            </p:cNvSpPr>
            <p:nvPr/>
          </p:nvSpPr>
          <p:spPr bwMode="auto">
            <a:xfrm>
              <a:off x="1430" y="2442"/>
              <a:ext cx="9" cy="1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089" name="Rectangle 383"/>
            <p:cNvSpPr>
              <a:spLocks noChangeArrowheads="1"/>
            </p:cNvSpPr>
            <p:nvPr/>
          </p:nvSpPr>
          <p:spPr bwMode="auto">
            <a:xfrm>
              <a:off x="1651" y="2409"/>
              <a:ext cx="9" cy="1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090" name="Freeform 384"/>
            <p:cNvSpPr>
              <a:spLocks/>
            </p:cNvSpPr>
            <p:nvPr/>
          </p:nvSpPr>
          <p:spPr bwMode="auto">
            <a:xfrm>
              <a:off x="1345" y="2129"/>
              <a:ext cx="55" cy="314"/>
            </a:xfrm>
            <a:custGeom>
              <a:avLst/>
              <a:gdLst>
                <a:gd name="T0" fmla="*/ 0 w 440"/>
                <a:gd name="T1" fmla="*/ 0 h 2634"/>
                <a:gd name="T2" fmla="*/ 0 w 440"/>
                <a:gd name="T3" fmla="*/ 0 h 2634"/>
                <a:gd name="T4" fmla="*/ 0 w 440"/>
                <a:gd name="T5" fmla="*/ 0 h 2634"/>
                <a:gd name="T6" fmla="*/ 0 w 440"/>
                <a:gd name="T7" fmla="*/ 0 h 2634"/>
                <a:gd name="T8" fmla="*/ 0 w 440"/>
                <a:gd name="T9" fmla="*/ 0 h 2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0"/>
                <a:gd name="T16" fmla="*/ 0 h 2634"/>
                <a:gd name="T17" fmla="*/ 440 w 440"/>
                <a:gd name="T18" fmla="*/ 2634 h 2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0" h="2634">
                  <a:moveTo>
                    <a:pt x="0" y="0"/>
                  </a:moveTo>
                  <a:lnTo>
                    <a:pt x="440" y="4"/>
                  </a:lnTo>
                  <a:lnTo>
                    <a:pt x="440" y="2634"/>
                  </a:lnTo>
                  <a:lnTo>
                    <a:pt x="0" y="2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1" name="Freeform 385"/>
            <p:cNvSpPr>
              <a:spLocks/>
            </p:cNvSpPr>
            <p:nvPr/>
          </p:nvSpPr>
          <p:spPr bwMode="auto">
            <a:xfrm>
              <a:off x="1419" y="2123"/>
              <a:ext cx="249" cy="26"/>
            </a:xfrm>
            <a:custGeom>
              <a:avLst/>
              <a:gdLst>
                <a:gd name="T0" fmla="*/ 0 w 1993"/>
                <a:gd name="T1" fmla="*/ 0 h 230"/>
                <a:gd name="T2" fmla="*/ 0 w 1993"/>
                <a:gd name="T3" fmla="*/ 0 h 230"/>
                <a:gd name="T4" fmla="*/ 0 w 1993"/>
                <a:gd name="T5" fmla="*/ 0 h 230"/>
                <a:gd name="T6" fmla="*/ 0 w 1993"/>
                <a:gd name="T7" fmla="*/ 0 h 230"/>
                <a:gd name="T8" fmla="*/ 0 w 1993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3"/>
                <a:gd name="T16" fmla="*/ 0 h 230"/>
                <a:gd name="T17" fmla="*/ 1993 w 1993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3" h="230">
                  <a:moveTo>
                    <a:pt x="0" y="51"/>
                  </a:moveTo>
                  <a:lnTo>
                    <a:pt x="0" y="230"/>
                  </a:lnTo>
                  <a:lnTo>
                    <a:pt x="1990" y="159"/>
                  </a:lnTo>
                  <a:lnTo>
                    <a:pt x="1993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2" name="Freeform 386"/>
            <p:cNvSpPr>
              <a:spLocks/>
            </p:cNvSpPr>
            <p:nvPr/>
          </p:nvSpPr>
          <p:spPr bwMode="auto">
            <a:xfrm>
              <a:off x="1418" y="2142"/>
              <a:ext cx="249" cy="263"/>
            </a:xfrm>
            <a:custGeom>
              <a:avLst/>
              <a:gdLst>
                <a:gd name="T0" fmla="*/ 0 w 1992"/>
                <a:gd name="T1" fmla="*/ 0 h 2222"/>
                <a:gd name="T2" fmla="*/ 0 w 1992"/>
                <a:gd name="T3" fmla="*/ 0 h 2222"/>
                <a:gd name="T4" fmla="*/ 0 w 1992"/>
                <a:gd name="T5" fmla="*/ 0 h 2222"/>
                <a:gd name="T6" fmla="*/ 0 w 1992"/>
                <a:gd name="T7" fmla="*/ 0 h 2222"/>
                <a:gd name="T8" fmla="*/ 0 w 1992"/>
                <a:gd name="T9" fmla="*/ 0 h 2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2"/>
                <a:gd name="T16" fmla="*/ 0 h 2222"/>
                <a:gd name="T17" fmla="*/ 1992 w 1992"/>
                <a:gd name="T18" fmla="*/ 2222 h 2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2" h="2222">
                  <a:moveTo>
                    <a:pt x="0" y="2222"/>
                  </a:moveTo>
                  <a:lnTo>
                    <a:pt x="1992" y="1928"/>
                  </a:lnTo>
                  <a:lnTo>
                    <a:pt x="1992" y="0"/>
                  </a:lnTo>
                  <a:lnTo>
                    <a:pt x="0" y="71"/>
                  </a:lnTo>
                  <a:lnTo>
                    <a:pt x="0" y="2222"/>
                  </a:lnTo>
                  <a:close/>
                </a:path>
              </a:pathLst>
            </a:custGeom>
            <a:solidFill>
              <a:srgbClr val="E0E0E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3" name="Freeform 387"/>
            <p:cNvSpPr>
              <a:spLocks/>
            </p:cNvSpPr>
            <p:nvPr/>
          </p:nvSpPr>
          <p:spPr bwMode="auto">
            <a:xfrm>
              <a:off x="1422" y="2164"/>
              <a:ext cx="9" cy="216"/>
            </a:xfrm>
            <a:custGeom>
              <a:avLst/>
              <a:gdLst>
                <a:gd name="T0" fmla="*/ 0 w 76"/>
                <a:gd name="T1" fmla="*/ 0 h 1823"/>
                <a:gd name="T2" fmla="*/ 0 w 76"/>
                <a:gd name="T3" fmla="*/ 0 h 1823"/>
                <a:gd name="T4" fmla="*/ 0 w 76"/>
                <a:gd name="T5" fmla="*/ 0 h 1823"/>
                <a:gd name="T6" fmla="*/ 0 w 76"/>
                <a:gd name="T7" fmla="*/ 0 h 1823"/>
                <a:gd name="T8" fmla="*/ 0 w 76"/>
                <a:gd name="T9" fmla="*/ 0 h 18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823"/>
                <a:gd name="T17" fmla="*/ 76 w 76"/>
                <a:gd name="T18" fmla="*/ 1823 h 18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823">
                  <a:moveTo>
                    <a:pt x="75" y="0"/>
                  </a:moveTo>
                  <a:lnTo>
                    <a:pt x="0" y="6"/>
                  </a:lnTo>
                  <a:lnTo>
                    <a:pt x="0" y="1823"/>
                  </a:lnTo>
                  <a:lnTo>
                    <a:pt x="76" y="18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4" name="Freeform 388"/>
            <p:cNvSpPr>
              <a:spLocks/>
            </p:cNvSpPr>
            <p:nvPr/>
          </p:nvSpPr>
          <p:spPr bwMode="auto">
            <a:xfrm>
              <a:off x="1442" y="2163"/>
              <a:ext cx="10" cy="214"/>
            </a:xfrm>
            <a:custGeom>
              <a:avLst/>
              <a:gdLst>
                <a:gd name="T0" fmla="*/ 0 w 81"/>
                <a:gd name="T1" fmla="*/ 0 h 1809"/>
                <a:gd name="T2" fmla="*/ 0 w 81"/>
                <a:gd name="T3" fmla="*/ 0 h 1809"/>
                <a:gd name="T4" fmla="*/ 0 w 81"/>
                <a:gd name="T5" fmla="*/ 0 h 1809"/>
                <a:gd name="T6" fmla="*/ 0 w 81"/>
                <a:gd name="T7" fmla="*/ 0 h 1809"/>
                <a:gd name="T8" fmla="*/ 0 w 81"/>
                <a:gd name="T9" fmla="*/ 0 h 18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809"/>
                <a:gd name="T17" fmla="*/ 81 w 81"/>
                <a:gd name="T18" fmla="*/ 1809 h 18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809">
                  <a:moveTo>
                    <a:pt x="81" y="0"/>
                  </a:moveTo>
                  <a:lnTo>
                    <a:pt x="0" y="3"/>
                  </a:lnTo>
                  <a:lnTo>
                    <a:pt x="0" y="1809"/>
                  </a:lnTo>
                  <a:lnTo>
                    <a:pt x="79" y="179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5" name="Freeform 389"/>
            <p:cNvSpPr>
              <a:spLocks/>
            </p:cNvSpPr>
            <p:nvPr/>
          </p:nvSpPr>
          <p:spPr bwMode="auto">
            <a:xfrm>
              <a:off x="1462" y="2162"/>
              <a:ext cx="9" cy="212"/>
            </a:xfrm>
            <a:custGeom>
              <a:avLst/>
              <a:gdLst>
                <a:gd name="T0" fmla="*/ 0 w 76"/>
                <a:gd name="T1" fmla="*/ 0 h 1793"/>
                <a:gd name="T2" fmla="*/ 0 w 76"/>
                <a:gd name="T3" fmla="*/ 0 h 1793"/>
                <a:gd name="T4" fmla="*/ 0 w 76"/>
                <a:gd name="T5" fmla="*/ 0 h 1793"/>
                <a:gd name="T6" fmla="*/ 0 w 76"/>
                <a:gd name="T7" fmla="*/ 0 h 1793"/>
                <a:gd name="T8" fmla="*/ 0 w 76"/>
                <a:gd name="T9" fmla="*/ 0 h 17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793"/>
                <a:gd name="T17" fmla="*/ 76 w 76"/>
                <a:gd name="T18" fmla="*/ 1793 h 17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793">
                  <a:moveTo>
                    <a:pt x="75" y="0"/>
                  </a:moveTo>
                  <a:lnTo>
                    <a:pt x="0" y="6"/>
                  </a:lnTo>
                  <a:lnTo>
                    <a:pt x="0" y="1793"/>
                  </a:lnTo>
                  <a:lnTo>
                    <a:pt x="76" y="178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6" name="Freeform 390"/>
            <p:cNvSpPr>
              <a:spLocks/>
            </p:cNvSpPr>
            <p:nvPr/>
          </p:nvSpPr>
          <p:spPr bwMode="auto">
            <a:xfrm>
              <a:off x="1480" y="2161"/>
              <a:ext cx="10" cy="210"/>
            </a:xfrm>
            <a:custGeom>
              <a:avLst/>
              <a:gdLst>
                <a:gd name="T0" fmla="*/ 0 w 80"/>
                <a:gd name="T1" fmla="*/ 0 h 1777"/>
                <a:gd name="T2" fmla="*/ 0 w 80"/>
                <a:gd name="T3" fmla="*/ 0 h 1777"/>
                <a:gd name="T4" fmla="*/ 0 w 80"/>
                <a:gd name="T5" fmla="*/ 0 h 1777"/>
                <a:gd name="T6" fmla="*/ 0 w 80"/>
                <a:gd name="T7" fmla="*/ 0 h 1777"/>
                <a:gd name="T8" fmla="*/ 0 w 80"/>
                <a:gd name="T9" fmla="*/ 0 h 1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777"/>
                <a:gd name="T17" fmla="*/ 80 w 80"/>
                <a:gd name="T18" fmla="*/ 1777 h 17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777">
                  <a:moveTo>
                    <a:pt x="80" y="0"/>
                  </a:moveTo>
                  <a:lnTo>
                    <a:pt x="0" y="6"/>
                  </a:lnTo>
                  <a:lnTo>
                    <a:pt x="0" y="1777"/>
                  </a:lnTo>
                  <a:lnTo>
                    <a:pt x="79" y="176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7" name="Freeform 391"/>
            <p:cNvSpPr>
              <a:spLocks/>
            </p:cNvSpPr>
            <p:nvPr/>
          </p:nvSpPr>
          <p:spPr bwMode="auto">
            <a:xfrm>
              <a:off x="1500" y="2160"/>
              <a:ext cx="9" cy="210"/>
            </a:xfrm>
            <a:custGeom>
              <a:avLst/>
              <a:gdLst>
                <a:gd name="T0" fmla="*/ 0 w 76"/>
                <a:gd name="T1" fmla="*/ 0 h 1764"/>
                <a:gd name="T2" fmla="*/ 0 w 76"/>
                <a:gd name="T3" fmla="*/ 0 h 1764"/>
                <a:gd name="T4" fmla="*/ 0 w 76"/>
                <a:gd name="T5" fmla="*/ 0 h 1764"/>
                <a:gd name="T6" fmla="*/ 0 w 76"/>
                <a:gd name="T7" fmla="*/ 0 h 1764"/>
                <a:gd name="T8" fmla="*/ 0 w 76"/>
                <a:gd name="T9" fmla="*/ 0 h 17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764"/>
                <a:gd name="T17" fmla="*/ 76 w 76"/>
                <a:gd name="T18" fmla="*/ 1764 h 17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764">
                  <a:moveTo>
                    <a:pt x="74" y="0"/>
                  </a:moveTo>
                  <a:lnTo>
                    <a:pt x="0" y="6"/>
                  </a:lnTo>
                  <a:lnTo>
                    <a:pt x="0" y="1764"/>
                  </a:lnTo>
                  <a:lnTo>
                    <a:pt x="76" y="174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8" name="Freeform 392"/>
            <p:cNvSpPr>
              <a:spLocks/>
            </p:cNvSpPr>
            <p:nvPr/>
          </p:nvSpPr>
          <p:spPr bwMode="auto">
            <a:xfrm>
              <a:off x="1518" y="2159"/>
              <a:ext cx="10" cy="208"/>
            </a:xfrm>
            <a:custGeom>
              <a:avLst/>
              <a:gdLst>
                <a:gd name="T0" fmla="*/ 0 w 79"/>
                <a:gd name="T1" fmla="*/ 0 h 1752"/>
                <a:gd name="T2" fmla="*/ 0 w 79"/>
                <a:gd name="T3" fmla="*/ 0 h 1752"/>
                <a:gd name="T4" fmla="*/ 0 w 79"/>
                <a:gd name="T5" fmla="*/ 0 h 1752"/>
                <a:gd name="T6" fmla="*/ 0 w 79"/>
                <a:gd name="T7" fmla="*/ 0 h 1752"/>
                <a:gd name="T8" fmla="*/ 0 w 79"/>
                <a:gd name="T9" fmla="*/ 0 h 1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752"/>
                <a:gd name="T17" fmla="*/ 79 w 79"/>
                <a:gd name="T18" fmla="*/ 1752 h 1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752">
                  <a:moveTo>
                    <a:pt x="79" y="0"/>
                  </a:moveTo>
                  <a:lnTo>
                    <a:pt x="0" y="9"/>
                  </a:lnTo>
                  <a:lnTo>
                    <a:pt x="0" y="1752"/>
                  </a:lnTo>
                  <a:lnTo>
                    <a:pt x="78" y="173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99" name="Freeform 393"/>
            <p:cNvSpPr>
              <a:spLocks/>
            </p:cNvSpPr>
            <p:nvPr/>
          </p:nvSpPr>
          <p:spPr bwMode="auto">
            <a:xfrm>
              <a:off x="1537" y="2158"/>
              <a:ext cx="10" cy="206"/>
            </a:xfrm>
            <a:custGeom>
              <a:avLst/>
              <a:gdLst>
                <a:gd name="T0" fmla="*/ 0 w 81"/>
                <a:gd name="T1" fmla="*/ 0 h 1736"/>
                <a:gd name="T2" fmla="*/ 0 w 81"/>
                <a:gd name="T3" fmla="*/ 0 h 1736"/>
                <a:gd name="T4" fmla="*/ 0 w 81"/>
                <a:gd name="T5" fmla="*/ 0 h 1736"/>
                <a:gd name="T6" fmla="*/ 0 w 81"/>
                <a:gd name="T7" fmla="*/ 0 h 1736"/>
                <a:gd name="T8" fmla="*/ 0 w 81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736"/>
                <a:gd name="T17" fmla="*/ 81 w 81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736">
                  <a:moveTo>
                    <a:pt x="81" y="0"/>
                  </a:moveTo>
                  <a:lnTo>
                    <a:pt x="0" y="9"/>
                  </a:lnTo>
                  <a:lnTo>
                    <a:pt x="0" y="1736"/>
                  </a:lnTo>
                  <a:lnTo>
                    <a:pt x="79" y="172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0" name="Freeform 394"/>
            <p:cNvSpPr>
              <a:spLocks/>
            </p:cNvSpPr>
            <p:nvPr/>
          </p:nvSpPr>
          <p:spPr bwMode="auto">
            <a:xfrm>
              <a:off x="1554" y="2158"/>
              <a:ext cx="9" cy="203"/>
            </a:xfrm>
            <a:custGeom>
              <a:avLst/>
              <a:gdLst>
                <a:gd name="T0" fmla="*/ 0 w 77"/>
                <a:gd name="T1" fmla="*/ 0 h 1714"/>
                <a:gd name="T2" fmla="*/ 0 w 77"/>
                <a:gd name="T3" fmla="*/ 0 h 1714"/>
                <a:gd name="T4" fmla="*/ 0 w 77"/>
                <a:gd name="T5" fmla="*/ 0 h 1714"/>
                <a:gd name="T6" fmla="*/ 0 w 77"/>
                <a:gd name="T7" fmla="*/ 0 h 1714"/>
                <a:gd name="T8" fmla="*/ 0 w 77"/>
                <a:gd name="T9" fmla="*/ 0 h 1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714"/>
                <a:gd name="T17" fmla="*/ 77 w 77"/>
                <a:gd name="T18" fmla="*/ 1714 h 1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714">
                  <a:moveTo>
                    <a:pt x="76" y="0"/>
                  </a:moveTo>
                  <a:lnTo>
                    <a:pt x="0" y="7"/>
                  </a:lnTo>
                  <a:lnTo>
                    <a:pt x="0" y="1714"/>
                  </a:lnTo>
                  <a:lnTo>
                    <a:pt x="77" y="170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1" name="Freeform 395"/>
            <p:cNvSpPr>
              <a:spLocks/>
            </p:cNvSpPr>
            <p:nvPr/>
          </p:nvSpPr>
          <p:spPr bwMode="auto">
            <a:xfrm>
              <a:off x="1570" y="2157"/>
              <a:ext cx="10" cy="202"/>
            </a:xfrm>
            <a:custGeom>
              <a:avLst/>
              <a:gdLst>
                <a:gd name="T0" fmla="*/ 0 w 80"/>
                <a:gd name="T1" fmla="*/ 0 h 1703"/>
                <a:gd name="T2" fmla="*/ 0 w 80"/>
                <a:gd name="T3" fmla="*/ 0 h 1703"/>
                <a:gd name="T4" fmla="*/ 0 w 80"/>
                <a:gd name="T5" fmla="*/ 0 h 1703"/>
                <a:gd name="T6" fmla="*/ 0 w 80"/>
                <a:gd name="T7" fmla="*/ 0 h 1703"/>
                <a:gd name="T8" fmla="*/ 0 w 80"/>
                <a:gd name="T9" fmla="*/ 0 h 17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703"/>
                <a:gd name="T17" fmla="*/ 80 w 80"/>
                <a:gd name="T18" fmla="*/ 1703 h 17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703">
                  <a:moveTo>
                    <a:pt x="80" y="0"/>
                  </a:moveTo>
                  <a:lnTo>
                    <a:pt x="0" y="4"/>
                  </a:lnTo>
                  <a:lnTo>
                    <a:pt x="0" y="1703"/>
                  </a:lnTo>
                  <a:lnTo>
                    <a:pt x="79" y="168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2" name="Freeform 396"/>
            <p:cNvSpPr>
              <a:spLocks/>
            </p:cNvSpPr>
            <p:nvPr/>
          </p:nvSpPr>
          <p:spPr bwMode="auto">
            <a:xfrm>
              <a:off x="1598" y="2156"/>
              <a:ext cx="10" cy="198"/>
            </a:xfrm>
            <a:custGeom>
              <a:avLst/>
              <a:gdLst>
                <a:gd name="T0" fmla="*/ 0 w 75"/>
                <a:gd name="T1" fmla="*/ 0 h 1675"/>
                <a:gd name="T2" fmla="*/ 0 w 75"/>
                <a:gd name="T3" fmla="*/ 0 h 1675"/>
                <a:gd name="T4" fmla="*/ 0 w 75"/>
                <a:gd name="T5" fmla="*/ 0 h 1675"/>
                <a:gd name="T6" fmla="*/ 0 w 75"/>
                <a:gd name="T7" fmla="*/ 0 h 1675"/>
                <a:gd name="T8" fmla="*/ 0 w 75"/>
                <a:gd name="T9" fmla="*/ 0 h 1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675"/>
                <a:gd name="T17" fmla="*/ 75 w 75"/>
                <a:gd name="T18" fmla="*/ 1675 h 1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675">
                  <a:moveTo>
                    <a:pt x="75" y="0"/>
                  </a:moveTo>
                  <a:lnTo>
                    <a:pt x="0" y="6"/>
                  </a:lnTo>
                  <a:lnTo>
                    <a:pt x="0" y="1675"/>
                  </a:lnTo>
                  <a:lnTo>
                    <a:pt x="74" y="166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3" name="Freeform 397"/>
            <p:cNvSpPr>
              <a:spLocks/>
            </p:cNvSpPr>
            <p:nvPr/>
          </p:nvSpPr>
          <p:spPr bwMode="auto">
            <a:xfrm>
              <a:off x="1619" y="2155"/>
              <a:ext cx="9" cy="197"/>
            </a:xfrm>
            <a:custGeom>
              <a:avLst/>
              <a:gdLst>
                <a:gd name="T0" fmla="*/ 0 w 77"/>
                <a:gd name="T1" fmla="*/ 0 h 1663"/>
                <a:gd name="T2" fmla="*/ 0 w 77"/>
                <a:gd name="T3" fmla="*/ 0 h 1663"/>
                <a:gd name="T4" fmla="*/ 0 w 77"/>
                <a:gd name="T5" fmla="*/ 0 h 1663"/>
                <a:gd name="T6" fmla="*/ 0 w 77"/>
                <a:gd name="T7" fmla="*/ 0 h 1663"/>
                <a:gd name="T8" fmla="*/ 0 w 77"/>
                <a:gd name="T9" fmla="*/ 0 h 1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663"/>
                <a:gd name="T17" fmla="*/ 77 w 77"/>
                <a:gd name="T18" fmla="*/ 1663 h 16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663">
                  <a:moveTo>
                    <a:pt x="76" y="0"/>
                  </a:moveTo>
                  <a:lnTo>
                    <a:pt x="1" y="7"/>
                  </a:lnTo>
                  <a:lnTo>
                    <a:pt x="0" y="1663"/>
                  </a:lnTo>
                  <a:lnTo>
                    <a:pt x="77" y="164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4" name="Freeform 398"/>
            <p:cNvSpPr>
              <a:spLocks/>
            </p:cNvSpPr>
            <p:nvPr/>
          </p:nvSpPr>
          <p:spPr bwMode="auto">
            <a:xfrm>
              <a:off x="1400" y="2128"/>
              <a:ext cx="18" cy="327"/>
            </a:xfrm>
            <a:custGeom>
              <a:avLst/>
              <a:gdLst>
                <a:gd name="T0" fmla="*/ 0 w 146"/>
                <a:gd name="T1" fmla="*/ 0 h 2748"/>
                <a:gd name="T2" fmla="*/ 0 w 146"/>
                <a:gd name="T3" fmla="*/ 0 h 2748"/>
                <a:gd name="T4" fmla="*/ 0 w 146"/>
                <a:gd name="T5" fmla="*/ 0 h 2748"/>
                <a:gd name="T6" fmla="*/ 0 w 146"/>
                <a:gd name="T7" fmla="*/ 0 h 2748"/>
                <a:gd name="T8" fmla="*/ 0 w 146"/>
                <a:gd name="T9" fmla="*/ 0 h 2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2748"/>
                <a:gd name="T17" fmla="*/ 146 w 146"/>
                <a:gd name="T18" fmla="*/ 2748 h 27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2748">
                  <a:moveTo>
                    <a:pt x="146" y="0"/>
                  </a:moveTo>
                  <a:lnTo>
                    <a:pt x="0" y="3"/>
                  </a:lnTo>
                  <a:lnTo>
                    <a:pt x="2" y="2748"/>
                  </a:lnTo>
                  <a:lnTo>
                    <a:pt x="145" y="272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5" name="Freeform 399"/>
            <p:cNvSpPr>
              <a:spLocks/>
            </p:cNvSpPr>
            <p:nvPr/>
          </p:nvSpPr>
          <p:spPr bwMode="auto">
            <a:xfrm>
              <a:off x="1418" y="2370"/>
              <a:ext cx="250" cy="81"/>
            </a:xfrm>
            <a:custGeom>
              <a:avLst/>
              <a:gdLst>
                <a:gd name="T0" fmla="*/ 0 w 1996"/>
                <a:gd name="T1" fmla="*/ 0 h 690"/>
                <a:gd name="T2" fmla="*/ 0 w 1996"/>
                <a:gd name="T3" fmla="*/ 0 h 690"/>
                <a:gd name="T4" fmla="*/ 0 w 1996"/>
                <a:gd name="T5" fmla="*/ 0 h 690"/>
                <a:gd name="T6" fmla="*/ 0 w 1996"/>
                <a:gd name="T7" fmla="*/ 0 h 690"/>
                <a:gd name="T8" fmla="*/ 0 w 1996"/>
                <a:gd name="T9" fmla="*/ 0 h 6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6"/>
                <a:gd name="T16" fmla="*/ 0 h 690"/>
                <a:gd name="T17" fmla="*/ 1996 w 1996"/>
                <a:gd name="T18" fmla="*/ 690 h 6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6" h="690">
                  <a:moveTo>
                    <a:pt x="0" y="690"/>
                  </a:moveTo>
                  <a:lnTo>
                    <a:pt x="1996" y="383"/>
                  </a:lnTo>
                  <a:lnTo>
                    <a:pt x="1996" y="0"/>
                  </a:lnTo>
                  <a:lnTo>
                    <a:pt x="0" y="298"/>
                  </a:lnTo>
                  <a:lnTo>
                    <a:pt x="0" y="69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06" name="Line 400"/>
            <p:cNvSpPr>
              <a:spLocks noChangeShapeType="1"/>
            </p:cNvSpPr>
            <p:nvPr/>
          </p:nvSpPr>
          <p:spPr bwMode="auto">
            <a:xfrm>
              <a:off x="1436" y="2149"/>
              <a:ext cx="1" cy="253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07" name="Line 401"/>
            <p:cNvSpPr>
              <a:spLocks noChangeShapeType="1"/>
            </p:cNvSpPr>
            <p:nvPr/>
          </p:nvSpPr>
          <p:spPr bwMode="auto">
            <a:xfrm>
              <a:off x="1457" y="2148"/>
              <a:ext cx="1" cy="252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08" name="Line 402"/>
            <p:cNvSpPr>
              <a:spLocks noChangeShapeType="1"/>
            </p:cNvSpPr>
            <p:nvPr/>
          </p:nvSpPr>
          <p:spPr bwMode="auto">
            <a:xfrm>
              <a:off x="1475" y="2148"/>
              <a:ext cx="1" cy="249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09" name="Line 403"/>
            <p:cNvSpPr>
              <a:spLocks noChangeShapeType="1"/>
            </p:cNvSpPr>
            <p:nvPr/>
          </p:nvSpPr>
          <p:spPr bwMode="auto">
            <a:xfrm>
              <a:off x="1495" y="2147"/>
              <a:ext cx="1" cy="247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0" name="Line 404"/>
            <p:cNvSpPr>
              <a:spLocks noChangeShapeType="1"/>
            </p:cNvSpPr>
            <p:nvPr/>
          </p:nvSpPr>
          <p:spPr bwMode="auto">
            <a:xfrm>
              <a:off x="1514" y="2146"/>
              <a:ext cx="1" cy="245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1" name="Freeform 405"/>
            <p:cNvSpPr>
              <a:spLocks/>
            </p:cNvSpPr>
            <p:nvPr/>
          </p:nvSpPr>
          <p:spPr bwMode="auto">
            <a:xfrm>
              <a:off x="1531" y="2146"/>
              <a:ext cx="1" cy="242"/>
            </a:xfrm>
            <a:custGeom>
              <a:avLst/>
              <a:gdLst>
                <a:gd name="T0" fmla="*/ 0 w 3"/>
                <a:gd name="T1" fmla="*/ 0 h 2037"/>
                <a:gd name="T2" fmla="*/ 0 w 3"/>
                <a:gd name="T3" fmla="*/ 0 h 2037"/>
                <a:gd name="T4" fmla="*/ 0 w 3"/>
                <a:gd name="T5" fmla="*/ 0 h 2037"/>
                <a:gd name="T6" fmla="*/ 0 60000 65536"/>
                <a:gd name="T7" fmla="*/ 0 60000 65536"/>
                <a:gd name="T8" fmla="*/ 0 60000 65536"/>
                <a:gd name="T9" fmla="*/ 0 w 3"/>
                <a:gd name="T10" fmla="*/ 0 h 2037"/>
                <a:gd name="T11" fmla="*/ 3 w 3"/>
                <a:gd name="T12" fmla="*/ 2037 h 20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037">
                  <a:moveTo>
                    <a:pt x="3" y="0"/>
                  </a:moveTo>
                  <a:lnTo>
                    <a:pt x="3" y="2018"/>
                  </a:lnTo>
                  <a:lnTo>
                    <a:pt x="0" y="2037"/>
                  </a:lnTo>
                </a:path>
              </a:pathLst>
            </a:cu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2" name="Line 406"/>
            <p:cNvSpPr>
              <a:spLocks noChangeShapeType="1"/>
            </p:cNvSpPr>
            <p:nvPr/>
          </p:nvSpPr>
          <p:spPr bwMode="auto">
            <a:xfrm>
              <a:off x="1550" y="2146"/>
              <a:ext cx="1" cy="242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3" name="Line 407"/>
            <p:cNvSpPr>
              <a:spLocks noChangeShapeType="1"/>
            </p:cNvSpPr>
            <p:nvPr/>
          </p:nvSpPr>
          <p:spPr bwMode="auto">
            <a:xfrm>
              <a:off x="1567" y="2145"/>
              <a:ext cx="1" cy="240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4" name="Line 408"/>
            <p:cNvSpPr>
              <a:spLocks noChangeShapeType="1"/>
            </p:cNvSpPr>
            <p:nvPr/>
          </p:nvSpPr>
          <p:spPr bwMode="auto">
            <a:xfrm flipH="1">
              <a:off x="1583" y="2145"/>
              <a:ext cx="1" cy="237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5" name="Freeform 409"/>
            <p:cNvSpPr>
              <a:spLocks/>
            </p:cNvSpPr>
            <p:nvPr/>
          </p:nvSpPr>
          <p:spPr bwMode="auto">
            <a:xfrm>
              <a:off x="1586" y="2157"/>
              <a:ext cx="10" cy="217"/>
            </a:xfrm>
            <a:custGeom>
              <a:avLst/>
              <a:gdLst>
                <a:gd name="T0" fmla="*/ 0 w 81"/>
                <a:gd name="T1" fmla="*/ 0 h 1829"/>
                <a:gd name="T2" fmla="*/ 0 w 81"/>
                <a:gd name="T3" fmla="*/ 0 h 1829"/>
                <a:gd name="T4" fmla="*/ 0 w 81"/>
                <a:gd name="T5" fmla="*/ 0 h 1829"/>
                <a:gd name="T6" fmla="*/ 0 w 81"/>
                <a:gd name="T7" fmla="*/ 0 h 1829"/>
                <a:gd name="T8" fmla="*/ 0 w 81"/>
                <a:gd name="T9" fmla="*/ 0 h 18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829"/>
                <a:gd name="T17" fmla="*/ 81 w 81"/>
                <a:gd name="T18" fmla="*/ 1829 h 18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829">
                  <a:moveTo>
                    <a:pt x="1" y="4"/>
                  </a:moveTo>
                  <a:lnTo>
                    <a:pt x="81" y="0"/>
                  </a:lnTo>
                  <a:lnTo>
                    <a:pt x="80" y="1815"/>
                  </a:lnTo>
                  <a:lnTo>
                    <a:pt x="0" y="182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16" name="Line 410"/>
            <p:cNvSpPr>
              <a:spLocks noChangeShapeType="1"/>
            </p:cNvSpPr>
            <p:nvPr/>
          </p:nvSpPr>
          <p:spPr bwMode="auto">
            <a:xfrm flipH="1">
              <a:off x="1612" y="2144"/>
              <a:ext cx="1" cy="233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7" name="Line 411"/>
            <p:cNvSpPr>
              <a:spLocks noChangeShapeType="1"/>
            </p:cNvSpPr>
            <p:nvPr/>
          </p:nvSpPr>
          <p:spPr bwMode="auto">
            <a:xfrm>
              <a:off x="1634" y="2143"/>
              <a:ext cx="1" cy="231"/>
            </a:xfrm>
            <a:prstGeom prst="line">
              <a:avLst/>
            </a:pr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18" name="Freeform 412"/>
            <p:cNvSpPr>
              <a:spLocks/>
            </p:cNvSpPr>
            <p:nvPr/>
          </p:nvSpPr>
          <p:spPr bwMode="auto">
            <a:xfrm>
              <a:off x="1641" y="2329"/>
              <a:ext cx="17" cy="15"/>
            </a:xfrm>
            <a:custGeom>
              <a:avLst/>
              <a:gdLst>
                <a:gd name="T0" fmla="*/ 0 w 134"/>
                <a:gd name="T1" fmla="*/ 0 h 128"/>
                <a:gd name="T2" fmla="*/ 0 w 134"/>
                <a:gd name="T3" fmla="*/ 0 h 128"/>
                <a:gd name="T4" fmla="*/ 0 w 134"/>
                <a:gd name="T5" fmla="*/ 0 h 128"/>
                <a:gd name="T6" fmla="*/ 0 w 134"/>
                <a:gd name="T7" fmla="*/ 0 h 128"/>
                <a:gd name="T8" fmla="*/ 0 w 134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28"/>
                <a:gd name="T17" fmla="*/ 134 w 13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28">
                  <a:moveTo>
                    <a:pt x="134" y="0"/>
                  </a:moveTo>
                  <a:lnTo>
                    <a:pt x="0" y="6"/>
                  </a:lnTo>
                  <a:lnTo>
                    <a:pt x="1" y="128"/>
                  </a:lnTo>
                  <a:lnTo>
                    <a:pt x="134" y="11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19" name="Oval 413"/>
            <p:cNvSpPr>
              <a:spLocks noChangeArrowheads="1"/>
            </p:cNvSpPr>
            <p:nvPr/>
          </p:nvSpPr>
          <p:spPr bwMode="auto">
            <a:xfrm>
              <a:off x="1644" y="2251"/>
              <a:ext cx="15" cy="16"/>
            </a:xfrm>
            <a:prstGeom prst="ellipse">
              <a:avLst/>
            </a:pr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latin typeface="Gill Sans MT" pitchFamily="34" charset="0"/>
                <a:ea typeface="PMingLiU" pitchFamily="18" charset="-120"/>
              </a:endParaRPr>
            </a:p>
          </p:txBody>
        </p:sp>
        <p:sp>
          <p:nvSpPr>
            <p:cNvPr id="80120" name="Freeform 414"/>
            <p:cNvSpPr>
              <a:spLocks/>
            </p:cNvSpPr>
            <p:nvPr/>
          </p:nvSpPr>
          <p:spPr bwMode="auto">
            <a:xfrm>
              <a:off x="1668" y="2123"/>
              <a:ext cx="13" cy="292"/>
            </a:xfrm>
            <a:custGeom>
              <a:avLst/>
              <a:gdLst>
                <a:gd name="T0" fmla="*/ 0 w 109"/>
                <a:gd name="T1" fmla="*/ 0 h 2468"/>
                <a:gd name="T2" fmla="*/ 0 w 109"/>
                <a:gd name="T3" fmla="*/ 0 h 2468"/>
                <a:gd name="T4" fmla="*/ 0 w 109"/>
                <a:gd name="T5" fmla="*/ 0 h 2468"/>
                <a:gd name="T6" fmla="*/ 0 w 109"/>
                <a:gd name="T7" fmla="*/ 0 h 2468"/>
                <a:gd name="T8" fmla="*/ 0 w 109"/>
                <a:gd name="T9" fmla="*/ 0 h 24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468"/>
                <a:gd name="T17" fmla="*/ 109 w 109"/>
                <a:gd name="T18" fmla="*/ 2468 h 24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468">
                  <a:moveTo>
                    <a:pt x="109" y="0"/>
                  </a:moveTo>
                  <a:lnTo>
                    <a:pt x="0" y="0"/>
                  </a:lnTo>
                  <a:lnTo>
                    <a:pt x="0" y="2468"/>
                  </a:lnTo>
                  <a:lnTo>
                    <a:pt x="109" y="244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1" name="Freeform 415"/>
            <p:cNvSpPr>
              <a:spLocks/>
            </p:cNvSpPr>
            <p:nvPr/>
          </p:nvSpPr>
          <p:spPr bwMode="auto">
            <a:xfrm>
              <a:off x="1642" y="2354"/>
              <a:ext cx="24" cy="5"/>
            </a:xfrm>
            <a:custGeom>
              <a:avLst/>
              <a:gdLst>
                <a:gd name="T0" fmla="*/ 0 w 194"/>
                <a:gd name="T1" fmla="*/ 0 h 45"/>
                <a:gd name="T2" fmla="*/ 0 w 194"/>
                <a:gd name="T3" fmla="*/ 0 h 45"/>
                <a:gd name="T4" fmla="*/ 0 w 194"/>
                <a:gd name="T5" fmla="*/ 0 h 45"/>
                <a:gd name="T6" fmla="*/ 0 w 194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4"/>
                <a:gd name="T13" fmla="*/ 0 h 45"/>
                <a:gd name="T14" fmla="*/ 194 w 19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" h="45">
                  <a:moveTo>
                    <a:pt x="0" y="13"/>
                  </a:moveTo>
                  <a:lnTo>
                    <a:pt x="51" y="45"/>
                  </a:lnTo>
                  <a:lnTo>
                    <a:pt x="194" y="26"/>
                  </a:lnTo>
                  <a:lnTo>
                    <a:pt x="136" y="0"/>
                  </a:lnTo>
                </a:path>
              </a:pathLst>
            </a:custGeom>
            <a:noFill/>
            <a:ln w="31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22" name="Freeform 416"/>
            <p:cNvSpPr>
              <a:spLocks/>
            </p:cNvSpPr>
            <p:nvPr/>
          </p:nvSpPr>
          <p:spPr bwMode="auto">
            <a:xfrm>
              <a:off x="1640" y="2240"/>
              <a:ext cx="22" cy="8"/>
            </a:xfrm>
            <a:custGeom>
              <a:avLst/>
              <a:gdLst>
                <a:gd name="T0" fmla="*/ 0 w 174"/>
                <a:gd name="T1" fmla="*/ 0 h 74"/>
                <a:gd name="T2" fmla="*/ 0 w 174"/>
                <a:gd name="T3" fmla="*/ 0 h 74"/>
                <a:gd name="T4" fmla="*/ 0 w 174"/>
                <a:gd name="T5" fmla="*/ 0 h 74"/>
                <a:gd name="T6" fmla="*/ 0 w 174"/>
                <a:gd name="T7" fmla="*/ 0 h 74"/>
                <a:gd name="T8" fmla="*/ 0 w 174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74"/>
                <a:gd name="T17" fmla="*/ 174 w 174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74">
                  <a:moveTo>
                    <a:pt x="0" y="3"/>
                  </a:moveTo>
                  <a:lnTo>
                    <a:pt x="174" y="0"/>
                  </a:lnTo>
                  <a:lnTo>
                    <a:pt x="173" y="71"/>
                  </a:lnTo>
                  <a:lnTo>
                    <a:pt x="0" y="74"/>
                  </a:lnTo>
                  <a:lnTo>
                    <a:pt x="0" y="3"/>
                  </a:lnTo>
                </a:path>
              </a:pathLst>
            </a:custGeom>
            <a:noFill/>
            <a:ln w="1588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23" name="Freeform 417"/>
            <p:cNvSpPr>
              <a:spLocks/>
            </p:cNvSpPr>
            <p:nvPr/>
          </p:nvSpPr>
          <p:spPr bwMode="auto">
            <a:xfrm>
              <a:off x="1444" y="2249"/>
              <a:ext cx="6" cy="114"/>
            </a:xfrm>
            <a:custGeom>
              <a:avLst/>
              <a:gdLst>
                <a:gd name="T0" fmla="*/ 0 w 52"/>
                <a:gd name="T1" fmla="*/ 0 h 962"/>
                <a:gd name="T2" fmla="*/ 0 w 52"/>
                <a:gd name="T3" fmla="*/ 0 h 962"/>
                <a:gd name="T4" fmla="*/ 0 w 52"/>
                <a:gd name="T5" fmla="*/ 0 h 962"/>
                <a:gd name="T6" fmla="*/ 0 w 52"/>
                <a:gd name="T7" fmla="*/ 0 h 962"/>
                <a:gd name="T8" fmla="*/ 0 w 52"/>
                <a:gd name="T9" fmla="*/ 0 h 9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62"/>
                <a:gd name="T17" fmla="*/ 52 w 52"/>
                <a:gd name="T18" fmla="*/ 962 h 9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62">
                  <a:moveTo>
                    <a:pt x="51" y="0"/>
                  </a:moveTo>
                  <a:lnTo>
                    <a:pt x="0" y="0"/>
                  </a:lnTo>
                  <a:lnTo>
                    <a:pt x="1" y="962"/>
                  </a:lnTo>
                  <a:lnTo>
                    <a:pt x="52" y="95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4" name="Freeform 418"/>
            <p:cNvSpPr>
              <a:spLocks/>
            </p:cNvSpPr>
            <p:nvPr/>
          </p:nvSpPr>
          <p:spPr bwMode="auto">
            <a:xfrm>
              <a:off x="1463" y="2247"/>
              <a:ext cx="7" cy="114"/>
            </a:xfrm>
            <a:custGeom>
              <a:avLst/>
              <a:gdLst>
                <a:gd name="T0" fmla="*/ 0 w 51"/>
                <a:gd name="T1" fmla="*/ 0 h 958"/>
                <a:gd name="T2" fmla="*/ 0 w 51"/>
                <a:gd name="T3" fmla="*/ 0 h 958"/>
                <a:gd name="T4" fmla="*/ 0 w 51"/>
                <a:gd name="T5" fmla="*/ 0 h 958"/>
                <a:gd name="T6" fmla="*/ 0 w 51"/>
                <a:gd name="T7" fmla="*/ 0 h 958"/>
                <a:gd name="T8" fmla="*/ 0 w 51"/>
                <a:gd name="T9" fmla="*/ 0 h 9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958"/>
                <a:gd name="T17" fmla="*/ 51 w 51"/>
                <a:gd name="T18" fmla="*/ 958 h 9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958">
                  <a:moveTo>
                    <a:pt x="50" y="0"/>
                  </a:moveTo>
                  <a:lnTo>
                    <a:pt x="0" y="0"/>
                  </a:lnTo>
                  <a:lnTo>
                    <a:pt x="1" y="958"/>
                  </a:lnTo>
                  <a:lnTo>
                    <a:pt x="51" y="94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5" name="Freeform 419"/>
            <p:cNvSpPr>
              <a:spLocks/>
            </p:cNvSpPr>
            <p:nvPr/>
          </p:nvSpPr>
          <p:spPr bwMode="auto">
            <a:xfrm>
              <a:off x="1482" y="2245"/>
              <a:ext cx="6" cy="113"/>
            </a:xfrm>
            <a:custGeom>
              <a:avLst/>
              <a:gdLst>
                <a:gd name="T0" fmla="*/ 0 w 52"/>
                <a:gd name="T1" fmla="*/ 0 h 947"/>
                <a:gd name="T2" fmla="*/ 0 w 52"/>
                <a:gd name="T3" fmla="*/ 0 h 947"/>
                <a:gd name="T4" fmla="*/ 0 w 52"/>
                <a:gd name="T5" fmla="*/ 0 h 947"/>
                <a:gd name="T6" fmla="*/ 0 w 52"/>
                <a:gd name="T7" fmla="*/ 0 h 947"/>
                <a:gd name="T8" fmla="*/ 0 w 52"/>
                <a:gd name="T9" fmla="*/ 0 h 9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47"/>
                <a:gd name="T17" fmla="*/ 52 w 52"/>
                <a:gd name="T18" fmla="*/ 947 h 9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47">
                  <a:moveTo>
                    <a:pt x="50" y="0"/>
                  </a:moveTo>
                  <a:lnTo>
                    <a:pt x="0" y="0"/>
                  </a:lnTo>
                  <a:lnTo>
                    <a:pt x="1" y="947"/>
                  </a:lnTo>
                  <a:lnTo>
                    <a:pt x="52" y="94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6" name="Freeform 420"/>
            <p:cNvSpPr>
              <a:spLocks/>
            </p:cNvSpPr>
            <p:nvPr/>
          </p:nvSpPr>
          <p:spPr bwMode="auto">
            <a:xfrm>
              <a:off x="1501" y="2244"/>
              <a:ext cx="7" cy="111"/>
            </a:xfrm>
            <a:custGeom>
              <a:avLst/>
              <a:gdLst>
                <a:gd name="T0" fmla="*/ 0 w 51"/>
                <a:gd name="T1" fmla="*/ 0 h 937"/>
                <a:gd name="T2" fmla="*/ 0 w 51"/>
                <a:gd name="T3" fmla="*/ 0 h 937"/>
                <a:gd name="T4" fmla="*/ 0 w 51"/>
                <a:gd name="T5" fmla="*/ 0 h 937"/>
                <a:gd name="T6" fmla="*/ 0 w 51"/>
                <a:gd name="T7" fmla="*/ 0 h 937"/>
                <a:gd name="T8" fmla="*/ 0 w 51"/>
                <a:gd name="T9" fmla="*/ 0 h 9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937"/>
                <a:gd name="T17" fmla="*/ 51 w 51"/>
                <a:gd name="T18" fmla="*/ 937 h 9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937">
                  <a:moveTo>
                    <a:pt x="51" y="0"/>
                  </a:moveTo>
                  <a:lnTo>
                    <a:pt x="0" y="0"/>
                  </a:lnTo>
                  <a:lnTo>
                    <a:pt x="1" y="937"/>
                  </a:lnTo>
                  <a:lnTo>
                    <a:pt x="51" y="93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7" name="Freeform 421"/>
            <p:cNvSpPr>
              <a:spLocks/>
            </p:cNvSpPr>
            <p:nvPr/>
          </p:nvSpPr>
          <p:spPr bwMode="auto">
            <a:xfrm>
              <a:off x="1520" y="2242"/>
              <a:ext cx="6" cy="111"/>
            </a:xfrm>
            <a:custGeom>
              <a:avLst/>
              <a:gdLst>
                <a:gd name="T0" fmla="*/ 0 w 52"/>
                <a:gd name="T1" fmla="*/ 0 h 937"/>
                <a:gd name="T2" fmla="*/ 0 w 52"/>
                <a:gd name="T3" fmla="*/ 0 h 937"/>
                <a:gd name="T4" fmla="*/ 0 w 52"/>
                <a:gd name="T5" fmla="*/ 0 h 937"/>
                <a:gd name="T6" fmla="*/ 0 w 52"/>
                <a:gd name="T7" fmla="*/ 0 h 937"/>
                <a:gd name="T8" fmla="*/ 0 w 52"/>
                <a:gd name="T9" fmla="*/ 0 h 9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37"/>
                <a:gd name="T17" fmla="*/ 52 w 52"/>
                <a:gd name="T18" fmla="*/ 937 h 9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37">
                  <a:moveTo>
                    <a:pt x="51" y="0"/>
                  </a:moveTo>
                  <a:lnTo>
                    <a:pt x="0" y="0"/>
                  </a:lnTo>
                  <a:lnTo>
                    <a:pt x="1" y="937"/>
                  </a:lnTo>
                  <a:lnTo>
                    <a:pt x="52" y="93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8" name="Freeform 422"/>
            <p:cNvSpPr>
              <a:spLocks/>
            </p:cNvSpPr>
            <p:nvPr/>
          </p:nvSpPr>
          <p:spPr bwMode="auto">
            <a:xfrm>
              <a:off x="1538" y="2241"/>
              <a:ext cx="6" cy="111"/>
            </a:xfrm>
            <a:custGeom>
              <a:avLst/>
              <a:gdLst>
                <a:gd name="T0" fmla="*/ 0 w 52"/>
                <a:gd name="T1" fmla="*/ 0 h 934"/>
                <a:gd name="T2" fmla="*/ 0 w 52"/>
                <a:gd name="T3" fmla="*/ 0 h 934"/>
                <a:gd name="T4" fmla="*/ 0 w 52"/>
                <a:gd name="T5" fmla="*/ 0 h 934"/>
                <a:gd name="T6" fmla="*/ 0 w 52"/>
                <a:gd name="T7" fmla="*/ 0 h 934"/>
                <a:gd name="T8" fmla="*/ 0 w 52"/>
                <a:gd name="T9" fmla="*/ 0 h 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34"/>
                <a:gd name="T17" fmla="*/ 52 w 52"/>
                <a:gd name="T18" fmla="*/ 934 h 9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34">
                  <a:moveTo>
                    <a:pt x="51" y="0"/>
                  </a:moveTo>
                  <a:lnTo>
                    <a:pt x="0" y="0"/>
                  </a:lnTo>
                  <a:lnTo>
                    <a:pt x="1" y="934"/>
                  </a:lnTo>
                  <a:lnTo>
                    <a:pt x="52" y="92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29" name="Freeform 423"/>
            <p:cNvSpPr>
              <a:spLocks/>
            </p:cNvSpPr>
            <p:nvPr/>
          </p:nvSpPr>
          <p:spPr bwMode="auto">
            <a:xfrm>
              <a:off x="1555" y="2239"/>
              <a:ext cx="7" cy="111"/>
            </a:xfrm>
            <a:custGeom>
              <a:avLst/>
              <a:gdLst>
                <a:gd name="T0" fmla="*/ 0 w 52"/>
                <a:gd name="T1" fmla="*/ 0 h 935"/>
                <a:gd name="T2" fmla="*/ 0 w 52"/>
                <a:gd name="T3" fmla="*/ 0 h 935"/>
                <a:gd name="T4" fmla="*/ 0 w 52"/>
                <a:gd name="T5" fmla="*/ 0 h 935"/>
                <a:gd name="T6" fmla="*/ 0 w 52"/>
                <a:gd name="T7" fmla="*/ 0 h 935"/>
                <a:gd name="T8" fmla="*/ 0 w 52"/>
                <a:gd name="T9" fmla="*/ 0 h 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35"/>
                <a:gd name="T17" fmla="*/ 52 w 52"/>
                <a:gd name="T18" fmla="*/ 935 h 9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35">
                  <a:moveTo>
                    <a:pt x="51" y="0"/>
                  </a:moveTo>
                  <a:lnTo>
                    <a:pt x="0" y="3"/>
                  </a:lnTo>
                  <a:lnTo>
                    <a:pt x="1" y="935"/>
                  </a:lnTo>
                  <a:lnTo>
                    <a:pt x="52" y="928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30" name="Freeform 424"/>
            <p:cNvSpPr>
              <a:spLocks/>
            </p:cNvSpPr>
            <p:nvPr/>
          </p:nvSpPr>
          <p:spPr bwMode="auto">
            <a:xfrm>
              <a:off x="1571" y="2238"/>
              <a:ext cx="7" cy="110"/>
            </a:xfrm>
            <a:custGeom>
              <a:avLst/>
              <a:gdLst>
                <a:gd name="T0" fmla="*/ 0 w 52"/>
                <a:gd name="T1" fmla="*/ 0 h 922"/>
                <a:gd name="T2" fmla="*/ 0 w 52"/>
                <a:gd name="T3" fmla="*/ 0 h 922"/>
                <a:gd name="T4" fmla="*/ 0 w 52"/>
                <a:gd name="T5" fmla="*/ 0 h 922"/>
                <a:gd name="T6" fmla="*/ 0 w 52"/>
                <a:gd name="T7" fmla="*/ 0 h 922"/>
                <a:gd name="T8" fmla="*/ 0 w 52"/>
                <a:gd name="T9" fmla="*/ 0 h 9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22"/>
                <a:gd name="T17" fmla="*/ 52 w 52"/>
                <a:gd name="T18" fmla="*/ 922 h 9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22">
                  <a:moveTo>
                    <a:pt x="51" y="0"/>
                  </a:moveTo>
                  <a:lnTo>
                    <a:pt x="0" y="0"/>
                  </a:lnTo>
                  <a:lnTo>
                    <a:pt x="1" y="922"/>
                  </a:lnTo>
                  <a:lnTo>
                    <a:pt x="52" y="9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31" name="Freeform 425"/>
            <p:cNvSpPr>
              <a:spLocks/>
            </p:cNvSpPr>
            <p:nvPr/>
          </p:nvSpPr>
          <p:spPr bwMode="auto">
            <a:xfrm>
              <a:off x="1600" y="2236"/>
              <a:ext cx="6" cy="108"/>
            </a:xfrm>
            <a:custGeom>
              <a:avLst/>
              <a:gdLst>
                <a:gd name="T0" fmla="*/ 0 w 52"/>
                <a:gd name="T1" fmla="*/ 0 h 914"/>
                <a:gd name="T2" fmla="*/ 0 w 52"/>
                <a:gd name="T3" fmla="*/ 0 h 914"/>
                <a:gd name="T4" fmla="*/ 0 w 52"/>
                <a:gd name="T5" fmla="*/ 0 h 914"/>
                <a:gd name="T6" fmla="*/ 0 w 52"/>
                <a:gd name="T7" fmla="*/ 0 h 914"/>
                <a:gd name="T8" fmla="*/ 0 w 52"/>
                <a:gd name="T9" fmla="*/ 0 h 9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14"/>
                <a:gd name="T17" fmla="*/ 52 w 52"/>
                <a:gd name="T18" fmla="*/ 914 h 9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14">
                  <a:moveTo>
                    <a:pt x="52" y="0"/>
                  </a:moveTo>
                  <a:lnTo>
                    <a:pt x="1" y="0"/>
                  </a:lnTo>
                  <a:lnTo>
                    <a:pt x="0" y="914"/>
                  </a:lnTo>
                  <a:lnTo>
                    <a:pt x="51" y="90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32" name="Freeform 426"/>
            <p:cNvSpPr>
              <a:spLocks/>
            </p:cNvSpPr>
            <p:nvPr/>
          </p:nvSpPr>
          <p:spPr bwMode="auto">
            <a:xfrm>
              <a:off x="1620" y="2234"/>
              <a:ext cx="6" cy="108"/>
            </a:xfrm>
            <a:custGeom>
              <a:avLst/>
              <a:gdLst>
                <a:gd name="T0" fmla="*/ 0 w 52"/>
                <a:gd name="T1" fmla="*/ 0 h 907"/>
                <a:gd name="T2" fmla="*/ 0 w 52"/>
                <a:gd name="T3" fmla="*/ 0 h 907"/>
                <a:gd name="T4" fmla="*/ 0 w 52"/>
                <a:gd name="T5" fmla="*/ 0 h 907"/>
                <a:gd name="T6" fmla="*/ 0 w 52"/>
                <a:gd name="T7" fmla="*/ 0 h 907"/>
                <a:gd name="T8" fmla="*/ 0 w 52"/>
                <a:gd name="T9" fmla="*/ 0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907"/>
                <a:gd name="T17" fmla="*/ 52 w 52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907">
                  <a:moveTo>
                    <a:pt x="52" y="0"/>
                  </a:moveTo>
                  <a:lnTo>
                    <a:pt x="1" y="0"/>
                  </a:lnTo>
                  <a:lnTo>
                    <a:pt x="0" y="907"/>
                  </a:lnTo>
                  <a:lnTo>
                    <a:pt x="50" y="89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40404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133" name="Freeform 427"/>
            <p:cNvSpPr>
              <a:spLocks/>
            </p:cNvSpPr>
            <p:nvPr/>
          </p:nvSpPr>
          <p:spPr bwMode="auto">
            <a:xfrm>
              <a:off x="1656" y="2382"/>
              <a:ext cx="9" cy="21"/>
            </a:xfrm>
            <a:custGeom>
              <a:avLst/>
              <a:gdLst>
                <a:gd name="T0" fmla="*/ 0 w 73"/>
                <a:gd name="T1" fmla="*/ 0 h 172"/>
                <a:gd name="T2" fmla="*/ 0 w 73"/>
                <a:gd name="T3" fmla="*/ 0 h 172"/>
                <a:gd name="T4" fmla="*/ 0 w 73"/>
                <a:gd name="T5" fmla="*/ 0 h 172"/>
                <a:gd name="T6" fmla="*/ 0 w 73"/>
                <a:gd name="T7" fmla="*/ 0 h 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172"/>
                <a:gd name="T14" fmla="*/ 73 w 73"/>
                <a:gd name="T15" fmla="*/ 172 h 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172">
                  <a:moveTo>
                    <a:pt x="3" y="0"/>
                  </a:moveTo>
                  <a:lnTo>
                    <a:pt x="72" y="23"/>
                  </a:lnTo>
                  <a:lnTo>
                    <a:pt x="73" y="172"/>
                  </a:lnTo>
                  <a:lnTo>
                    <a:pt x="0" y="147"/>
                  </a:lnTo>
                </a:path>
              </a:pathLst>
            </a:custGeom>
            <a:noFill/>
            <a:ln w="31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34" name="Group 428"/>
            <p:cNvGrpSpPr>
              <a:grpSpLocks/>
            </p:cNvGrpSpPr>
            <p:nvPr/>
          </p:nvGrpSpPr>
          <p:grpSpPr bwMode="auto">
            <a:xfrm>
              <a:off x="1405" y="2256"/>
              <a:ext cx="7" cy="322"/>
              <a:chOff x="1405" y="2370"/>
              <a:chExt cx="7" cy="322"/>
            </a:xfrm>
          </p:grpSpPr>
          <p:sp>
            <p:nvSpPr>
              <p:cNvPr id="81037" name="Oval 429"/>
              <p:cNvSpPr>
                <a:spLocks noChangeArrowheads="1"/>
              </p:cNvSpPr>
              <p:nvPr/>
            </p:nvSpPr>
            <p:spPr bwMode="auto">
              <a:xfrm>
                <a:off x="1405" y="2612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8" name="Oval 430"/>
              <p:cNvSpPr>
                <a:spLocks noChangeArrowheads="1"/>
              </p:cNvSpPr>
              <p:nvPr/>
            </p:nvSpPr>
            <p:spPr bwMode="auto">
              <a:xfrm>
                <a:off x="1405" y="2658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9" name="Oval 431"/>
              <p:cNvSpPr>
                <a:spLocks noChangeArrowheads="1"/>
              </p:cNvSpPr>
              <p:nvPr/>
            </p:nvSpPr>
            <p:spPr bwMode="auto">
              <a:xfrm>
                <a:off x="1405" y="2672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0" name="Oval 432"/>
              <p:cNvSpPr>
                <a:spLocks noChangeArrowheads="1"/>
              </p:cNvSpPr>
              <p:nvPr/>
            </p:nvSpPr>
            <p:spPr bwMode="auto">
              <a:xfrm>
                <a:off x="1405" y="2685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1" name="Oval 433"/>
              <p:cNvSpPr>
                <a:spLocks noChangeArrowheads="1"/>
              </p:cNvSpPr>
              <p:nvPr/>
            </p:nvSpPr>
            <p:spPr bwMode="auto">
              <a:xfrm>
                <a:off x="1405" y="2441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2" name="Oval 434"/>
              <p:cNvSpPr>
                <a:spLocks noChangeArrowheads="1"/>
              </p:cNvSpPr>
              <p:nvPr/>
            </p:nvSpPr>
            <p:spPr bwMode="auto">
              <a:xfrm>
                <a:off x="1405" y="2401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3" name="Oval 435"/>
              <p:cNvSpPr>
                <a:spLocks noChangeArrowheads="1"/>
              </p:cNvSpPr>
              <p:nvPr/>
            </p:nvSpPr>
            <p:spPr bwMode="auto">
              <a:xfrm>
                <a:off x="1405" y="2386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44" name="Oval 436"/>
              <p:cNvSpPr>
                <a:spLocks noChangeArrowheads="1"/>
              </p:cNvSpPr>
              <p:nvPr/>
            </p:nvSpPr>
            <p:spPr bwMode="auto">
              <a:xfrm>
                <a:off x="1405" y="2370"/>
                <a:ext cx="7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35" name="Group 437"/>
            <p:cNvGrpSpPr>
              <a:grpSpLocks/>
            </p:cNvGrpSpPr>
            <p:nvPr/>
          </p:nvGrpSpPr>
          <p:grpSpPr bwMode="auto">
            <a:xfrm>
              <a:off x="1672" y="2239"/>
              <a:ext cx="6" cy="294"/>
              <a:chOff x="1672" y="2359"/>
              <a:chExt cx="6" cy="294"/>
            </a:xfrm>
          </p:grpSpPr>
          <p:sp>
            <p:nvSpPr>
              <p:cNvPr id="81029" name="Oval 438"/>
              <p:cNvSpPr>
                <a:spLocks noChangeArrowheads="1"/>
              </p:cNvSpPr>
              <p:nvPr/>
            </p:nvSpPr>
            <p:spPr bwMode="auto">
              <a:xfrm>
                <a:off x="1672" y="2579"/>
                <a:ext cx="6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0" name="Oval 439"/>
              <p:cNvSpPr>
                <a:spLocks noChangeArrowheads="1"/>
              </p:cNvSpPr>
              <p:nvPr/>
            </p:nvSpPr>
            <p:spPr bwMode="auto">
              <a:xfrm>
                <a:off x="1672" y="2622"/>
                <a:ext cx="6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1" name="Oval 440"/>
              <p:cNvSpPr>
                <a:spLocks noChangeArrowheads="1"/>
              </p:cNvSpPr>
              <p:nvPr/>
            </p:nvSpPr>
            <p:spPr bwMode="auto">
              <a:xfrm>
                <a:off x="1672" y="2634"/>
                <a:ext cx="6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2" name="Oval 441"/>
              <p:cNvSpPr>
                <a:spLocks noChangeArrowheads="1"/>
              </p:cNvSpPr>
              <p:nvPr/>
            </p:nvSpPr>
            <p:spPr bwMode="auto">
              <a:xfrm>
                <a:off x="1672" y="2646"/>
                <a:ext cx="6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3" name="Oval 442"/>
              <p:cNvSpPr>
                <a:spLocks noChangeArrowheads="1"/>
              </p:cNvSpPr>
              <p:nvPr/>
            </p:nvSpPr>
            <p:spPr bwMode="auto">
              <a:xfrm>
                <a:off x="1672" y="2423"/>
                <a:ext cx="6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4" name="Oval 443"/>
              <p:cNvSpPr>
                <a:spLocks noChangeArrowheads="1"/>
              </p:cNvSpPr>
              <p:nvPr/>
            </p:nvSpPr>
            <p:spPr bwMode="auto">
              <a:xfrm>
                <a:off x="1672" y="2387"/>
                <a:ext cx="6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5" name="Oval 444"/>
              <p:cNvSpPr>
                <a:spLocks noChangeArrowheads="1"/>
              </p:cNvSpPr>
              <p:nvPr/>
            </p:nvSpPr>
            <p:spPr bwMode="auto">
              <a:xfrm>
                <a:off x="1672" y="2373"/>
                <a:ext cx="6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36" name="Oval 445"/>
              <p:cNvSpPr>
                <a:spLocks noChangeArrowheads="1"/>
              </p:cNvSpPr>
              <p:nvPr/>
            </p:nvSpPr>
            <p:spPr bwMode="auto">
              <a:xfrm>
                <a:off x="1672" y="2359"/>
                <a:ext cx="6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36" name="Group 446"/>
            <p:cNvGrpSpPr>
              <a:grpSpLocks/>
            </p:cNvGrpSpPr>
            <p:nvPr/>
          </p:nvGrpSpPr>
          <p:grpSpPr bwMode="auto">
            <a:xfrm>
              <a:off x="1422" y="2261"/>
              <a:ext cx="12" cy="35"/>
              <a:chOff x="1422" y="2428"/>
              <a:chExt cx="12" cy="36"/>
            </a:xfrm>
          </p:grpSpPr>
          <p:sp>
            <p:nvSpPr>
              <p:cNvPr id="81027" name="Freeform 447"/>
              <p:cNvSpPr>
                <a:spLocks/>
              </p:cNvSpPr>
              <p:nvPr/>
            </p:nvSpPr>
            <p:spPr bwMode="auto">
              <a:xfrm>
                <a:off x="1422" y="2437"/>
                <a:ext cx="9" cy="27"/>
              </a:xfrm>
              <a:custGeom>
                <a:avLst/>
                <a:gdLst>
                  <a:gd name="T0" fmla="*/ 0 w 70"/>
                  <a:gd name="T1" fmla="*/ 0 h 214"/>
                  <a:gd name="T2" fmla="*/ 0 w 70"/>
                  <a:gd name="T3" fmla="*/ 0 h 214"/>
                  <a:gd name="T4" fmla="*/ 0 w 70"/>
                  <a:gd name="T5" fmla="*/ 0 h 214"/>
                  <a:gd name="T6" fmla="*/ 0 w 70"/>
                  <a:gd name="T7" fmla="*/ 0 h 214"/>
                  <a:gd name="T8" fmla="*/ 0 w 70"/>
                  <a:gd name="T9" fmla="*/ 0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214"/>
                  <a:gd name="T17" fmla="*/ 70 w 70"/>
                  <a:gd name="T18" fmla="*/ 214 h 2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214">
                    <a:moveTo>
                      <a:pt x="70" y="0"/>
                    </a:moveTo>
                    <a:lnTo>
                      <a:pt x="0" y="0"/>
                    </a:lnTo>
                    <a:lnTo>
                      <a:pt x="0" y="211"/>
                    </a:lnTo>
                    <a:lnTo>
                      <a:pt x="70" y="214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0606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28" name="Freeform 448"/>
              <p:cNvSpPr>
                <a:spLocks/>
              </p:cNvSpPr>
              <p:nvPr/>
            </p:nvSpPr>
            <p:spPr bwMode="auto">
              <a:xfrm>
                <a:off x="1423" y="2428"/>
                <a:ext cx="11" cy="36"/>
              </a:xfrm>
              <a:custGeom>
                <a:avLst/>
                <a:gdLst>
                  <a:gd name="T0" fmla="*/ 0 w 86"/>
                  <a:gd name="T1" fmla="*/ 0 h 291"/>
                  <a:gd name="T2" fmla="*/ 0 w 86"/>
                  <a:gd name="T3" fmla="*/ 0 h 291"/>
                  <a:gd name="T4" fmla="*/ 0 w 86"/>
                  <a:gd name="T5" fmla="*/ 0 h 291"/>
                  <a:gd name="T6" fmla="*/ 0 w 86"/>
                  <a:gd name="T7" fmla="*/ 0 h 291"/>
                  <a:gd name="T8" fmla="*/ 0 w 86"/>
                  <a:gd name="T9" fmla="*/ 0 h 291"/>
                  <a:gd name="T10" fmla="*/ 0 w 86"/>
                  <a:gd name="T11" fmla="*/ 0 h 291"/>
                  <a:gd name="T12" fmla="*/ 0 w 86"/>
                  <a:gd name="T13" fmla="*/ 0 h 291"/>
                  <a:gd name="T14" fmla="*/ 0 w 86"/>
                  <a:gd name="T15" fmla="*/ 0 h 291"/>
                  <a:gd name="T16" fmla="*/ 0 w 86"/>
                  <a:gd name="T17" fmla="*/ 0 h 291"/>
                  <a:gd name="T18" fmla="*/ 0 w 86"/>
                  <a:gd name="T19" fmla="*/ 0 h 291"/>
                  <a:gd name="T20" fmla="*/ 0 w 86"/>
                  <a:gd name="T21" fmla="*/ 0 h 291"/>
                  <a:gd name="T22" fmla="*/ 0 w 86"/>
                  <a:gd name="T23" fmla="*/ 0 h 291"/>
                  <a:gd name="T24" fmla="*/ 0 w 86"/>
                  <a:gd name="T25" fmla="*/ 0 h 2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6"/>
                  <a:gd name="T40" fmla="*/ 0 h 291"/>
                  <a:gd name="T41" fmla="*/ 86 w 86"/>
                  <a:gd name="T42" fmla="*/ 291 h 2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6" h="291">
                    <a:moveTo>
                      <a:pt x="13" y="0"/>
                    </a:moveTo>
                    <a:lnTo>
                      <a:pt x="16" y="55"/>
                    </a:lnTo>
                    <a:lnTo>
                      <a:pt x="0" y="58"/>
                    </a:lnTo>
                    <a:lnTo>
                      <a:pt x="0" y="281"/>
                    </a:lnTo>
                    <a:lnTo>
                      <a:pt x="25" y="291"/>
                    </a:lnTo>
                    <a:lnTo>
                      <a:pt x="25" y="77"/>
                    </a:lnTo>
                    <a:lnTo>
                      <a:pt x="63" y="77"/>
                    </a:lnTo>
                    <a:lnTo>
                      <a:pt x="63" y="284"/>
                    </a:lnTo>
                    <a:lnTo>
                      <a:pt x="86" y="288"/>
                    </a:lnTo>
                    <a:lnTo>
                      <a:pt x="86" y="58"/>
                    </a:lnTo>
                    <a:lnTo>
                      <a:pt x="63" y="48"/>
                    </a:lnTo>
                    <a:lnTo>
                      <a:pt x="6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37" name="Group 449"/>
            <p:cNvGrpSpPr>
              <a:grpSpLocks/>
            </p:cNvGrpSpPr>
            <p:nvPr/>
          </p:nvGrpSpPr>
          <p:grpSpPr bwMode="auto">
            <a:xfrm>
              <a:off x="1443" y="2165"/>
              <a:ext cx="7" cy="78"/>
              <a:chOff x="1443" y="2399"/>
              <a:chExt cx="7" cy="82"/>
            </a:xfrm>
          </p:grpSpPr>
          <p:sp>
            <p:nvSpPr>
              <p:cNvPr id="81013" name="Rectangle 450"/>
              <p:cNvSpPr>
                <a:spLocks noChangeArrowheads="1"/>
              </p:cNvSpPr>
              <p:nvPr/>
            </p:nvSpPr>
            <p:spPr bwMode="auto">
              <a:xfrm>
                <a:off x="1445" y="2399"/>
                <a:ext cx="4" cy="8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4" name="Rectangle 451"/>
              <p:cNvSpPr>
                <a:spLocks noChangeArrowheads="1"/>
              </p:cNvSpPr>
              <p:nvPr/>
            </p:nvSpPr>
            <p:spPr bwMode="auto">
              <a:xfrm>
                <a:off x="1444" y="2401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5" name="Rectangle 452"/>
              <p:cNvSpPr>
                <a:spLocks noChangeArrowheads="1"/>
              </p:cNvSpPr>
              <p:nvPr/>
            </p:nvSpPr>
            <p:spPr bwMode="auto">
              <a:xfrm>
                <a:off x="1443" y="2407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6" name="Rectangle 453"/>
              <p:cNvSpPr>
                <a:spLocks noChangeArrowheads="1"/>
              </p:cNvSpPr>
              <p:nvPr/>
            </p:nvSpPr>
            <p:spPr bwMode="auto">
              <a:xfrm>
                <a:off x="1444" y="2414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7" name="Rectangle 454"/>
              <p:cNvSpPr>
                <a:spLocks noChangeArrowheads="1"/>
              </p:cNvSpPr>
              <p:nvPr/>
            </p:nvSpPr>
            <p:spPr bwMode="auto">
              <a:xfrm>
                <a:off x="1444" y="2420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8" name="Rectangle 455"/>
              <p:cNvSpPr>
                <a:spLocks noChangeArrowheads="1"/>
              </p:cNvSpPr>
              <p:nvPr/>
            </p:nvSpPr>
            <p:spPr bwMode="auto">
              <a:xfrm>
                <a:off x="1444" y="2426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9" name="Rectangle 456"/>
              <p:cNvSpPr>
                <a:spLocks noChangeArrowheads="1"/>
              </p:cNvSpPr>
              <p:nvPr/>
            </p:nvSpPr>
            <p:spPr bwMode="auto">
              <a:xfrm>
                <a:off x="1443" y="2432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0" name="Rectangle 457"/>
              <p:cNvSpPr>
                <a:spLocks noChangeArrowheads="1"/>
              </p:cNvSpPr>
              <p:nvPr/>
            </p:nvSpPr>
            <p:spPr bwMode="auto">
              <a:xfrm>
                <a:off x="1444" y="2439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1" name="Rectangle 458"/>
              <p:cNvSpPr>
                <a:spLocks noChangeArrowheads="1"/>
              </p:cNvSpPr>
              <p:nvPr/>
            </p:nvSpPr>
            <p:spPr bwMode="auto">
              <a:xfrm>
                <a:off x="1444" y="244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2" name="Rectangle 459"/>
              <p:cNvSpPr>
                <a:spLocks noChangeArrowheads="1"/>
              </p:cNvSpPr>
              <p:nvPr/>
            </p:nvSpPr>
            <p:spPr bwMode="auto">
              <a:xfrm>
                <a:off x="1444" y="2451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3" name="Rectangle 460"/>
              <p:cNvSpPr>
                <a:spLocks noChangeArrowheads="1"/>
              </p:cNvSpPr>
              <p:nvPr/>
            </p:nvSpPr>
            <p:spPr bwMode="auto">
              <a:xfrm>
                <a:off x="1444" y="2457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4" name="Rectangle 461"/>
              <p:cNvSpPr>
                <a:spLocks noChangeArrowheads="1"/>
              </p:cNvSpPr>
              <p:nvPr/>
            </p:nvSpPr>
            <p:spPr bwMode="auto">
              <a:xfrm>
                <a:off x="1443" y="2463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5" name="Rectangle 462"/>
              <p:cNvSpPr>
                <a:spLocks noChangeArrowheads="1"/>
              </p:cNvSpPr>
              <p:nvPr/>
            </p:nvSpPr>
            <p:spPr bwMode="auto">
              <a:xfrm>
                <a:off x="1443" y="2469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26" name="Rectangle 463"/>
              <p:cNvSpPr>
                <a:spLocks noChangeArrowheads="1"/>
              </p:cNvSpPr>
              <p:nvPr/>
            </p:nvSpPr>
            <p:spPr bwMode="auto">
              <a:xfrm>
                <a:off x="1443" y="2475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38" name="Group 464"/>
            <p:cNvGrpSpPr>
              <a:grpSpLocks/>
            </p:cNvGrpSpPr>
            <p:nvPr/>
          </p:nvGrpSpPr>
          <p:grpSpPr bwMode="auto">
            <a:xfrm>
              <a:off x="1463" y="2165"/>
              <a:ext cx="7" cy="77"/>
              <a:chOff x="1463" y="2399"/>
              <a:chExt cx="7" cy="81"/>
            </a:xfrm>
          </p:grpSpPr>
          <p:sp>
            <p:nvSpPr>
              <p:cNvPr id="80999" name="Rectangle 465"/>
              <p:cNvSpPr>
                <a:spLocks noChangeArrowheads="1"/>
              </p:cNvSpPr>
              <p:nvPr/>
            </p:nvSpPr>
            <p:spPr bwMode="auto">
              <a:xfrm>
                <a:off x="1465" y="2399"/>
                <a:ext cx="4" cy="81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0" name="Rectangle 466"/>
              <p:cNvSpPr>
                <a:spLocks noChangeArrowheads="1"/>
              </p:cNvSpPr>
              <p:nvPr/>
            </p:nvSpPr>
            <p:spPr bwMode="auto">
              <a:xfrm>
                <a:off x="1464" y="2401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1" name="Rectangle 467"/>
              <p:cNvSpPr>
                <a:spLocks noChangeArrowheads="1"/>
              </p:cNvSpPr>
              <p:nvPr/>
            </p:nvSpPr>
            <p:spPr bwMode="auto">
              <a:xfrm>
                <a:off x="1463" y="2407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2" name="Rectangle 468"/>
              <p:cNvSpPr>
                <a:spLocks noChangeArrowheads="1"/>
              </p:cNvSpPr>
              <p:nvPr/>
            </p:nvSpPr>
            <p:spPr bwMode="auto">
              <a:xfrm>
                <a:off x="1464" y="2413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3" name="Rectangle 469"/>
              <p:cNvSpPr>
                <a:spLocks noChangeArrowheads="1"/>
              </p:cNvSpPr>
              <p:nvPr/>
            </p:nvSpPr>
            <p:spPr bwMode="auto">
              <a:xfrm>
                <a:off x="1464" y="2419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4" name="Rectangle 470"/>
              <p:cNvSpPr>
                <a:spLocks noChangeArrowheads="1"/>
              </p:cNvSpPr>
              <p:nvPr/>
            </p:nvSpPr>
            <p:spPr bwMode="auto">
              <a:xfrm>
                <a:off x="1464" y="242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5" name="Rectangle 471"/>
              <p:cNvSpPr>
                <a:spLocks noChangeArrowheads="1"/>
              </p:cNvSpPr>
              <p:nvPr/>
            </p:nvSpPr>
            <p:spPr bwMode="auto">
              <a:xfrm>
                <a:off x="1463" y="2431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6" name="Rectangle 472"/>
              <p:cNvSpPr>
                <a:spLocks noChangeArrowheads="1"/>
              </p:cNvSpPr>
              <p:nvPr/>
            </p:nvSpPr>
            <p:spPr bwMode="auto">
              <a:xfrm>
                <a:off x="1464" y="2438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7" name="Rectangle 473"/>
              <p:cNvSpPr>
                <a:spLocks noChangeArrowheads="1"/>
              </p:cNvSpPr>
              <p:nvPr/>
            </p:nvSpPr>
            <p:spPr bwMode="auto">
              <a:xfrm>
                <a:off x="1464" y="2444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8" name="Rectangle 474"/>
              <p:cNvSpPr>
                <a:spLocks noChangeArrowheads="1"/>
              </p:cNvSpPr>
              <p:nvPr/>
            </p:nvSpPr>
            <p:spPr bwMode="auto">
              <a:xfrm>
                <a:off x="1464" y="2450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09" name="Rectangle 475"/>
              <p:cNvSpPr>
                <a:spLocks noChangeArrowheads="1"/>
              </p:cNvSpPr>
              <p:nvPr/>
            </p:nvSpPr>
            <p:spPr bwMode="auto">
              <a:xfrm>
                <a:off x="1464" y="2456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0" name="Rectangle 476"/>
              <p:cNvSpPr>
                <a:spLocks noChangeArrowheads="1"/>
              </p:cNvSpPr>
              <p:nvPr/>
            </p:nvSpPr>
            <p:spPr bwMode="auto">
              <a:xfrm>
                <a:off x="1463" y="2462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1" name="Rectangle 477"/>
              <p:cNvSpPr>
                <a:spLocks noChangeArrowheads="1"/>
              </p:cNvSpPr>
              <p:nvPr/>
            </p:nvSpPr>
            <p:spPr bwMode="auto">
              <a:xfrm>
                <a:off x="1463" y="2468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1012" name="Rectangle 478"/>
              <p:cNvSpPr>
                <a:spLocks noChangeArrowheads="1"/>
              </p:cNvSpPr>
              <p:nvPr/>
            </p:nvSpPr>
            <p:spPr bwMode="auto">
              <a:xfrm>
                <a:off x="1463" y="2474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39" name="Group 479"/>
            <p:cNvGrpSpPr>
              <a:grpSpLocks/>
            </p:cNvGrpSpPr>
            <p:nvPr/>
          </p:nvGrpSpPr>
          <p:grpSpPr bwMode="auto">
            <a:xfrm>
              <a:off x="1482" y="2164"/>
              <a:ext cx="7" cy="77"/>
              <a:chOff x="1482" y="2397"/>
              <a:chExt cx="7" cy="82"/>
            </a:xfrm>
          </p:grpSpPr>
          <p:sp>
            <p:nvSpPr>
              <p:cNvPr id="80985" name="Rectangle 480"/>
              <p:cNvSpPr>
                <a:spLocks noChangeArrowheads="1"/>
              </p:cNvSpPr>
              <p:nvPr/>
            </p:nvSpPr>
            <p:spPr bwMode="auto">
              <a:xfrm>
                <a:off x="1483" y="2397"/>
                <a:ext cx="5" cy="8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6" name="Rectangle 481"/>
              <p:cNvSpPr>
                <a:spLocks noChangeArrowheads="1"/>
              </p:cNvSpPr>
              <p:nvPr/>
            </p:nvSpPr>
            <p:spPr bwMode="auto">
              <a:xfrm>
                <a:off x="1482" y="2399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7" name="Rectangle 482"/>
              <p:cNvSpPr>
                <a:spLocks noChangeArrowheads="1"/>
              </p:cNvSpPr>
              <p:nvPr/>
            </p:nvSpPr>
            <p:spPr bwMode="auto">
              <a:xfrm>
                <a:off x="1482" y="240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8" name="Rectangle 483"/>
              <p:cNvSpPr>
                <a:spLocks noChangeArrowheads="1"/>
              </p:cNvSpPr>
              <p:nvPr/>
            </p:nvSpPr>
            <p:spPr bwMode="auto">
              <a:xfrm>
                <a:off x="1482" y="2411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9" name="Rectangle 484"/>
              <p:cNvSpPr>
                <a:spLocks noChangeArrowheads="1"/>
              </p:cNvSpPr>
              <p:nvPr/>
            </p:nvSpPr>
            <p:spPr bwMode="auto">
              <a:xfrm>
                <a:off x="1482" y="2417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0" name="Rectangle 485"/>
              <p:cNvSpPr>
                <a:spLocks noChangeArrowheads="1"/>
              </p:cNvSpPr>
              <p:nvPr/>
            </p:nvSpPr>
            <p:spPr bwMode="auto">
              <a:xfrm>
                <a:off x="1482" y="2423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1" name="Rectangle 486"/>
              <p:cNvSpPr>
                <a:spLocks noChangeArrowheads="1"/>
              </p:cNvSpPr>
              <p:nvPr/>
            </p:nvSpPr>
            <p:spPr bwMode="auto">
              <a:xfrm>
                <a:off x="1482" y="2430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2" name="Rectangle 487"/>
              <p:cNvSpPr>
                <a:spLocks noChangeArrowheads="1"/>
              </p:cNvSpPr>
              <p:nvPr/>
            </p:nvSpPr>
            <p:spPr bwMode="auto">
              <a:xfrm>
                <a:off x="1482" y="2436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3" name="Rectangle 488"/>
              <p:cNvSpPr>
                <a:spLocks noChangeArrowheads="1"/>
              </p:cNvSpPr>
              <p:nvPr/>
            </p:nvSpPr>
            <p:spPr bwMode="auto">
              <a:xfrm>
                <a:off x="1482" y="2443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4" name="Rectangle 489"/>
              <p:cNvSpPr>
                <a:spLocks noChangeArrowheads="1"/>
              </p:cNvSpPr>
              <p:nvPr/>
            </p:nvSpPr>
            <p:spPr bwMode="auto">
              <a:xfrm>
                <a:off x="1482" y="2449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5" name="Rectangle 490"/>
              <p:cNvSpPr>
                <a:spLocks noChangeArrowheads="1"/>
              </p:cNvSpPr>
              <p:nvPr/>
            </p:nvSpPr>
            <p:spPr bwMode="auto">
              <a:xfrm>
                <a:off x="1482" y="2454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6" name="Rectangle 491"/>
              <p:cNvSpPr>
                <a:spLocks noChangeArrowheads="1"/>
              </p:cNvSpPr>
              <p:nvPr/>
            </p:nvSpPr>
            <p:spPr bwMode="auto">
              <a:xfrm>
                <a:off x="1482" y="2460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7" name="Rectangle 492"/>
              <p:cNvSpPr>
                <a:spLocks noChangeArrowheads="1"/>
              </p:cNvSpPr>
              <p:nvPr/>
            </p:nvSpPr>
            <p:spPr bwMode="auto">
              <a:xfrm>
                <a:off x="1482" y="2466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98" name="Rectangle 493"/>
              <p:cNvSpPr>
                <a:spLocks noChangeArrowheads="1"/>
              </p:cNvSpPr>
              <p:nvPr/>
            </p:nvSpPr>
            <p:spPr bwMode="auto">
              <a:xfrm>
                <a:off x="1482" y="2473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0" name="Group 494"/>
            <p:cNvGrpSpPr>
              <a:grpSpLocks/>
            </p:cNvGrpSpPr>
            <p:nvPr/>
          </p:nvGrpSpPr>
          <p:grpSpPr bwMode="auto">
            <a:xfrm>
              <a:off x="1501" y="2163"/>
              <a:ext cx="7" cy="77"/>
              <a:chOff x="1501" y="2396"/>
              <a:chExt cx="7" cy="82"/>
            </a:xfrm>
          </p:grpSpPr>
          <p:sp>
            <p:nvSpPr>
              <p:cNvPr id="80971" name="Rectangle 495"/>
              <p:cNvSpPr>
                <a:spLocks noChangeArrowheads="1"/>
              </p:cNvSpPr>
              <p:nvPr/>
            </p:nvSpPr>
            <p:spPr bwMode="auto">
              <a:xfrm>
                <a:off x="1502" y="2396"/>
                <a:ext cx="5" cy="82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2" name="Rectangle 496"/>
              <p:cNvSpPr>
                <a:spLocks noChangeArrowheads="1"/>
              </p:cNvSpPr>
              <p:nvPr/>
            </p:nvSpPr>
            <p:spPr bwMode="auto">
              <a:xfrm>
                <a:off x="1501" y="2398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3" name="Rectangle 497"/>
              <p:cNvSpPr>
                <a:spLocks noChangeArrowheads="1"/>
              </p:cNvSpPr>
              <p:nvPr/>
            </p:nvSpPr>
            <p:spPr bwMode="auto">
              <a:xfrm>
                <a:off x="1501" y="2404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4" name="Rectangle 498"/>
              <p:cNvSpPr>
                <a:spLocks noChangeArrowheads="1"/>
              </p:cNvSpPr>
              <p:nvPr/>
            </p:nvSpPr>
            <p:spPr bwMode="auto">
              <a:xfrm>
                <a:off x="1501" y="2411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5" name="Rectangle 499"/>
              <p:cNvSpPr>
                <a:spLocks noChangeArrowheads="1"/>
              </p:cNvSpPr>
              <p:nvPr/>
            </p:nvSpPr>
            <p:spPr bwMode="auto">
              <a:xfrm>
                <a:off x="1501" y="2417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6" name="Rectangle 500"/>
              <p:cNvSpPr>
                <a:spLocks noChangeArrowheads="1"/>
              </p:cNvSpPr>
              <p:nvPr/>
            </p:nvSpPr>
            <p:spPr bwMode="auto">
              <a:xfrm>
                <a:off x="1501" y="2423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7" name="Rectangle 501"/>
              <p:cNvSpPr>
                <a:spLocks noChangeArrowheads="1"/>
              </p:cNvSpPr>
              <p:nvPr/>
            </p:nvSpPr>
            <p:spPr bwMode="auto">
              <a:xfrm>
                <a:off x="1501" y="2429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8" name="Rectangle 502"/>
              <p:cNvSpPr>
                <a:spLocks noChangeArrowheads="1"/>
              </p:cNvSpPr>
              <p:nvPr/>
            </p:nvSpPr>
            <p:spPr bwMode="auto">
              <a:xfrm>
                <a:off x="1501" y="2435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9" name="Rectangle 503"/>
              <p:cNvSpPr>
                <a:spLocks noChangeArrowheads="1"/>
              </p:cNvSpPr>
              <p:nvPr/>
            </p:nvSpPr>
            <p:spPr bwMode="auto">
              <a:xfrm>
                <a:off x="1501" y="2442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0" name="Rectangle 504"/>
              <p:cNvSpPr>
                <a:spLocks noChangeArrowheads="1"/>
              </p:cNvSpPr>
              <p:nvPr/>
            </p:nvSpPr>
            <p:spPr bwMode="auto">
              <a:xfrm>
                <a:off x="1501" y="2448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1" name="Rectangle 505"/>
              <p:cNvSpPr>
                <a:spLocks noChangeArrowheads="1"/>
              </p:cNvSpPr>
              <p:nvPr/>
            </p:nvSpPr>
            <p:spPr bwMode="auto">
              <a:xfrm>
                <a:off x="1501" y="2454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2" name="Rectangle 506"/>
              <p:cNvSpPr>
                <a:spLocks noChangeArrowheads="1"/>
              </p:cNvSpPr>
              <p:nvPr/>
            </p:nvSpPr>
            <p:spPr bwMode="auto">
              <a:xfrm>
                <a:off x="1501" y="2460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3" name="Rectangle 507"/>
              <p:cNvSpPr>
                <a:spLocks noChangeArrowheads="1"/>
              </p:cNvSpPr>
              <p:nvPr/>
            </p:nvSpPr>
            <p:spPr bwMode="auto">
              <a:xfrm>
                <a:off x="1501" y="2466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84" name="Rectangle 508"/>
              <p:cNvSpPr>
                <a:spLocks noChangeArrowheads="1"/>
              </p:cNvSpPr>
              <p:nvPr/>
            </p:nvSpPr>
            <p:spPr bwMode="auto">
              <a:xfrm>
                <a:off x="1501" y="2472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1" name="Group 509"/>
            <p:cNvGrpSpPr>
              <a:grpSpLocks/>
            </p:cNvGrpSpPr>
            <p:nvPr/>
          </p:nvGrpSpPr>
          <p:grpSpPr bwMode="auto">
            <a:xfrm>
              <a:off x="1519" y="2163"/>
              <a:ext cx="7" cy="77"/>
              <a:chOff x="1519" y="2396"/>
              <a:chExt cx="7" cy="81"/>
            </a:xfrm>
          </p:grpSpPr>
          <p:sp>
            <p:nvSpPr>
              <p:cNvPr id="80957" name="Rectangle 510"/>
              <p:cNvSpPr>
                <a:spLocks noChangeArrowheads="1"/>
              </p:cNvSpPr>
              <p:nvPr/>
            </p:nvSpPr>
            <p:spPr bwMode="auto">
              <a:xfrm>
                <a:off x="1521" y="2396"/>
                <a:ext cx="4" cy="81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8" name="Rectangle 511"/>
              <p:cNvSpPr>
                <a:spLocks noChangeArrowheads="1"/>
              </p:cNvSpPr>
              <p:nvPr/>
            </p:nvSpPr>
            <p:spPr bwMode="auto">
              <a:xfrm>
                <a:off x="1520" y="2398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9" name="Rectangle 512"/>
              <p:cNvSpPr>
                <a:spLocks noChangeArrowheads="1"/>
              </p:cNvSpPr>
              <p:nvPr/>
            </p:nvSpPr>
            <p:spPr bwMode="auto">
              <a:xfrm>
                <a:off x="1519" y="2404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0" name="Rectangle 513"/>
              <p:cNvSpPr>
                <a:spLocks noChangeArrowheads="1"/>
              </p:cNvSpPr>
              <p:nvPr/>
            </p:nvSpPr>
            <p:spPr bwMode="auto">
              <a:xfrm>
                <a:off x="1520" y="2410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1" name="Rectangle 514"/>
              <p:cNvSpPr>
                <a:spLocks noChangeArrowheads="1"/>
              </p:cNvSpPr>
              <p:nvPr/>
            </p:nvSpPr>
            <p:spPr bwMode="auto">
              <a:xfrm>
                <a:off x="1520" y="2416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2" name="Rectangle 515"/>
              <p:cNvSpPr>
                <a:spLocks noChangeArrowheads="1"/>
              </p:cNvSpPr>
              <p:nvPr/>
            </p:nvSpPr>
            <p:spPr bwMode="auto">
              <a:xfrm>
                <a:off x="1520" y="2422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3" name="Rectangle 516"/>
              <p:cNvSpPr>
                <a:spLocks noChangeArrowheads="1"/>
              </p:cNvSpPr>
              <p:nvPr/>
            </p:nvSpPr>
            <p:spPr bwMode="auto">
              <a:xfrm>
                <a:off x="1519" y="2429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4" name="Rectangle 517"/>
              <p:cNvSpPr>
                <a:spLocks noChangeArrowheads="1"/>
              </p:cNvSpPr>
              <p:nvPr/>
            </p:nvSpPr>
            <p:spPr bwMode="auto">
              <a:xfrm>
                <a:off x="1520" y="243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5" name="Rectangle 518"/>
              <p:cNvSpPr>
                <a:spLocks noChangeArrowheads="1"/>
              </p:cNvSpPr>
              <p:nvPr/>
            </p:nvSpPr>
            <p:spPr bwMode="auto">
              <a:xfrm>
                <a:off x="1520" y="2441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6" name="Rectangle 519"/>
              <p:cNvSpPr>
                <a:spLocks noChangeArrowheads="1"/>
              </p:cNvSpPr>
              <p:nvPr/>
            </p:nvSpPr>
            <p:spPr bwMode="auto">
              <a:xfrm>
                <a:off x="1520" y="2447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7" name="Rectangle 520"/>
              <p:cNvSpPr>
                <a:spLocks noChangeArrowheads="1"/>
              </p:cNvSpPr>
              <p:nvPr/>
            </p:nvSpPr>
            <p:spPr bwMode="auto">
              <a:xfrm>
                <a:off x="1520" y="2453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8" name="Rectangle 521"/>
              <p:cNvSpPr>
                <a:spLocks noChangeArrowheads="1"/>
              </p:cNvSpPr>
              <p:nvPr/>
            </p:nvSpPr>
            <p:spPr bwMode="auto">
              <a:xfrm>
                <a:off x="1519" y="2459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69" name="Rectangle 522"/>
              <p:cNvSpPr>
                <a:spLocks noChangeArrowheads="1"/>
              </p:cNvSpPr>
              <p:nvPr/>
            </p:nvSpPr>
            <p:spPr bwMode="auto">
              <a:xfrm>
                <a:off x="1519" y="2465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70" name="Rectangle 523"/>
              <p:cNvSpPr>
                <a:spLocks noChangeArrowheads="1"/>
              </p:cNvSpPr>
              <p:nvPr/>
            </p:nvSpPr>
            <p:spPr bwMode="auto">
              <a:xfrm>
                <a:off x="1519" y="2471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2" name="Group 524"/>
            <p:cNvGrpSpPr>
              <a:grpSpLocks/>
            </p:cNvGrpSpPr>
            <p:nvPr/>
          </p:nvGrpSpPr>
          <p:grpSpPr bwMode="auto">
            <a:xfrm>
              <a:off x="1538" y="2162"/>
              <a:ext cx="7" cy="77"/>
              <a:chOff x="1538" y="2395"/>
              <a:chExt cx="7" cy="81"/>
            </a:xfrm>
          </p:grpSpPr>
          <p:sp>
            <p:nvSpPr>
              <p:cNvPr id="80943" name="Rectangle 525"/>
              <p:cNvSpPr>
                <a:spLocks noChangeArrowheads="1"/>
              </p:cNvSpPr>
              <p:nvPr/>
            </p:nvSpPr>
            <p:spPr bwMode="auto">
              <a:xfrm>
                <a:off x="1540" y="2395"/>
                <a:ext cx="4" cy="81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4" name="Rectangle 526"/>
              <p:cNvSpPr>
                <a:spLocks noChangeArrowheads="1"/>
              </p:cNvSpPr>
              <p:nvPr/>
            </p:nvSpPr>
            <p:spPr bwMode="auto">
              <a:xfrm>
                <a:off x="1538" y="2397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5" name="Rectangle 527"/>
              <p:cNvSpPr>
                <a:spLocks noChangeArrowheads="1"/>
              </p:cNvSpPr>
              <p:nvPr/>
            </p:nvSpPr>
            <p:spPr bwMode="auto">
              <a:xfrm>
                <a:off x="1538" y="2403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6" name="Rectangle 528"/>
              <p:cNvSpPr>
                <a:spLocks noChangeArrowheads="1"/>
              </p:cNvSpPr>
              <p:nvPr/>
            </p:nvSpPr>
            <p:spPr bwMode="auto">
              <a:xfrm>
                <a:off x="1538" y="2409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7" name="Rectangle 529"/>
              <p:cNvSpPr>
                <a:spLocks noChangeArrowheads="1"/>
              </p:cNvSpPr>
              <p:nvPr/>
            </p:nvSpPr>
            <p:spPr bwMode="auto">
              <a:xfrm>
                <a:off x="1538" y="2415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8" name="Rectangle 530"/>
              <p:cNvSpPr>
                <a:spLocks noChangeArrowheads="1"/>
              </p:cNvSpPr>
              <p:nvPr/>
            </p:nvSpPr>
            <p:spPr bwMode="auto">
              <a:xfrm>
                <a:off x="1538" y="2421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9" name="Rectangle 531"/>
              <p:cNvSpPr>
                <a:spLocks noChangeArrowheads="1"/>
              </p:cNvSpPr>
              <p:nvPr/>
            </p:nvSpPr>
            <p:spPr bwMode="auto">
              <a:xfrm>
                <a:off x="1538" y="2427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0" name="Rectangle 532"/>
              <p:cNvSpPr>
                <a:spLocks noChangeArrowheads="1"/>
              </p:cNvSpPr>
              <p:nvPr/>
            </p:nvSpPr>
            <p:spPr bwMode="auto">
              <a:xfrm>
                <a:off x="1538" y="2434"/>
                <a:ext cx="7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1" name="Rectangle 533"/>
              <p:cNvSpPr>
                <a:spLocks noChangeArrowheads="1"/>
              </p:cNvSpPr>
              <p:nvPr/>
            </p:nvSpPr>
            <p:spPr bwMode="auto">
              <a:xfrm>
                <a:off x="1538" y="2440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2" name="Rectangle 534"/>
              <p:cNvSpPr>
                <a:spLocks noChangeArrowheads="1"/>
              </p:cNvSpPr>
              <p:nvPr/>
            </p:nvSpPr>
            <p:spPr bwMode="auto">
              <a:xfrm>
                <a:off x="1538" y="2446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3" name="Rectangle 535"/>
              <p:cNvSpPr>
                <a:spLocks noChangeArrowheads="1"/>
              </p:cNvSpPr>
              <p:nvPr/>
            </p:nvSpPr>
            <p:spPr bwMode="auto">
              <a:xfrm>
                <a:off x="1538" y="2452"/>
                <a:ext cx="7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4" name="Rectangle 536"/>
              <p:cNvSpPr>
                <a:spLocks noChangeArrowheads="1"/>
              </p:cNvSpPr>
              <p:nvPr/>
            </p:nvSpPr>
            <p:spPr bwMode="auto">
              <a:xfrm>
                <a:off x="1538" y="2458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5" name="Rectangle 537"/>
              <p:cNvSpPr>
                <a:spLocks noChangeArrowheads="1"/>
              </p:cNvSpPr>
              <p:nvPr/>
            </p:nvSpPr>
            <p:spPr bwMode="auto">
              <a:xfrm>
                <a:off x="1538" y="2464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56" name="Rectangle 538"/>
              <p:cNvSpPr>
                <a:spLocks noChangeArrowheads="1"/>
              </p:cNvSpPr>
              <p:nvPr/>
            </p:nvSpPr>
            <p:spPr bwMode="auto">
              <a:xfrm>
                <a:off x="1538" y="2470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3" name="Group 539"/>
            <p:cNvGrpSpPr>
              <a:grpSpLocks/>
            </p:cNvGrpSpPr>
            <p:nvPr/>
          </p:nvGrpSpPr>
          <p:grpSpPr bwMode="auto">
            <a:xfrm>
              <a:off x="1555" y="2160"/>
              <a:ext cx="6" cy="76"/>
              <a:chOff x="1555" y="2393"/>
              <a:chExt cx="6" cy="80"/>
            </a:xfrm>
          </p:grpSpPr>
          <p:sp>
            <p:nvSpPr>
              <p:cNvPr id="80929" name="Rectangle 540"/>
              <p:cNvSpPr>
                <a:spLocks noChangeArrowheads="1"/>
              </p:cNvSpPr>
              <p:nvPr/>
            </p:nvSpPr>
            <p:spPr bwMode="auto">
              <a:xfrm>
                <a:off x="1557" y="2393"/>
                <a:ext cx="3" cy="8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0" name="Rectangle 541"/>
              <p:cNvSpPr>
                <a:spLocks noChangeArrowheads="1"/>
              </p:cNvSpPr>
              <p:nvPr/>
            </p:nvSpPr>
            <p:spPr bwMode="auto">
              <a:xfrm>
                <a:off x="1556" y="2395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1" name="Rectangle 542"/>
              <p:cNvSpPr>
                <a:spLocks noChangeArrowheads="1"/>
              </p:cNvSpPr>
              <p:nvPr/>
            </p:nvSpPr>
            <p:spPr bwMode="auto">
              <a:xfrm>
                <a:off x="1555" y="2401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2" name="Rectangle 543"/>
              <p:cNvSpPr>
                <a:spLocks noChangeArrowheads="1"/>
              </p:cNvSpPr>
              <p:nvPr/>
            </p:nvSpPr>
            <p:spPr bwMode="auto">
              <a:xfrm>
                <a:off x="1556" y="2408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3" name="Rectangle 544"/>
              <p:cNvSpPr>
                <a:spLocks noChangeArrowheads="1"/>
              </p:cNvSpPr>
              <p:nvPr/>
            </p:nvSpPr>
            <p:spPr bwMode="auto">
              <a:xfrm>
                <a:off x="1556" y="2413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4" name="Rectangle 545"/>
              <p:cNvSpPr>
                <a:spLocks noChangeArrowheads="1"/>
              </p:cNvSpPr>
              <p:nvPr/>
            </p:nvSpPr>
            <p:spPr bwMode="auto">
              <a:xfrm>
                <a:off x="1556" y="2419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5" name="Rectangle 546"/>
              <p:cNvSpPr>
                <a:spLocks noChangeArrowheads="1"/>
              </p:cNvSpPr>
              <p:nvPr/>
            </p:nvSpPr>
            <p:spPr bwMode="auto">
              <a:xfrm>
                <a:off x="1555" y="242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6" name="Rectangle 547"/>
              <p:cNvSpPr>
                <a:spLocks noChangeArrowheads="1"/>
              </p:cNvSpPr>
              <p:nvPr/>
            </p:nvSpPr>
            <p:spPr bwMode="auto">
              <a:xfrm>
                <a:off x="1556" y="2432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7" name="Rectangle 548"/>
              <p:cNvSpPr>
                <a:spLocks noChangeArrowheads="1"/>
              </p:cNvSpPr>
              <p:nvPr/>
            </p:nvSpPr>
            <p:spPr bwMode="auto">
              <a:xfrm>
                <a:off x="1556" y="2438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8" name="Rectangle 549"/>
              <p:cNvSpPr>
                <a:spLocks noChangeArrowheads="1"/>
              </p:cNvSpPr>
              <p:nvPr/>
            </p:nvSpPr>
            <p:spPr bwMode="auto">
              <a:xfrm>
                <a:off x="1556" y="2444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39" name="Rectangle 550"/>
              <p:cNvSpPr>
                <a:spLocks noChangeArrowheads="1"/>
              </p:cNvSpPr>
              <p:nvPr/>
            </p:nvSpPr>
            <p:spPr bwMode="auto">
              <a:xfrm>
                <a:off x="1556" y="2450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0" name="Rectangle 551"/>
              <p:cNvSpPr>
                <a:spLocks noChangeArrowheads="1"/>
              </p:cNvSpPr>
              <p:nvPr/>
            </p:nvSpPr>
            <p:spPr bwMode="auto">
              <a:xfrm>
                <a:off x="1555" y="2456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1" name="Rectangle 552"/>
              <p:cNvSpPr>
                <a:spLocks noChangeArrowheads="1"/>
              </p:cNvSpPr>
              <p:nvPr/>
            </p:nvSpPr>
            <p:spPr bwMode="auto">
              <a:xfrm>
                <a:off x="1555" y="2462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42" name="Rectangle 553"/>
              <p:cNvSpPr>
                <a:spLocks noChangeArrowheads="1"/>
              </p:cNvSpPr>
              <p:nvPr/>
            </p:nvSpPr>
            <p:spPr bwMode="auto">
              <a:xfrm>
                <a:off x="1555" y="2467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4" name="Group 554"/>
            <p:cNvGrpSpPr>
              <a:grpSpLocks/>
            </p:cNvGrpSpPr>
            <p:nvPr/>
          </p:nvGrpSpPr>
          <p:grpSpPr bwMode="auto">
            <a:xfrm>
              <a:off x="1572" y="2160"/>
              <a:ext cx="5" cy="75"/>
              <a:chOff x="1572" y="2393"/>
              <a:chExt cx="5" cy="79"/>
            </a:xfrm>
          </p:grpSpPr>
          <p:sp>
            <p:nvSpPr>
              <p:cNvPr id="80915" name="Rectangle 555"/>
              <p:cNvSpPr>
                <a:spLocks noChangeArrowheads="1"/>
              </p:cNvSpPr>
              <p:nvPr/>
            </p:nvSpPr>
            <p:spPr bwMode="auto">
              <a:xfrm>
                <a:off x="1573" y="2393"/>
                <a:ext cx="4" cy="7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6" name="Rectangle 556"/>
              <p:cNvSpPr>
                <a:spLocks noChangeArrowheads="1"/>
              </p:cNvSpPr>
              <p:nvPr/>
            </p:nvSpPr>
            <p:spPr bwMode="auto">
              <a:xfrm>
                <a:off x="1572" y="2395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7" name="Rectangle 557"/>
              <p:cNvSpPr>
                <a:spLocks noChangeArrowheads="1"/>
              </p:cNvSpPr>
              <p:nvPr/>
            </p:nvSpPr>
            <p:spPr bwMode="auto">
              <a:xfrm>
                <a:off x="1572" y="2401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8" name="Rectangle 558"/>
              <p:cNvSpPr>
                <a:spLocks noChangeArrowheads="1"/>
              </p:cNvSpPr>
              <p:nvPr/>
            </p:nvSpPr>
            <p:spPr bwMode="auto">
              <a:xfrm>
                <a:off x="1572" y="2407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9" name="Rectangle 559"/>
              <p:cNvSpPr>
                <a:spLocks noChangeArrowheads="1"/>
              </p:cNvSpPr>
              <p:nvPr/>
            </p:nvSpPr>
            <p:spPr bwMode="auto">
              <a:xfrm>
                <a:off x="1572" y="2413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0" name="Rectangle 560"/>
              <p:cNvSpPr>
                <a:spLocks noChangeArrowheads="1"/>
              </p:cNvSpPr>
              <p:nvPr/>
            </p:nvSpPr>
            <p:spPr bwMode="auto">
              <a:xfrm>
                <a:off x="1572" y="2419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1" name="Rectangle 561"/>
              <p:cNvSpPr>
                <a:spLocks noChangeArrowheads="1"/>
              </p:cNvSpPr>
              <p:nvPr/>
            </p:nvSpPr>
            <p:spPr bwMode="auto">
              <a:xfrm>
                <a:off x="1572" y="2425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2" name="Rectangle 562"/>
              <p:cNvSpPr>
                <a:spLocks noChangeArrowheads="1"/>
              </p:cNvSpPr>
              <p:nvPr/>
            </p:nvSpPr>
            <p:spPr bwMode="auto">
              <a:xfrm>
                <a:off x="1572" y="2431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3" name="Rectangle 563"/>
              <p:cNvSpPr>
                <a:spLocks noChangeArrowheads="1"/>
              </p:cNvSpPr>
              <p:nvPr/>
            </p:nvSpPr>
            <p:spPr bwMode="auto">
              <a:xfrm>
                <a:off x="1572" y="2437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4" name="Rectangle 564"/>
              <p:cNvSpPr>
                <a:spLocks noChangeArrowheads="1"/>
              </p:cNvSpPr>
              <p:nvPr/>
            </p:nvSpPr>
            <p:spPr bwMode="auto">
              <a:xfrm>
                <a:off x="1572" y="2443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5" name="Rectangle 565"/>
              <p:cNvSpPr>
                <a:spLocks noChangeArrowheads="1"/>
              </p:cNvSpPr>
              <p:nvPr/>
            </p:nvSpPr>
            <p:spPr bwMode="auto">
              <a:xfrm>
                <a:off x="1572" y="2449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6" name="Rectangle 566"/>
              <p:cNvSpPr>
                <a:spLocks noChangeArrowheads="1"/>
              </p:cNvSpPr>
              <p:nvPr/>
            </p:nvSpPr>
            <p:spPr bwMode="auto">
              <a:xfrm>
                <a:off x="1572" y="2454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7" name="Rectangle 567"/>
              <p:cNvSpPr>
                <a:spLocks noChangeArrowheads="1"/>
              </p:cNvSpPr>
              <p:nvPr/>
            </p:nvSpPr>
            <p:spPr bwMode="auto">
              <a:xfrm>
                <a:off x="1572" y="2460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28" name="Rectangle 568"/>
              <p:cNvSpPr>
                <a:spLocks noChangeArrowheads="1"/>
              </p:cNvSpPr>
              <p:nvPr/>
            </p:nvSpPr>
            <p:spPr bwMode="auto">
              <a:xfrm>
                <a:off x="1572" y="2466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5" name="Group 569"/>
            <p:cNvGrpSpPr>
              <a:grpSpLocks/>
            </p:cNvGrpSpPr>
            <p:nvPr/>
          </p:nvGrpSpPr>
          <p:grpSpPr bwMode="auto">
            <a:xfrm>
              <a:off x="1600" y="2160"/>
              <a:ext cx="6" cy="74"/>
              <a:chOff x="1600" y="2393"/>
              <a:chExt cx="6" cy="78"/>
            </a:xfrm>
          </p:grpSpPr>
          <p:sp>
            <p:nvSpPr>
              <p:cNvPr id="80901" name="Rectangle 570"/>
              <p:cNvSpPr>
                <a:spLocks noChangeArrowheads="1"/>
              </p:cNvSpPr>
              <p:nvPr/>
            </p:nvSpPr>
            <p:spPr bwMode="auto">
              <a:xfrm>
                <a:off x="1602" y="2393"/>
                <a:ext cx="3" cy="78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2" name="Rectangle 571"/>
              <p:cNvSpPr>
                <a:spLocks noChangeArrowheads="1"/>
              </p:cNvSpPr>
              <p:nvPr/>
            </p:nvSpPr>
            <p:spPr bwMode="auto">
              <a:xfrm>
                <a:off x="1601" y="2395"/>
                <a:ext cx="5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3" name="Rectangle 572"/>
              <p:cNvSpPr>
                <a:spLocks noChangeArrowheads="1"/>
              </p:cNvSpPr>
              <p:nvPr/>
            </p:nvSpPr>
            <p:spPr bwMode="auto">
              <a:xfrm>
                <a:off x="1600" y="2400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4" name="Rectangle 573"/>
              <p:cNvSpPr>
                <a:spLocks noChangeArrowheads="1"/>
              </p:cNvSpPr>
              <p:nvPr/>
            </p:nvSpPr>
            <p:spPr bwMode="auto">
              <a:xfrm>
                <a:off x="1601" y="2406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5" name="Rectangle 574"/>
              <p:cNvSpPr>
                <a:spLocks noChangeArrowheads="1"/>
              </p:cNvSpPr>
              <p:nvPr/>
            </p:nvSpPr>
            <p:spPr bwMode="auto">
              <a:xfrm>
                <a:off x="1601" y="2412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6" name="Rectangle 575"/>
              <p:cNvSpPr>
                <a:spLocks noChangeArrowheads="1"/>
              </p:cNvSpPr>
              <p:nvPr/>
            </p:nvSpPr>
            <p:spPr bwMode="auto">
              <a:xfrm>
                <a:off x="1601" y="2418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7" name="Rectangle 576"/>
              <p:cNvSpPr>
                <a:spLocks noChangeArrowheads="1"/>
              </p:cNvSpPr>
              <p:nvPr/>
            </p:nvSpPr>
            <p:spPr bwMode="auto">
              <a:xfrm>
                <a:off x="1600" y="2424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8" name="Rectangle 577"/>
              <p:cNvSpPr>
                <a:spLocks noChangeArrowheads="1"/>
              </p:cNvSpPr>
              <p:nvPr/>
            </p:nvSpPr>
            <p:spPr bwMode="auto">
              <a:xfrm>
                <a:off x="1601" y="2430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9" name="Rectangle 578"/>
              <p:cNvSpPr>
                <a:spLocks noChangeArrowheads="1"/>
              </p:cNvSpPr>
              <p:nvPr/>
            </p:nvSpPr>
            <p:spPr bwMode="auto">
              <a:xfrm>
                <a:off x="1601" y="2436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0" name="Rectangle 579"/>
              <p:cNvSpPr>
                <a:spLocks noChangeArrowheads="1"/>
              </p:cNvSpPr>
              <p:nvPr/>
            </p:nvSpPr>
            <p:spPr bwMode="auto">
              <a:xfrm>
                <a:off x="1601" y="2442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1" name="Rectangle 580"/>
              <p:cNvSpPr>
                <a:spLocks noChangeArrowheads="1"/>
              </p:cNvSpPr>
              <p:nvPr/>
            </p:nvSpPr>
            <p:spPr bwMode="auto">
              <a:xfrm>
                <a:off x="1601" y="2448"/>
                <a:ext cx="5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2" name="Rectangle 581"/>
              <p:cNvSpPr>
                <a:spLocks noChangeArrowheads="1"/>
              </p:cNvSpPr>
              <p:nvPr/>
            </p:nvSpPr>
            <p:spPr bwMode="auto">
              <a:xfrm>
                <a:off x="1600" y="2454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3" name="Rectangle 582"/>
              <p:cNvSpPr>
                <a:spLocks noChangeArrowheads="1"/>
              </p:cNvSpPr>
              <p:nvPr/>
            </p:nvSpPr>
            <p:spPr bwMode="auto">
              <a:xfrm>
                <a:off x="1600" y="2460"/>
                <a:ext cx="6" cy="3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14" name="Rectangle 583"/>
              <p:cNvSpPr>
                <a:spLocks noChangeArrowheads="1"/>
              </p:cNvSpPr>
              <p:nvPr/>
            </p:nvSpPr>
            <p:spPr bwMode="auto">
              <a:xfrm>
                <a:off x="1600" y="2465"/>
                <a:ext cx="6" cy="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6" name="Group 584"/>
            <p:cNvGrpSpPr>
              <a:grpSpLocks/>
            </p:cNvGrpSpPr>
            <p:nvPr/>
          </p:nvGrpSpPr>
          <p:grpSpPr bwMode="auto">
            <a:xfrm>
              <a:off x="1642" y="2271"/>
              <a:ext cx="19" cy="20"/>
              <a:chOff x="1642" y="2510"/>
              <a:chExt cx="19" cy="21"/>
            </a:xfrm>
          </p:grpSpPr>
          <p:sp>
            <p:nvSpPr>
              <p:cNvPr id="80897" name="Freeform 585"/>
              <p:cNvSpPr>
                <a:spLocks/>
              </p:cNvSpPr>
              <p:nvPr/>
            </p:nvSpPr>
            <p:spPr bwMode="auto">
              <a:xfrm>
                <a:off x="1642" y="2510"/>
                <a:ext cx="19" cy="21"/>
              </a:xfrm>
              <a:custGeom>
                <a:avLst/>
                <a:gdLst>
                  <a:gd name="T0" fmla="*/ 0 w 147"/>
                  <a:gd name="T1" fmla="*/ 0 h 163"/>
                  <a:gd name="T2" fmla="*/ 0 w 147"/>
                  <a:gd name="T3" fmla="*/ 0 h 163"/>
                  <a:gd name="T4" fmla="*/ 0 w 147"/>
                  <a:gd name="T5" fmla="*/ 0 h 163"/>
                  <a:gd name="T6" fmla="*/ 0 w 147"/>
                  <a:gd name="T7" fmla="*/ 0 h 163"/>
                  <a:gd name="T8" fmla="*/ 0 w 147"/>
                  <a:gd name="T9" fmla="*/ 0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163"/>
                  <a:gd name="T17" fmla="*/ 147 w 147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163">
                    <a:moveTo>
                      <a:pt x="147" y="0"/>
                    </a:moveTo>
                    <a:lnTo>
                      <a:pt x="0" y="10"/>
                    </a:lnTo>
                    <a:lnTo>
                      <a:pt x="0" y="163"/>
                    </a:lnTo>
                    <a:lnTo>
                      <a:pt x="147" y="153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0404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8" name="Freeform 586"/>
              <p:cNvSpPr>
                <a:spLocks/>
              </p:cNvSpPr>
              <p:nvPr/>
            </p:nvSpPr>
            <p:spPr bwMode="auto">
              <a:xfrm>
                <a:off x="1646" y="2513"/>
                <a:ext cx="12" cy="15"/>
              </a:xfrm>
              <a:custGeom>
                <a:avLst/>
                <a:gdLst>
                  <a:gd name="T0" fmla="*/ 0 w 95"/>
                  <a:gd name="T1" fmla="*/ 0 h 123"/>
                  <a:gd name="T2" fmla="*/ 0 w 95"/>
                  <a:gd name="T3" fmla="*/ 0 h 123"/>
                  <a:gd name="T4" fmla="*/ 0 w 95"/>
                  <a:gd name="T5" fmla="*/ 0 h 123"/>
                  <a:gd name="T6" fmla="*/ 0 w 95"/>
                  <a:gd name="T7" fmla="*/ 0 h 123"/>
                  <a:gd name="T8" fmla="*/ 0 w 9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123"/>
                  <a:gd name="T17" fmla="*/ 95 w 9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123">
                    <a:moveTo>
                      <a:pt x="95" y="0"/>
                    </a:moveTo>
                    <a:lnTo>
                      <a:pt x="0" y="7"/>
                    </a:lnTo>
                    <a:lnTo>
                      <a:pt x="0" y="123"/>
                    </a:lnTo>
                    <a:lnTo>
                      <a:pt x="95" y="115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9" name="Rectangle 587"/>
              <p:cNvSpPr>
                <a:spLocks noChangeArrowheads="1"/>
              </p:cNvSpPr>
              <p:nvPr/>
            </p:nvSpPr>
            <p:spPr bwMode="auto">
              <a:xfrm>
                <a:off x="1650" y="2515"/>
                <a:ext cx="4" cy="5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900" name="Rectangle 588"/>
              <p:cNvSpPr>
                <a:spLocks noChangeArrowheads="1"/>
              </p:cNvSpPr>
              <p:nvPr/>
            </p:nvSpPr>
            <p:spPr bwMode="auto">
              <a:xfrm>
                <a:off x="1651" y="2522"/>
                <a:ext cx="3" cy="4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47" name="Group 589"/>
            <p:cNvGrpSpPr>
              <a:grpSpLocks/>
            </p:cNvGrpSpPr>
            <p:nvPr/>
          </p:nvGrpSpPr>
          <p:grpSpPr bwMode="auto">
            <a:xfrm>
              <a:off x="1425" y="2467"/>
              <a:ext cx="202" cy="47"/>
              <a:chOff x="1425" y="2600"/>
              <a:chExt cx="202" cy="47"/>
            </a:xfrm>
          </p:grpSpPr>
          <p:sp>
            <p:nvSpPr>
              <p:cNvPr id="80886" name="Freeform 590"/>
              <p:cNvSpPr>
                <a:spLocks/>
              </p:cNvSpPr>
              <p:nvPr/>
            </p:nvSpPr>
            <p:spPr bwMode="auto">
              <a:xfrm>
                <a:off x="1622" y="2600"/>
                <a:ext cx="5" cy="18"/>
              </a:xfrm>
              <a:custGeom>
                <a:avLst/>
                <a:gdLst>
                  <a:gd name="T0" fmla="*/ 0 w 38"/>
                  <a:gd name="T1" fmla="*/ 0 h 141"/>
                  <a:gd name="T2" fmla="*/ 0 w 38"/>
                  <a:gd name="T3" fmla="*/ 0 h 141"/>
                  <a:gd name="T4" fmla="*/ 0 w 38"/>
                  <a:gd name="T5" fmla="*/ 0 h 141"/>
                  <a:gd name="T6" fmla="*/ 0 w 38"/>
                  <a:gd name="T7" fmla="*/ 0 h 141"/>
                  <a:gd name="T8" fmla="*/ 0 w 38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41"/>
                  <a:gd name="T17" fmla="*/ 38 w 3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41">
                    <a:moveTo>
                      <a:pt x="38" y="0"/>
                    </a:moveTo>
                    <a:lnTo>
                      <a:pt x="0" y="3"/>
                    </a:lnTo>
                    <a:lnTo>
                      <a:pt x="0" y="141"/>
                    </a:lnTo>
                    <a:lnTo>
                      <a:pt x="38" y="13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87" name="Freeform 591"/>
              <p:cNvSpPr>
                <a:spLocks/>
              </p:cNvSpPr>
              <p:nvPr/>
            </p:nvSpPr>
            <p:spPr bwMode="auto">
              <a:xfrm>
                <a:off x="1601" y="2603"/>
                <a:ext cx="5" cy="17"/>
              </a:xfrm>
              <a:custGeom>
                <a:avLst/>
                <a:gdLst>
                  <a:gd name="T0" fmla="*/ 0 w 38"/>
                  <a:gd name="T1" fmla="*/ 0 h 140"/>
                  <a:gd name="T2" fmla="*/ 0 w 38"/>
                  <a:gd name="T3" fmla="*/ 0 h 140"/>
                  <a:gd name="T4" fmla="*/ 0 w 38"/>
                  <a:gd name="T5" fmla="*/ 0 h 140"/>
                  <a:gd name="T6" fmla="*/ 0 w 38"/>
                  <a:gd name="T7" fmla="*/ 0 h 140"/>
                  <a:gd name="T8" fmla="*/ 0 w 38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40"/>
                  <a:gd name="T17" fmla="*/ 38 w 38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40">
                    <a:moveTo>
                      <a:pt x="38" y="0"/>
                    </a:moveTo>
                    <a:lnTo>
                      <a:pt x="0" y="3"/>
                    </a:lnTo>
                    <a:lnTo>
                      <a:pt x="0" y="140"/>
                    </a:lnTo>
                    <a:lnTo>
                      <a:pt x="38" y="13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88" name="Freeform 592"/>
              <p:cNvSpPr>
                <a:spLocks/>
              </p:cNvSpPr>
              <p:nvPr/>
            </p:nvSpPr>
            <p:spPr bwMode="auto">
              <a:xfrm>
                <a:off x="1573" y="2607"/>
                <a:ext cx="4" cy="18"/>
              </a:xfrm>
              <a:custGeom>
                <a:avLst/>
                <a:gdLst>
                  <a:gd name="T0" fmla="*/ 0 w 37"/>
                  <a:gd name="T1" fmla="*/ 0 h 141"/>
                  <a:gd name="T2" fmla="*/ 0 w 37"/>
                  <a:gd name="T3" fmla="*/ 0 h 141"/>
                  <a:gd name="T4" fmla="*/ 0 w 37"/>
                  <a:gd name="T5" fmla="*/ 0 h 141"/>
                  <a:gd name="T6" fmla="*/ 0 w 37"/>
                  <a:gd name="T7" fmla="*/ 0 h 141"/>
                  <a:gd name="T8" fmla="*/ 0 w 37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141"/>
                  <a:gd name="T17" fmla="*/ 37 w 37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141">
                    <a:moveTo>
                      <a:pt x="37" y="0"/>
                    </a:moveTo>
                    <a:lnTo>
                      <a:pt x="0" y="4"/>
                    </a:lnTo>
                    <a:lnTo>
                      <a:pt x="0" y="141"/>
                    </a:lnTo>
                    <a:lnTo>
                      <a:pt x="37" y="13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89" name="Freeform 593"/>
              <p:cNvSpPr>
                <a:spLocks/>
              </p:cNvSpPr>
              <p:nvPr/>
            </p:nvSpPr>
            <p:spPr bwMode="auto">
              <a:xfrm>
                <a:off x="1556" y="2609"/>
                <a:ext cx="5" cy="18"/>
              </a:xfrm>
              <a:custGeom>
                <a:avLst/>
                <a:gdLst>
                  <a:gd name="T0" fmla="*/ 0 w 38"/>
                  <a:gd name="T1" fmla="*/ 0 h 139"/>
                  <a:gd name="T2" fmla="*/ 0 w 38"/>
                  <a:gd name="T3" fmla="*/ 0 h 139"/>
                  <a:gd name="T4" fmla="*/ 0 w 38"/>
                  <a:gd name="T5" fmla="*/ 0 h 139"/>
                  <a:gd name="T6" fmla="*/ 0 w 38"/>
                  <a:gd name="T7" fmla="*/ 0 h 139"/>
                  <a:gd name="T8" fmla="*/ 0 w 38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39"/>
                  <a:gd name="T17" fmla="*/ 38 w 3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39">
                    <a:moveTo>
                      <a:pt x="38" y="0"/>
                    </a:moveTo>
                    <a:lnTo>
                      <a:pt x="0" y="3"/>
                    </a:lnTo>
                    <a:lnTo>
                      <a:pt x="0" y="139"/>
                    </a:lnTo>
                    <a:lnTo>
                      <a:pt x="38" y="13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0" name="Freeform 594"/>
              <p:cNvSpPr>
                <a:spLocks/>
              </p:cNvSpPr>
              <p:nvPr/>
            </p:nvSpPr>
            <p:spPr bwMode="auto">
              <a:xfrm>
                <a:off x="1539" y="2612"/>
                <a:ext cx="4" cy="18"/>
              </a:xfrm>
              <a:custGeom>
                <a:avLst/>
                <a:gdLst>
                  <a:gd name="T0" fmla="*/ 0 w 38"/>
                  <a:gd name="T1" fmla="*/ 0 h 141"/>
                  <a:gd name="T2" fmla="*/ 0 w 38"/>
                  <a:gd name="T3" fmla="*/ 0 h 141"/>
                  <a:gd name="T4" fmla="*/ 0 w 38"/>
                  <a:gd name="T5" fmla="*/ 0 h 141"/>
                  <a:gd name="T6" fmla="*/ 0 w 38"/>
                  <a:gd name="T7" fmla="*/ 0 h 141"/>
                  <a:gd name="T8" fmla="*/ 0 w 38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41"/>
                  <a:gd name="T17" fmla="*/ 38 w 3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41">
                    <a:moveTo>
                      <a:pt x="38" y="0"/>
                    </a:moveTo>
                    <a:lnTo>
                      <a:pt x="0" y="3"/>
                    </a:lnTo>
                    <a:lnTo>
                      <a:pt x="0" y="141"/>
                    </a:lnTo>
                    <a:lnTo>
                      <a:pt x="38" y="13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1" name="Freeform 595"/>
              <p:cNvSpPr>
                <a:spLocks/>
              </p:cNvSpPr>
              <p:nvPr/>
            </p:nvSpPr>
            <p:spPr bwMode="auto">
              <a:xfrm>
                <a:off x="1521" y="2616"/>
                <a:ext cx="4" cy="17"/>
              </a:xfrm>
              <a:custGeom>
                <a:avLst/>
                <a:gdLst>
                  <a:gd name="T0" fmla="*/ 0 w 38"/>
                  <a:gd name="T1" fmla="*/ 0 h 139"/>
                  <a:gd name="T2" fmla="*/ 0 w 38"/>
                  <a:gd name="T3" fmla="*/ 0 h 139"/>
                  <a:gd name="T4" fmla="*/ 0 w 38"/>
                  <a:gd name="T5" fmla="*/ 0 h 139"/>
                  <a:gd name="T6" fmla="*/ 0 w 38"/>
                  <a:gd name="T7" fmla="*/ 0 h 139"/>
                  <a:gd name="T8" fmla="*/ 0 w 38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39"/>
                  <a:gd name="T17" fmla="*/ 38 w 38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39">
                    <a:moveTo>
                      <a:pt x="38" y="0"/>
                    </a:moveTo>
                    <a:lnTo>
                      <a:pt x="0" y="3"/>
                    </a:lnTo>
                    <a:lnTo>
                      <a:pt x="0" y="139"/>
                    </a:lnTo>
                    <a:lnTo>
                      <a:pt x="38" y="13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2" name="Freeform 596"/>
              <p:cNvSpPr>
                <a:spLocks/>
              </p:cNvSpPr>
              <p:nvPr/>
            </p:nvSpPr>
            <p:spPr bwMode="auto">
              <a:xfrm>
                <a:off x="1503" y="2618"/>
                <a:ext cx="5" cy="18"/>
              </a:xfrm>
              <a:custGeom>
                <a:avLst/>
                <a:gdLst>
                  <a:gd name="T0" fmla="*/ 0 w 39"/>
                  <a:gd name="T1" fmla="*/ 0 h 141"/>
                  <a:gd name="T2" fmla="*/ 0 w 39"/>
                  <a:gd name="T3" fmla="*/ 0 h 141"/>
                  <a:gd name="T4" fmla="*/ 0 w 39"/>
                  <a:gd name="T5" fmla="*/ 0 h 141"/>
                  <a:gd name="T6" fmla="*/ 0 w 39"/>
                  <a:gd name="T7" fmla="*/ 0 h 141"/>
                  <a:gd name="T8" fmla="*/ 0 w 39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141"/>
                  <a:gd name="T17" fmla="*/ 39 w 3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141">
                    <a:moveTo>
                      <a:pt x="39" y="0"/>
                    </a:moveTo>
                    <a:lnTo>
                      <a:pt x="0" y="3"/>
                    </a:lnTo>
                    <a:lnTo>
                      <a:pt x="0" y="141"/>
                    </a:lnTo>
                    <a:lnTo>
                      <a:pt x="39" y="13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3" name="Freeform 597"/>
              <p:cNvSpPr>
                <a:spLocks/>
              </p:cNvSpPr>
              <p:nvPr/>
            </p:nvSpPr>
            <p:spPr bwMode="auto">
              <a:xfrm>
                <a:off x="1483" y="2621"/>
                <a:ext cx="5" cy="17"/>
              </a:xfrm>
              <a:custGeom>
                <a:avLst/>
                <a:gdLst>
                  <a:gd name="T0" fmla="*/ 0 w 38"/>
                  <a:gd name="T1" fmla="*/ 0 h 141"/>
                  <a:gd name="T2" fmla="*/ 0 w 38"/>
                  <a:gd name="T3" fmla="*/ 0 h 141"/>
                  <a:gd name="T4" fmla="*/ 0 w 38"/>
                  <a:gd name="T5" fmla="*/ 0 h 141"/>
                  <a:gd name="T6" fmla="*/ 0 w 38"/>
                  <a:gd name="T7" fmla="*/ 0 h 141"/>
                  <a:gd name="T8" fmla="*/ 0 w 38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41"/>
                  <a:gd name="T17" fmla="*/ 38 w 3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41">
                    <a:moveTo>
                      <a:pt x="38" y="0"/>
                    </a:moveTo>
                    <a:lnTo>
                      <a:pt x="0" y="3"/>
                    </a:lnTo>
                    <a:lnTo>
                      <a:pt x="0" y="141"/>
                    </a:lnTo>
                    <a:lnTo>
                      <a:pt x="38" y="13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4" name="Freeform 598"/>
              <p:cNvSpPr>
                <a:spLocks/>
              </p:cNvSpPr>
              <p:nvPr/>
            </p:nvSpPr>
            <p:spPr bwMode="auto">
              <a:xfrm>
                <a:off x="1464" y="2624"/>
                <a:ext cx="5" cy="17"/>
              </a:xfrm>
              <a:custGeom>
                <a:avLst/>
                <a:gdLst>
                  <a:gd name="T0" fmla="*/ 0 w 39"/>
                  <a:gd name="T1" fmla="*/ 0 h 140"/>
                  <a:gd name="T2" fmla="*/ 0 w 39"/>
                  <a:gd name="T3" fmla="*/ 0 h 140"/>
                  <a:gd name="T4" fmla="*/ 0 w 39"/>
                  <a:gd name="T5" fmla="*/ 0 h 140"/>
                  <a:gd name="T6" fmla="*/ 0 w 39"/>
                  <a:gd name="T7" fmla="*/ 0 h 140"/>
                  <a:gd name="T8" fmla="*/ 0 w 39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140"/>
                  <a:gd name="T17" fmla="*/ 39 w 3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140">
                    <a:moveTo>
                      <a:pt x="39" y="0"/>
                    </a:moveTo>
                    <a:lnTo>
                      <a:pt x="0" y="3"/>
                    </a:lnTo>
                    <a:lnTo>
                      <a:pt x="0" y="140"/>
                    </a:lnTo>
                    <a:lnTo>
                      <a:pt x="39" y="13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5" name="Freeform 599"/>
              <p:cNvSpPr>
                <a:spLocks/>
              </p:cNvSpPr>
              <p:nvPr/>
            </p:nvSpPr>
            <p:spPr bwMode="auto">
              <a:xfrm>
                <a:off x="1445" y="2626"/>
                <a:ext cx="5" cy="18"/>
              </a:xfrm>
              <a:custGeom>
                <a:avLst/>
                <a:gdLst>
                  <a:gd name="T0" fmla="*/ 0 w 38"/>
                  <a:gd name="T1" fmla="*/ 0 h 141"/>
                  <a:gd name="T2" fmla="*/ 0 w 38"/>
                  <a:gd name="T3" fmla="*/ 0 h 141"/>
                  <a:gd name="T4" fmla="*/ 0 w 38"/>
                  <a:gd name="T5" fmla="*/ 0 h 141"/>
                  <a:gd name="T6" fmla="*/ 0 w 38"/>
                  <a:gd name="T7" fmla="*/ 0 h 141"/>
                  <a:gd name="T8" fmla="*/ 0 w 38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41"/>
                  <a:gd name="T17" fmla="*/ 38 w 38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41">
                    <a:moveTo>
                      <a:pt x="38" y="0"/>
                    </a:moveTo>
                    <a:lnTo>
                      <a:pt x="0" y="3"/>
                    </a:lnTo>
                    <a:lnTo>
                      <a:pt x="0" y="141"/>
                    </a:lnTo>
                    <a:lnTo>
                      <a:pt x="38" y="13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96" name="Freeform 600"/>
              <p:cNvSpPr>
                <a:spLocks/>
              </p:cNvSpPr>
              <p:nvPr/>
            </p:nvSpPr>
            <p:spPr bwMode="auto">
              <a:xfrm>
                <a:off x="1425" y="2630"/>
                <a:ext cx="5" cy="17"/>
              </a:xfrm>
              <a:custGeom>
                <a:avLst/>
                <a:gdLst>
                  <a:gd name="T0" fmla="*/ 0 w 39"/>
                  <a:gd name="T1" fmla="*/ 0 h 139"/>
                  <a:gd name="T2" fmla="*/ 0 w 39"/>
                  <a:gd name="T3" fmla="*/ 0 h 139"/>
                  <a:gd name="T4" fmla="*/ 0 w 39"/>
                  <a:gd name="T5" fmla="*/ 0 h 139"/>
                  <a:gd name="T6" fmla="*/ 0 w 39"/>
                  <a:gd name="T7" fmla="*/ 0 h 139"/>
                  <a:gd name="T8" fmla="*/ 0 w 3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139"/>
                  <a:gd name="T17" fmla="*/ 39 w 39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139">
                    <a:moveTo>
                      <a:pt x="39" y="0"/>
                    </a:moveTo>
                    <a:lnTo>
                      <a:pt x="0" y="3"/>
                    </a:lnTo>
                    <a:lnTo>
                      <a:pt x="0" y="139"/>
                    </a:lnTo>
                    <a:lnTo>
                      <a:pt x="39" y="13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48" name="Group 601"/>
            <p:cNvGrpSpPr>
              <a:grpSpLocks/>
            </p:cNvGrpSpPr>
            <p:nvPr/>
          </p:nvGrpSpPr>
          <p:grpSpPr bwMode="auto">
            <a:xfrm>
              <a:off x="1428" y="2448"/>
              <a:ext cx="226" cy="71"/>
              <a:chOff x="1428" y="2620"/>
              <a:chExt cx="226" cy="72"/>
            </a:xfrm>
          </p:grpSpPr>
          <p:sp>
            <p:nvSpPr>
              <p:cNvPr id="80856" name="Freeform 602"/>
              <p:cNvSpPr>
                <a:spLocks/>
              </p:cNvSpPr>
              <p:nvPr/>
            </p:nvSpPr>
            <p:spPr bwMode="auto">
              <a:xfrm>
                <a:off x="1431" y="2629"/>
                <a:ext cx="222" cy="53"/>
              </a:xfrm>
              <a:custGeom>
                <a:avLst/>
                <a:gdLst>
                  <a:gd name="T0" fmla="*/ 0 w 1772"/>
                  <a:gd name="T1" fmla="*/ 0 h 425"/>
                  <a:gd name="T2" fmla="*/ 0 w 1772"/>
                  <a:gd name="T3" fmla="*/ 0 h 425"/>
                  <a:gd name="T4" fmla="*/ 0 w 1772"/>
                  <a:gd name="T5" fmla="*/ 0 h 425"/>
                  <a:gd name="T6" fmla="*/ 0 w 1772"/>
                  <a:gd name="T7" fmla="*/ 0 h 425"/>
                  <a:gd name="T8" fmla="*/ 0 w 1772"/>
                  <a:gd name="T9" fmla="*/ 0 h 4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2"/>
                  <a:gd name="T16" fmla="*/ 0 h 425"/>
                  <a:gd name="T17" fmla="*/ 1772 w 1772"/>
                  <a:gd name="T18" fmla="*/ 425 h 4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2" h="425">
                    <a:moveTo>
                      <a:pt x="0" y="260"/>
                    </a:moveTo>
                    <a:lnTo>
                      <a:pt x="0" y="425"/>
                    </a:lnTo>
                    <a:lnTo>
                      <a:pt x="1772" y="139"/>
                    </a:lnTo>
                    <a:lnTo>
                      <a:pt x="1772" y="0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57" name="Rectangle 603"/>
              <p:cNvSpPr>
                <a:spLocks noChangeArrowheads="1"/>
              </p:cNvSpPr>
              <p:nvPr/>
            </p:nvSpPr>
            <p:spPr bwMode="auto">
              <a:xfrm>
                <a:off x="1439" y="2652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8" name="Rectangle 604"/>
              <p:cNvSpPr>
                <a:spLocks noChangeArrowheads="1"/>
              </p:cNvSpPr>
              <p:nvPr/>
            </p:nvSpPr>
            <p:spPr bwMode="auto">
              <a:xfrm>
                <a:off x="1447" y="2652"/>
                <a:ext cx="2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9" name="Rectangle 605"/>
              <p:cNvSpPr>
                <a:spLocks noChangeArrowheads="1"/>
              </p:cNvSpPr>
              <p:nvPr/>
            </p:nvSpPr>
            <p:spPr bwMode="auto">
              <a:xfrm>
                <a:off x="1454" y="2651"/>
                <a:ext cx="3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0" name="Rectangle 606"/>
              <p:cNvSpPr>
                <a:spLocks noChangeArrowheads="1"/>
              </p:cNvSpPr>
              <p:nvPr/>
            </p:nvSpPr>
            <p:spPr bwMode="auto">
              <a:xfrm>
                <a:off x="1463" y="2649"/>
                <a:ext cx="2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1" name="Rectangle 607"/>
              <p:cNvSpPr>
                <a:spLocks noChangeArrowheads="1"/>
              </p:cNvSpPr>
              <p:nvPr/>
            </p:nvSpPr>
            <p:spPr bwMode="auto">
              <a:xfrm>
                <a:off x="1471" y="2650"/>
                <a:ext cx="2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2" name="Rectangle 608"/>
              <p:cNvSpPr>
                <a:spLocks noChangeArrowheads="1"/>
              </p:cNvSpPr>
              <p:nvPr/>
            </p:nvSpPr>
            <p:spPr bwMode="auto">
              <a:xfrm>
                <a:off x="1480" y="2647"/>
                <a:ext cx="3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3" name="Rectangle 609"/>
              <p:cNvSpPr>
                <a:spLocks noChangeArrowheads="1"/>
              </p:cNvSpPr>
              <p:nvPr/>
            </p:nvSpPr>
            <p:spPr bwMode="auto">
              <a:xfrm>
                <a:off x="1488" y="2645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4" name="Rectangle 610"/>
              <p:cNvSpPr>
                <a:spLocks noChangeArrowheads="1"/>
              </p:cNvSpPr>
              <p:nvPr/>
            </p:nvSpPr>
            <p:spPr bwMode="auto">
              <a:xfrm>
                <a:off x="1496" y="2644"/>
                <a:ext cx="3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5" name="Rectangle 611"/>
              <p:cNvSpPr>
                <a:spLocks noChangeArrowheads="1"/>
              </p:cNvSpPr>
              <p:nvPr/>
            </p:nvSpPr>
            <p:spPr bwMode="auto">
              <a:xfrm>
                <a:off x="1505" y="2643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6" name="Rectangle 612"/>
              <p:cNvSpPr>
                <a:spLocks noChangeArrowheads="1"/>
              </p:cNvSpPr>
              <p:nvPr/>
            </p:nvSpPr>
            <p:spPr bwMode="auto">
              <a:xfrm>
                <a:off x="1512" y="2639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7" name="Rectangle 613"/>
              <p:cNvSpPr>
                <a:spLocks noChangeArrowheads="1"/>
              </p:cNvSpPr>
              <p:nvPr/>
            </p:nvSpPr>
            <p:spPr bwMode="auto">
              <a:xfrm>
                <a:off x="1521" y="2641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8" name="Rectangle 614"/>
              <p:cNvSpPr>
                <a:spLocks noChangeArrowheads="1"/>
              </p:cNvSpPr>
              <p:nvPr/>
            </p:nvSpPr>
            <p:spPr bwMode="auto">
              <a:xfrm>
                <a:off x="1529" y="2639"/>
                <a:ext cx="2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69" name="Rectangle 615"/>
              <p:cNvSpPr>
                <a:spLocks noChangeArrowheads="1"/>
              </p:cNvSpPr>
              <p:nvPr/>
            </p:nvSpPr>
            <p:spPr bwMode="auto">
              <a:xfrm>
                <a:off x="1536" y="2639"/>
                <a:ext cx="3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0" name="Rectangle 616"/>
              <p:cNvSpPr>
                <a:spLocks noChangeArrowheads="1"/>
              </p:cNvSpPr>
              <p:nvPr/>
            </p:nvSpPr>
            <p:spPr bwMode="auto">
              <a:xfrm>
                <a:off x="1545" y="2637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1" name="Rectangle 617"/>
              <p:cNvSpPr>
                <a:spLocks noChangeArrowheads="1"/>
              </p:cNvSpPr>
              <p:nvPr/>
            </p:nvSpPr>
            <p:spPr bwMode="auto">
              <a:xfrm>
                <a:off x="1553" y="2638"/>
                <a:ext cx="3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2" name="Rectangle 618"/>
              <p:cNvSpPr>
                <a:spLocks noChangeArrowheads="1"/>
              </p:cNvSpPr>
              <p:nvPr/>
            </p:nvSpPr>
            <p:spPr bwMode="auto">
              <a:xfrm>
                <a:off x="1561" y="2634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3" name="Rectangle 619"/>
              <p:cNvSpPr>
                <a:spLocks noChangeArrowheads="1"/>
              </p:cNvSpPr>
              <p:nvPr/>
            </p:nvSpPr>
            <p:spPr bwMode="auto">
              <a:xfrm>
                <a:off x="1569" y="2634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4" name="Rectangle 620"/>
              <p:cNvSpPr>
                <a:spLocks noChangeArrowheads="1"/>
              </p:cNvSpPr>
              <p:nvPr/>
            </p:nvSpPr>
            <p:spPr bwMode="auto">
              <a:xfrm>
                <a:off x="1577" y="2632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5" name="Rectangle 621"/>
              <p:cNvSpPr>
                <a:spLocks noChangeArrowheads="1"/>
              </p:cNvSpPr>
              <p:nvPr/>
            </p:nvSpPr>
            <p:spPr bwMode="auto">
              <a:xfrm>
                <a:off x="1585" y="2632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6" name="Rectangle 622"/>
              <p:cNvSpPr>
                <a:spLocks noChangeArrowheads="1"/>
              </p:cNvSpPr>
              <p:nvPr/>
            </p:nvSpPr>
            <p:spPr bwMode="auto">
              <a:xfrm>
                <a:off x="1592" y="2631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7" name="Rectangle 623"/>
              <p:cNvSpPr>
                <a:spLocks noChangeArrowheads="1"/>
              </p:cNvSpPr>
              <p:nvPr/>
            </p:nvSpPr>
            <p:spPr bwMode="auto">
              <a:xfrm>
                <a:off x="1600" y="2628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8" name="Rectangle 624"/>
              <p:cNvSpPr>
                <a:spLocks noChangeArrowheads="1"/>
              </p:cNvSpPr>
              <p:nvPr/>
            </p:nvSpPr>
            <p:spPr bwMode="auto">
              <a:xfrm>
                <a:off x="1608" y="2628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79" name="Rectangle 625"/>
              <p:cNvSpPr>
                <a:spLocks noChangeArrowheads="1"/>
              </p:cNvSpPr>
              <p:nvPr/>
            </p:nvSpPr>
            <p:spPr bwMode="auto">
              <a:xfrm>
                <a:off x="1616" y="2629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0" name="Rectangle 626"/>
              <p:cNvSpPr>
                <a:spLocks noChangeArrowheads="1"/>
              </p:cNvSpPr>
              <p:nvPr/>
            </p:nvSpPr>
            <p:spPr bwMode="auto">
              <a:xfrm>
                <a:off x="1623" y="2626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1" name="Rectangle 627"/>
              <p:cNvSpPr>
                <a:spLocks noChangeArrowheads="1"/>
              </p:cNvSpPr>
              <p:nvPr/>
            </p:nvSpPr>
            <p:spPr bwMode="auto">
              <a:xfrm>
                <a:off x="1630" y="2625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2" name="Rectangle 628"/>
              <p:cNvSpPr>
                <a:spLocks noChangeArrowheads="1"/>
              </p:cNvSpPr>
              <p:nvPr/>
            </p:nvSpPr>
            <p:spPr bwMode="auto">
              <a:xfrm>
                <a:off x="1638" y="2621"/>
                <a:ext cx="2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3" name="Rectangle 629"/>
              <p:cNvSpPr>
                <a:spLocks noChangeArrowheads="1"/>
              </p:cNvSpPr>
              <p:nvPr/>
            </p:nvSpPr>
            <p:spPr bwMode="auto">
              <a:xfrm>
                <a:off x="1644" y="2622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4" name="Rectangle 630"/>
              <p:cNvSpPr>
                <a:spLocks noChangeArrowheads="1"/>
              </p:cNvSpPr>
              <p:nvPr/>
            </p:nvSpPr>
            <p:spPr bwMode="auto">
              <a:xfrm>
                <a:off x="1651" y="2620"/>
                <a:ext cx="3" cy="3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85" name="Rectangle 631"/>
              <p:cNvSpPr>
                <a:spLocks noChangeArrowheads="1"/>
              </p:cNvSpPr>
              <p:nvPr/>
            </p:nvSpPr>
            <p:spPr bwMode="auto">
              <a:xfrm>
                <a:off x="1428" y="2655"/>
                <a:ext cx="7" cy="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sp>
          <p:nvSpPr>
            <p:cNvPr id="80149" name="Freeform 632"/>
            <p:cNvSpPr>
              <a:spLocks/>
            </p:cNvSpPr>
            <p:nvPr/>
          </p:nvSpPr>
          <p:spPr bwMode="auto">
            <a:xfrm>
              <a:off x="1430" y="2414"/>
              <a:ext cx="9" cy="22"/>
            </a:xfrm>
            <a:custGeom>
              <a:avLst/>
              <a:gdLst>
                <a:gd name="T0" fmla="*/ 0 w 69"/>
                <a:gd name="T1" fmla="*/ 0 h 187"/>
                <a:gd name="T2" fmla="*/ 0 w 69"/>
                <a:gd name="T3" fmla="*/ 0 h 187"/>
                <a:gd name="T4" fmla="*/ 0 w 69"/>
                <a:gd name="T5" fmla="*/ 0 h 187"/>
                <a:gd name="T6" fmla="*/ 0 w 69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187"/>
                <a:gd name="T14" fmla="*/ 69 w 69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187">
                  <a:moveTo>
                    <a:pt x="10" y="0"/>
                  </a:moveTo>
                  <a:lnTo>
                    <a:pt x="69" y="26"/>
                  </a:lnTo>
                  <a:lnTo>
                    <a:pt x="69" y="187"/>
                  </a:lnTo>
                  <a:lnTo>
                    <a:pt x="0" y="158"/>
                  </a:lnTo>
                </a:path>
              </a:pathLst>
            </a:custGeom>
            <a:noFill/>
            <a:ln w="31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50" name="Group 633"/>
            <p:cNvGrpSpPr>
              <a:grpSpLocks/>
            </p:cNvGrpSpPr>
            <p:nvPr/>
          </p:nvGrpSpPr>
          <p:grpSpPr bwMode="auto">
            <a:xfrm>
              <a:off x="1421" y="2156"/>
              <a:ext cx="8" cy="7"/>
              <a:chOff x="1421" y="2389"/>
              <a:chExt cx="8" cy="7"/>
            </a:xfrm>
          </p:grpSpPr>
          <p:sp>
            <p:nvSpPr>
              <p:cNvPr id="80852" name="Oval 634"/>
              <p:cNvSpPr>
                <a:spLocks noChangeArrowheads="1"/>
              </p:cNvSpPr>
              <p:nvPr/>
            </p:nvSpPr>
            <p:spPr bwMode="auto">
              <a:xfrm>
                <a:off x="1421" y="2389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3" name="Rectangle 635"/>
              <p:cNvSpPr>
                <a:spLocks noChangeArrowheads="1"/>
              </p:cNvSpPr>
              <p:nvPr/>
            </p:nvSpPr>
            <p:spPr bwMode="auto">
              <a:xfrm>
                <a:off x="1423" y="2389"/>
                <a:ext cx="4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4" name="Oval 636"/>
              <p:cNvSpPr>
                <a:spLocks noChangeArrowheads="1"/>
              </p:cNvSpPr>
              <p:nvPr/>
            </p:nvSpPr>
            <p:spPr bwMode="auto">
              <a:xfrm>
                <a:off x="1425" y="2389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5" name="Oval 637"/>
              <p:cNvSpPr>
                <a:spLocks noChangeArrowheads="1"/>
              </p:cNvSpPr>
              <p:nvPr/>
            </p:nvSpPr>
            <p:spPr bwMode="auto">
              <a:xfrm>
                <a:off x="1422" y="2390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1" name="Group 638"/>
            <p:cNvGrpSpPr>
              <a:grpSpLocks/>
            </p:cNvGrpSpPr>
            <p:nvPr/>
          </p:nvGrpSpPr>
          <p:grpSpPr bwMode="auto">
            <a:xfrm>
              <a:off x="1441" y="2155"/>
              <a:ext cx="8" cy="7"/>
              <a:chOff x="1441" y="2388"/>
              <a:chExt cx="8" cy="7"/>
            </a:xfrm>
          </p:grpSpPr>
          <p:sp>
            <p:nvSpPr>
              <p:cNvPr id="80848" name="Oval 639"/>
              <p:cNvSpPr>
                <a:spLocks noChangeArrowheads="1"/>
              </p:cNvSpPr>
              <p:nvPr/>
            </p:nvSpPr>
            <p:spPr bwMode="auto">
              <a:xfrm>
                <a:off x="1441" y="2388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9" name="Rectangle 640"/>
              <p:cNvSpPr>
                <a:spLocks noChangeArrowheads="1"/>
              </p:cNvSpPr>
              <p:nvPr/>
            </p:nvSpPr>
            <p:spPr bwMode="auto">
              <a:xfrm>
                <a:off x="1443" y="2388"/>
                <a:ext cx="4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0" name="Oval 641"/>
              <p:cNvSpPr>
                <a:spLocks noChangeArrowheads="1"/>
              </p:cNvSpPr>
              <p:nvPr/>
            </p:nvSpPr>
            <p:spPr bwMode="auto">
              <a:xfrm>
                <a:off x="1445" y="2388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51" name="Oval 642"/>
              <p:cNvSpPr>
                <a:spLocks noChangeArrowheads="1"/>
              </p:cNvSpPr>
              <p:nvPr/>
            </p:nvSpPr>
            <p:spPr bwMode="auto">
              <a:xfrm>
                <a:off x="1442" y="2389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2" name="Group 643"/>
            <p:cNvGrpSpPr>
              <a:grpSpLocks/>
            </p:cNvGrpSpPr>
            <p:nvPr/>
          </p:nvGrpSpPr>
          <p:grpSpPr bwMode="auto">
            <a:xfrm>
              <a:off x="1461" y="2155"/>
              <a:ext cx="8" cy="6"/>
              <a:chOff x="1461" y="2388"/>
              <a:chExt cx="8" cy="6"/>
            </a:xfrm>
          </p:grpSpPr>
          <p:sp>
            <p:nvSpPr>
              <p:cNvPr id="80844" name="Oval 644"/>
              <p:cNvSpPr>
                <a:spLocks noChangeArrowheads="1"/>
              </p:cNvSpPr>
              <p:nvPr/>
            </p:nvSpPr>
            <p:spPr bwMode="auto">
              <a:xfrm>
                <a:off x="1461" y="2388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5" name="Rectangle 645"/>
              <p:cNvSpPr>
                <a:spLocks noChangeArrowheads="1"/>
              </p:cNvSpPr>
              <p:nvPr/>
            </p:nvSpPr>
            <p:spPr bwMode="auto">
              <a:xfrm>
                <a:off x="1463" y="2388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6" name="Oval 646"/>
              <p:cNvSpPr>
                <a:spLocks noChangeArrowheads="1"/>
              </p:cNvSpPr>
              <p:nvPr/>
            </p:nvSpPr>
            <p:spPr bwMode="auto">
              <a:xfrm>
                <a:off x="1465" y="2388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7" name="Oval 647"/>
              <p:cNvSpPr>
                <a:spLocks noChangeArrowheads="1"/>
              </p:cNvSpPr>
              <p:nvPr/>
            </p:nvSpPr>
            <p:spPr bwMode="auto">
              <a:xfrm>
                <a:off x="1462" y="2388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3" name="Group 648"/>
            <p:cNvGrpSpPr>
              <a:grpSpLocks/>
            </p:cNvGrpSpPr>
            <p:nvPr/>
          </p:nvGrpSpPr>
          <p:grpSpPr bwMode="auto">
            <a:xfrm>
              <a:off x="1480" y="2154"/>
              <a:ext cx="8" cy="6"/>
              <a:chOff x="1480" y="2387"/>
              <a:chExt cx="8" cy="6"/>
            </a:xfrm>
          </p:grpSpPr>
          <p:sp>
            <p:nvSpPr>
              <p:cNvPr id="80840" name="Oval 649"/>
              <p:cNvSpPr>
                <a:spLocks noChangeArrowheads="1"/>
              </p:cNvSpPr>
              <p:nvPr/>
            </p:nvSpPr>
            <p:spPr bwMode="auto">
              <a:xfrm>
                <a:off x="1480" y="2387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1" name="Rectangle 650"/>
              <p:cNvSpPr>
                <a:spLocks noChangeArrowheads="1"/>
              </p:cNvSpPr>
              <p:nvPr/>
            </p:nvSpPr>
            <p:spPr bwMode="auto">
              <a:xfrm>
                <a:off x="1482" y="2387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2" name="Oval 651"/>
              <p:cNvSpPr>
                <a:spLocks noChangeArrowheads="1"/>
              </p:cNvSpPr>
              <p:nvPr/>
            </p:nvSpPr>
            <p:spPr bwMode="auto">
              <a:xfrm>
                <a:off x="1484" y="2387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43" name="Oval 652"/>
              <p:cNvSpPr>
                <a:spLocks noChangeArrowheads="1"/>
              </p:cNvSpPr>
              <p:nvPr/>
            </p:nvSpPr>
            <p:spPr bwMode="auto">
              <a:xfrm>
                <a:off x="1481" y="2387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4" name="Group 653"/>
            <p:cNvGrpSpPr>
              <a:grpSpLocks/>
            </p:cNvGrpSpPr>
            <p:nvPr/>
          </p:nvGrpSpPr>
          <p:grpSpPr bwMode="auto">
            <a:xfrm>
              <a:off x="1499" y="2152"/>
              <a:ext cx="8" cy="7"/>
              <a:chOff x="1499" y="2385"/>
              <a:chExt cx="8" cy="7"/>
            </a:xfrm>
          </p:grpSpPr>
          <p:sp>
            <p:nvSpPr>
              <p:cNvPr id="80836" name="Oval 654"/>
              <p:cNvSpPr>
                <a:spLocks noChangeArrowheads="1"/>
              </p:cNvSpPr>
              <p:nvPr/>
            </p:nvSpPr>
            <p:spPr bwMode="auto">
              <a:xfrm>
                <a:off x="1499" y="2385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7" name="Rectangle 655"/>
              <p:cNvSpPr>
                <a:spLocks noChangeArrowheads="1"/>
              </p:cNvSpPr>
              <p:nvPr/>
            </p:nvSpPr>
            <p:spPr bwMode="auto">
              <a:xfrm>
                <a:off x="1501" y="2385"/>
                <a:ext cx="4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8" name="Oval 656"/>
              <p:cNvSpPr>
                <a:spLocks noChangeArrowheads="1"/>
              </p:cNvSpPr>
              <p:nvPr/>
            </p:nvSpPr>
            <p:spPr bwMode="auto">
              <a:xfrm>
                <a:off x="1503" y="2385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9" name="Oval 657"/>
              <p:cNvSpPr>
                <a:spLocks noChangeArrowheads="1"/>
              </p:cNvSpPr>
              <p:nvPr/>
            </p:nvSpPr>
            <p:spPr bwMode="auto">
              <a:xfrm>
                <a:off x="1500" y="2386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5" name="Group 658"/>
            <p:cNvGrpSpPr>
              <a:grpSpLocks/>
            </p:cNvGrpSpPr>
            <p:nvPr/>
          </p:nvGrpSpPr>
          <p:grpSpPr bwMode="auto">
            <a:xfrm>
              <a:off x="1518" y="2152"/>
              <a:ext cx="7" cy="6"/>
              <a:chOff x="1518" y="2385"/>
              <a:chExt cx="7" cy="6"/>
            </a:xfrm>
          </p:grpSpPr>
          <p:sp>
            <p:nvSpPr>
              <p:cNvPr id="80832" name="Oval 659"/>
              <p:cNvSpPr>
                <a:spLocks noChangeArrowheads="1"/>
              </p:cNvSpPr>
              <p:nvPr/>
            </p:nvSpPr>
            <p:spPr bwMode="auto">
              <a:xfrm>
                <a:off x="1518" y="2385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3" name="Rectangle 660"/>
              <p:cNvSpPr>
                <a:spLocks noChangeArrowheads="1"/>
              </p:cNvSpPr>
              <p:nvPr/>
            </p:nvSpPr>
            <p:spPr bwMode="auto">
              <a:xfrm>
                <a:off x="1519" y="2385"/>
                <a:ext cx="5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4" name="Oval 661"/>
              <p:cNvSpPr>
                <a:spLocks noChangeArrowheads="1"/>
              </p:cNvSpPr>
              <p:nvPr/>
            </p:nvSpPr>
            <p:spPr bwMode="auto">
              <a:xfrm>
                <a:off x="1521" y="2385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5" name="Oval 662"/>
              <p:cNvSpPr>
                <a:spLocks noChangeArrowheads="1"/>
              </p:cNvSpPr>
              <p:nvPr/>
            </p:nvSpPr>
            <p:spPr bwMode="auto">
              <a:xfrm>
                <a:off x="1519" y="2385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6" name="Group 663"/>
            <p:cNvGrpSpPr>
              <a:grpSpLocks/>
            </p:cNvGrpSpPr>
            <p:nvPr/>
          </p:nvGrpSpPr>
          <p:grpSpPr bwMode="auto">
            <a:xfrm>
              <a:off x="1536" y="2151"/>
              <a:ext cx="8" cy="6"/>
              <a:chOff x="1536" y="2384"/>
              <a:chExt cx="8" cy="6"/>
            </a:xfrm>
          </p:grpSpPr>
          <p:sp>
            <p:nvSpPr>
              <p:cNvPr id="80828" name="Oval 664"/>
              <p:cNvSpPr>
                <a:spLocks noChangeArrowheads="1"/>
              </p:cNvSpPr>
              <p:nvPr/>
            </p:nvSpPr>
            <p:spPr bwMode="auto">
              <a:xfrm>
                <a:off x="1536" y="2384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9" name="Rectangle 665"/>
              <p:cNvSpPr>
                <a:spLocks noChangeArrowheads="1"/>
              </p:cNvSpPr>
              <p:nvPr/>
            </p:nvSpPr>
            <p:spPr bwMode="auto">
              <a:xfrm>
                <a:off x="1538" y="2384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0" name="Oval 666"/>
              <p:cNvSpPr>
                <a:spLocks noChangeArrowheads="1"/>
              </p:cNvSpPr>
              <p:nvPr/>
            </p:nvSpPr>
            <p:spPr bwMode="auto">
              <a:xfrm>
                <a:off x="1540" y="2384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31" name="Oval 667"/>
              <p:cNvSpPr>
                <a:spLocks noChangeArrowheads="1"/>
              </p:cNvSpPr>
              <p:nvPr/>
            </p:nvSpPr>
            <p:spPr bwMode="auto">
              <a:xfrm>
                <a:off x="1537" y="2384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7" name="Group 668"/>
            <p:cNvGrpSpPr>
              <a:grpSpLocks/>
            </p:cNvGrpSpPr>
            <p:nvPr/>
          </p:nvGrpSpPr>
          <p:grpSpPr bwMode="auto">
            <a:xfrm>
              <a:off x="1553" y="2150"/>
              <a:ext cx="8" cy="7"/>
              <a:chOff x="1553" y="2383"/>
              <a:chExt cx="8" cy="7"/>
            </a:xfrm>
          </p:grpSpPr>
          <p:sp>
            <p:nvSpPr>
              <p:cNvPr id="80824" name="Oval 669"/>
              <p:cNvSpPr>
                <a:spLocks noChangeArrowheads="1"/>
              </p:cNvSpPr>
              <p:nvPr/>
            </p:nvSpPr>
            <p:spPr bwMode="auto">
              <a:xfrm>
                <a:off x="1553" y="2383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5" name="Rectangle 670"/>
              <p:cNvSpPr>
                <a:spLocks noChangeArrowheads="1"/>
              </p:cNvSpPr>
              <p:nvPr/>
            </p:nvSpPr>
            <p:spPr bwMode="auto">
              <a:xfrm>
                <a:off x="1554" y="2383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6" name="Oval 671"/>
              <p:cNvSpPr>
                <a:spLocks noChangeArrowheads="1"/>
              </p:cNvSpPr>
              <p:nvPr/>
            </p:nvSpPr>
            <p:spPr bwMode="auto">
              <a:xfrm>
                <a:off x="1557" y="2383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7" name="Oval 672"/>
              <p:cNvSpPr>
                <a:spLocks noChangeArrowheads="1"/>
              </p:cNvSpPr>
              <p:nvPr/>
            </p:nvSpPr>
            <p:spPr bwMode="auto">
              <a:xfrm>
                <a:off x="1554" y="2384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8" name="Group 673"/>
            <p:cNvGrpSpPr>
              <a:grpSpLocks/>
            </p:cNvGrpSpPr>
            <p:nvPr/>
          </p:nvGrpSpPr>
          <p:grpSpPr bwMode="auto">
            <a:xfrm>
              <a:off x="1569" y="2149"/>
              <a:ext cx="8" cy="7"/>
              <a:chOff x="1569" y="2382"/>
              <a:chExt cx="8" cy="7"/>
            </a:xfrm>
          </p:grpSpPr>
          <p:sp>
            <p:nvSpPr>
              <p:cNvPr id="80820" name="Oval 674"/>
              <p:cNvSpPr>
                <a:spLocks noChangeArrowheads="1"/>
              </p:cNvSpPr>
              <p:nvPr/>
            </p:nvSpPr>
            <p:spPr bwMode="auto">
              <a:xfrm>
                <a:off x="1569" y="2382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1" name="Rectangle 675"/>
              <p:cNvSpPr>
                <a:spLocks noChangeArrowheads="1"/>
              </p:cNvSpPr>
              <p:nvPr/>
            </p:nvSpPr>
            <p:spPr bwMode="auto">
              <a:xfrm>
                <a:off x="1571" y="2382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2" name="Oval 676"/>
              <p:cNvSpPr>
                <a:spLocks noChangeArrowheads="1"/>
              </p:cNvSpPr>
              <p:nvPr/>
            </p:nvSpPr>
            <p:spPr bwMode="auto">
              <a:xfrm>
                <a:off x="1573" y="2382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23" name="Oval 677"/>
              <p:cNvSpPr>
                <a:spLocks noChangeArrowheads="1"/>
              </p:cNvSpPr>
              <p:nvPr/>
            </p:nvSpPr>
            <p:spPr bwMode="auto">
              <a:xfrm>
                <a:off x="1570" y="2383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59" name="Group 678"/>
            <p:cNvGrpSpPr>
              <a:grpSpLocks/>
            </p:cNvGrpSpPr>
            <p:nvPr/>
          </p:nvGrpSpPr>
          <p:grpSpPr bwMode="auto">
            <a:xfrm>
              <a:off x="1598" y="2148"/>
              <a:ext cx="8" cy="7"/>
              <a:chOff x="1598" y="2381"/>
              <a:chExt cx="8" cy="7"/>
            </a:xfrm>
          </p:grpSpPr>
          <p:sp>
            <p:nvSpPr>
              <p:cNvPr id="80816" name="Oval 679"/>
              <p:cNvSpPr>
                <a:spLocks noChangeArrowheads="1"/>
              </p:cNvSpPr>
              <p:nvPr/>
            </p:nvSpPr>
            <p:spPr bwMode="auto">
              <a:xfrm>
                <a:off x="1598" y="2381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7" name="Rectangle 680"/>
              <p:cNvSpPr>
                <a:spLocks noChangeArrowheads="1"/>
              </p:cNvSpPr>
              <p:nvPr/>
            </p:nvSpPr>
            <p:spPr bwMode="auto">
              <a:xfrm>
                <a:off x="1600" y="2381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8" name="Oval 681"/>
              <p:cNvSpPr>
                <a:spLocks noChangeArrowheads="1"/>
              </p:cNvSpPr>
              <p:nvPr/>
            </p:nvSpPr>
            <p:spPr bwMode="auto">
              <a:xfrm>
                <a:off x="1602" y="2381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9" name="Oval 682"/>
              <p:cNvSpPr>
                <a:spLocks noChangeArrowheads="1"/>
              </p:cNvSpPr>
              <p:nvPr/>
            </p:nvSpPr>
            <p:spPr bwMode="auto">
              <a:xfrm>
                <a:off x="1599" y="2382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0" name="Group 683"/>
            <p:cNvGrpSpPr>
              <a:grpSpLocks/>
            </p:cNvGrpSpPr>
            <p:nvPr/>
          </p:nvGrpSpPr>
          <p:grpSpPr bwMode="auto">
            <a:xfrm>
              <a:off x="1618" y="2147"/>
              <a:ext cx="8" cy="6"/>
              <a:chOff x="1618" y="2380"/>
              <a:chExt cx="8" cy="6"/>
            </a:xfrm>
          </p:grpSpPr>
          <p:sp>
            <p:nvSpPr>
              <p:cNvPr id="80812" name="Oval 684"/>
              <p:cNvSpPr>
                <a:spLocks noChangeArrowheads="1"/>
              </p:cNvSpPr>
              <p:nvPr/>
            </p:nvSpPr>
            <p:spPr bwMode="auto">
              <a:xfrm>
                <a:off x="1618" y="2380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3" name="Rectangle 685"/>
              <p:cNvSpPr>
                <a:spLocks noChangeArrowheads="1"/>
              </p:cNvSpPr>
              <p:nvPr/>
            </p:nvSpPr>
            <p:spPr bwMode="auto">
              <a:xfrm>
                <a:off x="1620" y="2380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4" name="Oval 686"/>
              <p:cNvSpPr>
                <a:spLocks noChangeArrowheads="1"/>
              </p:cNvSpPr>
              <p:nvPr/>
            </p:nvSpPr>
            <p:spPr bwMode="auto">
              <a:xfrm>
                <a:off x="1622" y="2380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5" name="Oval 687"/>
              <p:cNvSpPr>
                <a:spLocks noChangeArrowheads="1"/>
              </p:cNvSpPr>
              <p:nvPr/>
            </p:nvSpPr>
            <p:spPr bwMode="auto">
              <a:xfrm>
                <a:off x="1619" y="2380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1" name="Group 688"/>
            <p:cNvGrpSpPr>
              <a:grpSpLocks/>
            </p:cNvGrpSpPr>
            <p:nvPr/>
          </p:nvGrpSpPr>
          <p:grpSpPr bwMode="auto">
            <a:xfrm>
              <a:off x="1637" y="2147"/>
              <a:ext cx="8" cy="6"/>
              <a:chOff x="1637" y="2380"/>
              <a:chExt cx="8" cy="6"/>
            </a:xfrm>
          </p:grpSpPr>
          <p:sp>
            <p:nvSpPr>
              <p:cNvPr id="80808" name="Oval 689"/>
              <p:cNvSpPr>
                <a:spLocks noChangeArrowheads="1"/>
              </p:cNvSpPr>
              <p:nvPr/>
            </p:nvSpPr>
            <p:spPr bwMode="auto">
              <a:xfrm>
                <a:off x="1637" y="2380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9" name="Rectangle 690"/>
              <p:cNvSpPr>
                <a:spLocks noChangeArrowheads="1"/>
              </p:cNvSpPr>
              <p:nvPr/>
            </p:nvSpPr>
            <p:spPr bwMode="auto">
              <a:xfrm>
                <a:off x="1639" y="2380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0" name="Oval 691"/>
              <p:cNvSpPr>
                <a:spLocks noChangeArrowheads="1"/>
              </p:cNvSpPr>
              <p:nvPr/>
            </p:nvSpPr>
            <p:spPr bwMode="auto">
              <a:xfrm>
                <a:off x="1641" y="2380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11" name="Oval 692"/>
              <p:cNvSpPr>
                <a:spLocks noChangeArrowheads="1"/>
              </p:cNvSpPr>
              <p:nvPr/>
            </p:nvSpPr>
            <p:spPr bwMode="auto">
              <a:xfrm>
                <a:off x="1638" y="2380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2" name="Group 693"/>
            <p:cNvGrpSpPr>
              <a:grpSpLocks/>
            </p:cNvGrpSpPr>
            <p:nvPr/>
          </p:nvGrpSpPr>
          <p:grpSpPr bwMode="auto">
            <a:xfrm>
              <a:off x="1656" y="2146"/>
              <a:ext cx="8" cy="6"/>
              <a:chOff x="1656" y="2379"/>
              <a:chExt cx="8" cy="6"/>
            </a:xfrm>
          </p:grpSpPr>
          <p:sp>
            <p:nvSpPr>
              <p:cNvPr id="80804" name="Oval 694"/>
              <p:cNvSpPr>
                <a:spLocks noChangeArrowheads="1"/>
              </p:cNvSpPr>
              <p:nvPr/>
            </p:nvSpPr>
            <p:spPr bwMode="auto">
              <a:xfrm>
                <a:off x="1656" y="2379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5" name="Rectangle 695"/>
              <p:cNvSpPr>
                <a:spLocks noChangeArrowheads="1"/>
              </p:cNvSpPr>
              <p:nvPr/>
            </p:nvSpPr>
            <p:spPr bwMode="auto">
              <a:xfrm>
                <a:off x="1658" y="2379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6" name="Oval 696"/>
              <p:cNvSpPr>
                <a:spLocks noChangeArrowheads="1"/>
              </p:cNvSpPr>
              <p:nvPr/>
            </p:nvSpPr>
            <p:spPr bwMode="auto">
              <a:xfrm>
                <a:off x="1660" y="2379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7" name="Oval 697"/>
              <p:cNvSpPr>
                <a:spLocks noChangeArrowheads="1"/>
              </p:cNvSpPr>
              <p:nvPr/>
            </p:nvSpPr>
            <p:spPr bwMode="auto">
              <a:xfrm>
                <a:off x="1657" y="2380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sp>
          <p:nvSpPr>
            <p:cNvPr id="80163" name="Freeform 698"/>
            <p:cNvSpPr>
              <a:spLocks/>
            </p:cNvSpPr>
            <p:nvPr/>
          </p:nvSpPr>
          <p:spPr bwMode="auto">
            <a:xfrm>
              <a:off x="1586" y="2145"/>
              <a:ext cx="10" cy="12"/>
            </a:xfrm>
            <a:custGeom>
              <a:avLst/>
              <a:gdLst>
                <a:gd name="T0" fmla="*/ 0 w 77"/>
                <a:gd name="T1" fmla="*/ 0 h 110"/>
                <a:gd name="T2" fmla="*/ 0 w 77"/>
                <a:gd name="T3" fmla="*/ 0 h 110"/>
                <a:gd name="T4" fmla="*/ 0 w 77"/>
                <a:gd name="T5" fmla="*/ 0 h 110"/>
                <a:gd name="T6" fmla="*/ 0 w 77"/>
                <a:gd name="T7" fmla="*/ 0 h 110"/>
                <a:gd name="T8" fmla="*/ 0 w 77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10"/>
                <a:gd name="T17" fmla="*/ 77 w 77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10">
                  <a:moveTo>
                    <a:pt x="0" y="11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64" name="Group 699"/>
            <p:cNvGrpSpPr>
              <a:grpSpLocks/>
            </p:cNvGrpSpPr>
            <p:nvPr/>
          </p:nvGrpSpPr>
          <p:grpSpPr bwMode="auto">
            <a:xfrm>
              <a:off x="1420" y="2396"/>
              <a:ext cx="8" cy="7"/>
              <a:chOff x="1420" y="2642"/>
              <a:chExt cx="8" cy="7"/>
            </a:xfrm>
          </p:grpSpPr>
          <p:sp>
            <p:nvSpPr>
              <p:cNvPr id="80800" name="Oval 700"/>
              <p:cNvSpPr>
                <a:spLocks noChangeArrowheads="1"/>
              </p:cNvSpPr>
              <p:nvPr/>
            </p:nvSpPr>
            <p:spPr bwMode="auto">
              <a:xfrm>
                <a:off x="1420" y="2642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1" name="Rectangle 701"/>
              <p:cNvSpPr>
                <a:spLocks noChangeArrowheads="1"/>
              </p:cNvSpPr>
              <p:nvPr/>
            </p:nvSpPr>
            <p:spPr bwMode="auto">
              <a:xfrm>
                <a:off x="1422" y="2642"/>
                <a:ext cx="4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2" name="Oval 702"/>
              <p:cNvSpPr>
                <a:spLocks noChangeArrowheads="1"/>
              </p:cNvSpPr>
              <p:nvPr/>
            </p:nvSpPr>
            <p:spPr bwMode="auto">
              <a:xfrm>
                <a:off x="1424" y="2642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803" name="Oval 703"/>
              <p:cNvSpPr>
                <a:spLocks noChangeArrowheads="1"/>
              </p:cNvSpPr>
              <p:nvPr/>
            </p:nvSpPr>
            <p:spPr bwMode="auto">
              <a:xfrm>
                <a:off x="1421" y="2643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5" name="Group 704"/>
            <p:cNvGrpSpPr>
              <a:grpSpLocks/>
            </p:cNvGrpSpPr>
            <p:nvPr/>
          </p:nvGrpSpPr>
          <p:grpSpPr bwMode="auto">
            <a:xfrm>
              <a:off x="1438" y="2393"/>
              <a:ext cx="8" cy="7"/>
              <a:chOff x="1438" y="2639"/>
              <a:chExt cx="8" cy="7"/>
            </a:xfrm>
          </p:grpSpPr>
          <p:sp>
            <p:nvSpPr>
              <p:cNvPr id="80796" name="Oval 705"/>
              <p:cNvSpPr>
                <a:spLocks noChangeArrowheads="1"/>
              </p:cNvSpPr>
              <p:nvPr/>
            </p:nvSpPr>
            <p:spPr bwMode="auto">
              <a:xfrm>
                <a:off x="1438" y="2639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7" name="Rectangle 706"/>
              <p:cNvSpPr>
                <a:spLocks noChangeArrowheads="1"/>
              </p:cNvSpPr>
              <p:nvPr/>
            </p:nvSpPr>
            <p:spPr bwMode="auto">
              <a:xfrm>
                <a:off x="1439" y="2639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8" name="Oval 707"/>
              <p:cNvSpPr>
                <a:spLocks noChangeArrowheads="1"/>
              </p:cNvSpPr>
              <p:nvPr/>
            </p:nvSpPr>
            <p:spPr bwMode="auto">
              <a:xfrm>
                <a:off x="1441" y="2639"/>
                <a:ext cx="5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9" name="Oval 708"/>
              <p:cNvSpPr>
                <a:spLocks noChangeArrowheads="1"/>
              </p:cNvSpPr>
              <p:nvPr/>
            </p:nvSpPr>
            <p:spPr bwMode="auto">
              <a:xfrm>
                <a:off x="1439" y="2640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6" name="Group 709"/>
            <p:cNvGrpSpPr>
              <a:grpSpLocks/>
            </p:cNvGrpSpPr>
            <p:nvPr/>
          </p:nvGrpSpPr>
          <p:grpSpPr bwMode="auto">
            <a:xfrm>
              <a:off x="1459" y="2391"/>
              <a:ext cx="8" cy="6"/>
              <a:chOff x="1459" y="2637"/>
              <a:chExt cx="8" cy="6"/>
            </a:xfrm>
          </p:grpSpPr>
          <p:sp>
            <p:nvSpPr>
              <p:cNvPr id="80792" name="Oval 710"/>
              <p:cNvSpPr>
                <a:spLocks noChangeArrowheads="1"/>
              </p:cNvSpPr>
              <p:nvPr/>
            </p:nvSpPr>
            <p:spPr bwMode="auto">
              <a:xfrm>
                <a:off x="1459" y="2637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3" name="Rectangle 711"/>
              <p:cNvSpPr>
                <a:spLocks noChangeArrowheads="1"/>
              </p:cNvSpPr>
              <p:nvPr/>
            </p:nvSpPr>
            <p:spPr bwMode="auto">
              <a:xfrm>
                <a:off x="1460" y="2637"/>
                <a:ext cx="5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4" name="Oval 712"/>
              <p:cNvSpPr>
                <a:spLocks noChangeArrowheads="1"/>
              </p:cNvSpPr>
              <p:nvPr/>
            </p:nvSpPr>
            <p:spPr bwMode="auto">
              <a:xfrm>
                <a:off x="1463" y="2637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5" name="Oval 713"/>
              <p:cNvSpPr>
                <a:spLocks noChangeArrowheads="1"/>
              </p:cNvSpPr>
              <p:nvPr/>
            </p:nvSpPr>
            <p:spPr bwMode="auto">
              <a:xfrm>
                <a:off x="1460" y="2637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7" name="Group 714"/>
            <p:cNvGrpSpPr>
              <a:grpSpLocks/>
            </p:cNvGrpSpPr>
            <p:nvPr/>
          </p:nvGrpSpPr>
          <p:grpSpPr bwMode="auto">
            <a:xfrm>
              <a:off x="1477" y="2389"/>
              <a:ext cx="8" cy="5"/>
              <a:chOff x="1477" y="2634"/>
              <a:chExt cx="8" cy="6"/>
            </a:xfrm>
          </p:grpSpPr>
          <p:sp>
            <p:nvSpPr>
              <p:cNvPr id="80788" name="Oval 715"/>
              <p:cNvSpPr>
                <a:spLocks noChangeArrowheads="1"/>
              </p:cNvSpPr>
              <p:nvPr/>
            </p:nvSpPr>
            <p:spPr bwMode="auto">
              <a:xfrm>
                <a:off x="1477" y="2634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9" name="Rectangle 716"/>
              <p:cNvSpPr>
                <a:spLocks noChangeArrowheads="1"/>
              </p:cNvSpPr>
              <p:nvPr/>
            </p:nvSpPr>
            <p:spPr bwMode="auto">
              <a:xfrm>
                <a:off x="1479" y="2634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0" name="Oval 717"/>
              <p:cNvSpPr>
                <a:spLocks noChangeArrowheads="1"/>
              </p:cNvSpPr>
              <p:nvPr/>
            </p:nvSpPr>
            <p:spPr bwMode="auto">
              <a:xfrm>
                <a:off x="1481" y="2634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91" name="Oval 718"/>
              <p:cNvSpPr>
                <a:spLocks noChangeArrowheads="1"/>
              </p:cNvSpPr>
              <p:nvPr/>
            </p:nvSpPr>
            <p:spPr bwMode="auto">
              <a:xfrm>
                <a:off x="1478" y="2635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8" name="Group 719"/>
            <p:cNvGrpSpPr>
              <a:grpSpLocks/>
            </p:cNvGrpSpPr>
            <p:nvPr/>
          </p:nvGrpSpPr>
          <p:grpSpPr bwMode="auto">
            <a:xfrm>
              <a:off x="1496" y="2387"/>
              <a:ext cx="8" cy="5"/>
              <a:chOff x="1496" y="2632"/>
              <a:chExt cx="8" cy="6"/>
            </a:xfrm>
          </p:grpSpPr>
          <p:sp>
            <p:nvSpPr>
              <p:cNvPr id="80784" name="Oval 720"/>
              <p:cNvSpPr>
                <a:spLocks noChangeArrowheads="1"/>
              </p:cNvSpPr>
              <p:nvPr/>
            </p:nvSpPr>
            <p:spPr bwMode="auto">
              <a:xfrm>
                <a:off x="1496" y="2632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5" name="Rectangle 721"/>
              <p:cNvSpPr>
                <a:spLocks noChangeArrowheads="1"/>
              </p:cNvSpPr>
              <p:nvPr/>
            </p:nvSpPr>
            <p:spPr bwMode="auto">
              <a:xfrm>
                <a:off x="1498" y="2632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6" name="Oval 722"/>
              <p:cNvSpPr>
                <a:spLocks noChangeArrowheads="1"/>
              </p:cNvSpPr>
              <p:nvPr/>
            </p:nvSpPr>
            <p:spPr bwMode="auto">
              <a:xfrm>
                <a:off x="1500" y="2632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7" name="Oval 723"/>
              <p:cNvSpPr>
                <a:spLocks noChangeArrowheads="1"/>
              </p:cNvSpPr>
              <p:nvPr/>
            </p:nvSpPr>
            <p:spPr bwMode="auto">
              <a:xfrm>
                <a:off x="1497" y="2632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69" name="Group 724"/>
            <p:cNvGrpSpPr>
              <a:grpSpLocks/>
            </p:cNvGrpSpPr>
            <p:nvPr/>
          </p:nvGrpSpPr>
          <p:grpSpPr bwMode="auto">
            <a:xfrm>
              <a:off x="1515" y="2384"/>
              <a:ext cx="8" cy="6"/>
              <a:chOff x="1515" y="2629"/>
              <a:chExt cx="8" cy="6"/>
            </a:xfrm>
          </p:grpSpPr>
          <p:sp>
            <p:nvSpPr>
              <p:cNvPr id="80780" name="Oval 725"/>
              <p:cNvSpPr>
                <a:spLocks noChangeArrowheads="1"/>
              </p:cNvSpPr>
              <p:nvPr/>
            </p:nvSpPr>
            <p:spPr bwMode="auto">
              <a:xfrm>
                <a:off x="1515" y="2629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1" name="Rectangle 726"/>
              <p:cNvSpPr>
                <a:spLocks noChangeArrowheads="1"/>
              </p:cNvSpPr>
              <p:nvPr/>
            </p:nvSpPr>
            <p:spPr bwMode="auto">
              <a:xfrm>
                <a:off x="1517" y="2629"/>
                <a:ext cx="4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2" name="Oval 727"/>
              <p:cNvSpPr>
                <a:spLocks noChangeArrowheads="1"/>
              </p:cNvSpPr>
              <p:nvPr/>
            </p:nvSpPr>
            <p:spPr bwMode="auto">
              <a:xfrm>
                <a:off x="1519" y="2629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83" name="Oval 728"/>
              <p:cNvSpPr>
                <a:spLocks noChangeArrowheads="1"/>
              </p:cNvSpPr>
              <p:nvPr/>
            </p:nvSpPr>
            <p:spPr bwMode="auto">
              <a:xfrm>
                <a:off x="1516" y="2629"/>
                <a:ext cx="3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0" name="Group 729"/>
            <p:cNvGrpSpPr>
              <a:grpSpLocks/>
            </p:cNvGrpSpPr>
            <p:nvPr/>
          </p:nvGrpSpPr>
          <p:grpSpPr bwMode="auto">
            <a:xfrm>
              <a:off x="1534" y="2381"/>
              <a:ext cx="7" cy="6"/>
              <a:chOff x="1534" y="2626"/>
              <a:chExt cx="7" cy="6"/>
            </a:xfrm>
          </p:grpSpPr>
          <p:sp>
            <p:nvSpPr>
              <p:cNvPr id="80776" name="Oval 730"/>
              <p:cNvSpPr>
                <a:spLocks noChangeArrowheads="1"/>
              </p:cNvSpPr>
              <p:nvPr/>
            </p:nvSpPr>
            <p:spPr bwMode="auto">
              <a:xfrm>
                <a:off x="1534" y="2626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7" name="Rectangle 731"/>
              <p:cNvSpPr>
                <a:spLocks noChangeArrowheads="1"/>
              </p:cNvSpPr>
              <p:nvPr/>
            </p:nvSpPr>
            <p:spPr bwMode="auto">
              <a:xfrm>
                <a:off x="1535" y="2626"/>
                <a:ext cx="5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8" name="Oval 732"/>
              <p:cNvSpPr>
                <a:spLocks noChangeArrowheads="1"/>
              </p:cNvSpPr>
              <p:nvPr/>
            </p:nvSpPr>
            <p:spPr bwMode="auto">
              <a:xfrm>
                <a:off x="1537" y="2626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9" name="Oval 733"/>
              <p:cNvSpPr>
                <a:spLocks noChangeArrowheads="1"/>
              </p:cNvSpPr>
              <p:nvPr/>
            </p:nvSpPr>
            <p:spPr bwMode="auto">
              <a:xfrm>
                <a:off x="1535" y="2627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1" name="Group 734"/>
            <p:cNvGrpSpPr>
              <a:grpSpLocks/>
            </p:cNvGrpSpPr>
            <p:nvPr/>
          </p:nvGrpSpPr>
          <p:grpSpPr bwMode="auto">
            <a:xfrm>
              <a:off x="1551" y="2378"/>
              <a:ext cx="8" cy="7"/>
              <a:chOff x="1551" y="2623"/>
              <a:chExt cx="8" cy="7"/>
            </a:xfrm>
          </p:grpSpPr>
          <p:sp>
            <p:nvSpPr>
              <p:cNvPr id="80772" name="Oval 735"/>
              <p:cNvSpPr>
                <a:spLocks noChangeArrowheads="1"/>
              </p:cNvSpPr>
              <p:nvPr/>
            </p:nvSpPr>
            <p:spPr bwMode="auto">
              <a:xfrm>
                <a:off x="1551" y="2623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3" name="Rectangle 736"/>
              <p:cNvSpPr>
                <a:spLocks noChangeArrowheads="1"/>
              </p:cNvSpPr>
              <p:nvPr/>
            </p:nvSpPr>
            <p:spPr bwMode="auto">
              <a:xfrm>
                <a:off x="1553" y="2623"/>
                <a:ext cx="4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4" name="Oval 737"/>
              <p:cNvSpPr>
                <a:spLocks noChangeArrowheads="1"/>
              </p:cNvSpPr>
              <p:nvPr/>
            </p:nvSpPr>
            <p:spPr bwMode="auto">
              <a:xfrm>
                <a:off x="1555" y="2623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5" name="Oval 738"/>
              <p:cNvSpPr>
                <a:spLocks noChangeArrowheads="1"/>
              </p:cNvSpPr>
              <p:nvPr/>
            </p:nvSpPr>
            <p:spPr bwMode="auto">
              <a:xfrm>
                <a:off x="1552" y="2624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2" name="Group 739"/>
            <p:cNvGrpSpPr>
              <a:grpSpLocks/>
            </p:cNvGrpSpPr>
            <p:nvPr/>
          </p:nvGrpSpPr>
          <p:grpSpPr bwMode="auto">
            <a:xfrm>
              <a:off x="1569" y="2375"/>
              <a:ext cx="7" cy="7"/>
              <a:chOff x="1569" y="2620"/>
              <a:chExt cx="7" cy="7"/>
            </a:xfrm>
          </p:grpSpPr>
          <p:sp>
            <p:nvSpPr>
              <p:cNvPr id="80768" name="Oval 740"/>
              <p:cNvSpPr>
                <a:spLocks noChangeArrowheads="1"/>
              </p:cNvSpPr>
              <p:nvPr/>
            </p:nvSpPr>
            <p:spPr bwMode="auto">
              <a:xfrm>
                <a:off x="1569" y="2620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9" name="Rectangle 741"/>
              <p:cNvSpPr>
                <a:spLocks noChangeArrowheads="1"/>
              </p:cNvSpPr>
              <p:nvPr/>
            </p:nvSpPr>
            <p:spPr bwMode="auto">
              <a:xfrm>
                <a:off x="1570" y="2620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0" name="Oval 742"/>
              <p:cNvSpPr>
                <a:spLocks noChangeArrowheads="1"/>
              </p:cNvSpPr>
              <p:nvPr/>
            </p:nvSpPr>
            <p:spPr bwMode="auto">
              <a:xfrm>
                <a:off x="1572" y="2620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71" name="Oval 743"/>
              <p:cNvSpPr>
                <a:spLocks noChangeArrowheads="1"/>
              </p:cNvSpPr>
              <p:nvPr/>
            </p:nvSpPr>
            <p:spPr bwMode="auto">
              <a:xfrm>
                <a:off x="1570" y="2621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3" name="Group 744"/>
            <p:cNvGrpSpPr>
              <a:grpSpLocks/>
            </p:cNvGrpSpPr>
            <p:nvPr/>
          </p:nvGrpSpPr>
          <p:grpSpPr bwMode="auto">
            <a:xfrm>
              <a:off x="1598" y="2372"/>
              <a:ext cx="7" cy="6"/>
              <a:chOff x="1598" y="2617"/>
              <a:chExt cx="7" cy="6"/>
            </a:xfrm>
          </p:grpSpPr>
          <p:sp>
            <p:nvSpPr>
              <p:cNvPr id="80764" name="Oval 745"/>
              <p:cNvSpPr>
                <a:spLocks noChangeArrowheads="1"/>
              </p:cNvSpPr>
              <p:nvPr/>
            </p:nvSpPr>
            <p:spPr bwMode="auto">
              <a:xfrm>
                <a:off x="1598" y="2617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5" name="Rectangle 746"/>
              <p:cNvSpPr>
                <a:spLocks noChangeArrowheads="1"/>
              </p:cNvSpPr>
              <p:nvPr/>
            </p:nvSpPr>
            <p:spPr bwMode="auto">
              <a:xfrm>
                <a:off x="1599" y="2617"/>
                <a:ext cx="5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6" name="Oval 747"/>
              <p:cNvSpPr>
                <a:spLocks noChangeArrowheads="1"/>
              </p:cNvSpPr>
              <p:nvPr/>
            </p:nvSpPr>
            <p:spPr bwMode="auto">
              <a:xfrm>
                <a:off x="1601" y="2617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7" name="Oval 748"/>
              <p:cNvSpPr>
                <a:spLocks noChangeArrowheads="1"/>
              </p:cNvSpPr>
              <p:nvPr/>
            </p:nvSpPr>
            <p:spPr bwMode="auto">
              <a:xfrm>
                <a:off x="1599" y="2617"/>
                <a:ext cx="2" cy="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4" name="Group 749"/>
            <p:cNvGrpSpPr>
              <a:grpSpLocks/>
            </p:cNvGrpSpPr>
            <p:nvPr/>
          </p:nvGrpSpPr>
          <p:grpSpPr bwMode="auto">
            <a:xfrm>
              <a:off x="1613" y="2370"/>
              <a:ext cx="8" cy="5"/>
              <a:chOff x="1613" y="2614"/>
              <a:chExt cx="8" cy="6"/>
            </a:xfrm>
          </p:grpSpPr>
          <p:sp>
            <p:nvSpPr>
              <p:cNvPr id="80760" name="Oval 750"/>
              <p:cNvSpPr>
                <a:spLocks noChangeArrowheads="1"/>
              </p:cNvSpPr>
              <p:nvPr/>
            </p:nvSpPr>
            <p:spPr bwMode="auto">
              <a:xfrm>
                <a:off x="1613" y="2614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1" name="Rectangle 751"/>
              <p:cNvSpPr>
                <a:spLocks noChangeArrowheads="1"/>
              </p:cNvSpPr>
              <p:nvPr/>
            </p:nvSpPr>
            <p:spPr bwMode="auto">
              <a:xfrm>
                <a:off x="1615" y="2614"/>
                <a:ext cx="5" cy="6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2" name="Oval 752"/>
              <p:cNvSpPr>
                <a:spLocks noChangeArrowheads="1"/>
              </p:cNvSpPr>
              <p:nvPr/>
            </p:nvSpPr>
            <p:spPr bwMode="auto">
              <a:xfrm>
                <a:off x="1617" y="2614"/>
                <a:ext cx="4" cy="6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63" name="Oval 753"/>
              <p:cNvSpPr>
                <a:spLocks noChangeArrowheads="1"/>
              </p:cNvSpPr>
              <p:nvPr/>
            </p:nvSpPr>
            <p:spPr bwMode="auto">
              <a:xfrm>
                <a:off x="1614" y="2614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5" name="Group 754"/>
            <p:cNvGrpSpPr>
              <a:grpSpLocks/>
            </p:cNvGrpSpPr>
            <p:nvPr/>
          </p:nvGrpSpPr>
          <p:grpSpPr bwMode="auto">
            <a:xfrm>
              <a:off x="1636" y="2366"/>
              <a:ext cx="8" cy="6"/>
              <a:chOff x="1636" y="2610"/>
              <a:chExt cx="8" cy="7"/>
            </a:xfrm>
          </p:grpSpPr>
          <p:sp>
            <p:nvSpPr>
              <p:cNvPr id="80756" name="Oval 755"/>
              <p:cNvSpPr>
                <a:spLocks noChangeArrowheads="1"/>
              </p:cNvSpPr>
              <p:nvPr/>
            </p:nvSpPr>
            <p:spPr bwMode="auto">
              <a:xfrm>
                <a:off x="1636" y="2610"/>
                <a:ext cx="4" cy="6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7" name="Rectangle 756"/>
              <p:cNvSpPr>
                <a:spLocks noChangeArrowheads="1"/>
              </p:cNvSpPr>
              <p:nvPr/>
            </p:nvSpPr>
            <p:spPr bwMode="auto">
              <a:xfrm>
                <a:off x="1638" y="2610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8" name="Oval 757"/>
              <p:cNvSpPr>
                <a:spLocks noChangeArrowheads="1"/>
              </p:cNvSpPr>
              <p:nvPr/>
            </p:nvSpPr>
            <p:spPr bwMode="auto">
              <a:xfrm>
                <a:off x="1640" y="2610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9" name="Oval 758"/>
              <p:cNvSpPr>
                <a:spLocks noChangeArrowheads="1"/>
              </p:cNvSpPr>
              <p:nvPr/>
            </p:nvSpPr>
            <p:spPr bwMode="auto">
              <a:xfrm>
                <a:off x="1637" y="2611"/>
                <a:ext cx="3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grpSp>
          <p:nvGrpSpPr>
            <p:cNvPr id="80176" name="Group 759"/>
            <p:cNvGrpSpPr>
              <a:grpSpLocks/>
            </p:cNvGrpSpPr>
            <p:nvPr/>
          </p:nvGrpSpPr>
          <p:grpSpPr bwMode="auto">
            <a:xfrm>
              <a:off x="1657" y="2363"/>
              <a:ext cx="7" cy="7"/>
              <a:chOff x="1657" y="2607"/>
              <a:chExt cx="7" cy="7"/>
            </a:xfrm>
          </p:grpSpPr>
          <p:sp>
            <p:nvSpPr>
              <p:cNvPr id="80752" name="Oval 760"/>
              <p:cNvSpPr>
                <a:spLocks noChangeArrowheads="1"/>
              </p:cNvSpPr>
              <p:nvPr/>
            </p:nvSpPr>
            <p:spPr bwMode="auto">
              <a:xfrm>
                <a:off x="1657" y="2607"/>
                <a:ext cx="4" cy="7"/>
              </a:xfrm>
              <a:prstGeom prst="ellipse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3" name="Rectangle 761"/>
              <p:cNvSpPr>
                <a:spLocks noChangeArrowheads="1"/>
              </p:cNvSpPr>
              <p:nvPr/>
            </p:nvSpPr>
            <p:spPr bwMode="auto">
              <a:xfrm>
                <a:off x="1658" y="2607"/>
                <a:ext cx="5" cy="7"/>
              </a:xfrm>
              <a:prstGeom prst="rect">
                <a:avLst/>
              </a:prstGeom>
              <a:solidFill>
                <a:srgbClr val="E0E0E0"/>
              </a:solidFill>
              <a:ln w="1588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4" name="Oval 762"/>
              <p:cNvSpPr>
                <a:spLocks noChangeArrowheads="1"/>
              </p:cNvSpPr>
              <p:nvPr/>
            </p:nvSpPr>
            <p:spPr bwMode="auto">
              <a:xfrm>
                <a:off x="1660" y="2607"/>
                <a:ext cx="4" cy="7"/>
              </a:xfrm>
              <a:prstGeom prst="ellipse">
                <a:avLst/>
              </a:prstGeom>
              <a:solidFill>
                <a:srgbClr val="A0A0A0"/>
              </a:solidFill>
              <a:ln w="1588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  <p:sp>
            <p:nvSpPr>
              <p:cNvPr id="80755" name="Oval 763"/>
              <p:cNvSpPr>
                <a:spLocks noChangeArrowheads="1"/>
              </p:cNvSpPr>
              <p:nvPr/>
            </p:nvSpPr>
            <p:spPr bwMode="auto">
              <a:xfrm>
                <a:off x="1658" y="2608"/>
                <a:ext cx="2" cy="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zh-TW" altLang="en-US">
                  <a:latin typeface="Gill Sans MT" pitchFamily="34" charset="0"/>
                  <a:ea typeface="PMingLiU" pitchFamily="18" charset="-120"/>
                </a:endParaRPr>
              </a:p>
            </p:txBody>
          </p:sp>
        </p:grpSp>
        <p:sp>
          <p:nvSpPr>
            <p:cNvPr id="80177" name="Text Box 764"/>
            <p:cNvSpPr txBox="1">
              <a:spLocks noChangeArrowheads="1"/>
            </p:cNvSpPr>
            <p:nvPr/>
          </p:nvSpPr>
          <p:spPr bwMode="auto">
            <a:xfrm>
              <a:off x="1294" y="1488"/>
              <a:ext cx="1580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altLang="zh-TW" sz="1200">
                  <a:ea typeface="PMingLiU" pitchFamily="18" charset="-120"/>
                </a:rPr>
                <a:t>UMTS, WLAN,</a:t>
              </a:r>
            </a:p>
            <a:p>
              <a:r>
                <a:rPr lang="de-DE" altLang="zh-TW" sz="1200">
                  <a:ea typeface="PMingLiU" pitchFamily="18" charset="-120"/>
                </a:rPr>
                <a:t>GSM, </a:t>
              </a:r>
            </a:p>
            <a:p>
              <a:r>
                <a:rPr lang="de-DE" altLang="zh-TW" sz="1200">
                  <a:ea typeface="PMingLiU" pitchFamily="18" charset="-120"/>
                </a:rPr>
                <a:t>cdma2000, </a:t>
              </a:r>
              <a:endParaRPr lang="de-DE" altLang="zh-CN" sz="1200">
                <a:ea typeface="PMingLiU" pitchFamily="18" charset="-120"/>
              </a:endParaRPr>
            </a:p>
            <a:p>
              <a:r>
                <a:rPr lang="de-DE" altLang="zh-TW" sz="1200">
                  <a:ea typeface="PMingLiU" pitchFamily="18" charset="-120"/>
                </a:rPr>
                <a:t>DAB,</a:t>
              </a:r>
              <a:r>
                <a:rPr lang="de-DE" altLang="zh-TW" sz="1400">
                  <a:ea typeface="PMingLiU" pitchFamily="18" charset="-120"/>
                </a:rPr>
                <a:t> ...</a:t>
              </a:r>
              <a:endParaRPr lang="de-DE" altLang="zh-TW" sz="1400">
                <a:solidFill>
                  <a:srgbClr val="FF0000"/>
                </a:solidFill>
                <a:ea typeface="PMingLiU" pitchFamily="18" charset="-120"/>
              </a:endParaRPr>
            </a:p>
          </p:txBody>
        </p:sp>
        <p:graphicFrame>
          <p:nvGraphicFramePr>
            <p:cNvPr id="80178" name="Object 2"/>
            <p:cNvGraphicFramePr>
              <a:graphicFrameLocks noChangeAspect="1"/>
            </p:cNvGraphicFramePr>
            <p:nvPr/>
          </p:nvGraphicFramePr>
          <p:xfrm>
            <a:off x="1680" y="480"/>
            <a:ext cx="713" cy="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216" name="Clip" r:id="rId6" imgW="4483865" imgH="3113367" progId="">
                    <p:embed/>
                  </p:oleObj>
                </mc:Choice>
                <mc:Fallback>
                  <p:oleObj name="Clip" r:id="rId6" imgW="4483865" imgH="3113367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480"/>
                          <a:ext cx="713" cy="4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0179" name="Group 766"/>
            <p:cNvGrpSpPr>
              <a:grpSpLocks/>
            </p:cNvGrpSpPr>
            <p:nvPr/>
          </p:nvGrpSpPr>
          <p:grpSpPr bwMode="auto">
            <a:xfrm rot="-2708651">
              <a:off x="2045" y="3112"/>
              <a:ext cx="983" cy="377"/>
              <a:chOff x="970" y="3616"/>
              <a:chExt cx="1040" cy="377"/>
            </a:xfrm>
          </p:grpSpPr>
          <p:sp>
            <p:nvSpPr>
              <p:cNvPr id="80723" name="Freeform 767"/>
              <p:cNvSpPr>
                <a:spLocks/>
              </p:cNvSpPr>
              <p:nvPr/>
            </p:nvSpPr>
            <p:spPr bwMode="auto">
              <a:xfrm>
                <a:off x="1495" y="3621"/>
                <a:ext cx="94" cy="225"/>
              </a:xfrm>
              <a:custGeom>
                <a:avLst/>
                <a:gdLst>
                  <a:gd name="T0" fmla="*/ 0 w 284"/>
                  <a:gd name="T1" fmla="*/ 0 h 451"/>
                  <a:gd name="T2" fmla="*/ 0 w 284"/>
                  <a:gd name="T3" fmla="*/ 0 h 451"/>
                  <a:gd name="T4" fmla="*/ 0 w 284"/>
                  <a:gd name="T5" fmla="*/ 0 h 451"/>
                  <a:gd name="T6" fmla="*/ 0 w 284"/>
                  <a:gd name="T7" fmla="*/ 0 h 451"/>
                  <a:gd name="T8" fmla="*/ 0 w 284"/>
                  <a:gd name="T9" fmla="*/ 0 h 451"/>
                  <a:gd name="T10" fmla="*/ 0 w 284"/>
                  <a:gd name="T11" fmla="*/ 0 h 451"/>
                  <a:gd name="T12" fmla="*/ 0 w 284"/>
                  <a:gd name="T13" fmla="*/ 0 h 451"/>
                  <a:gd name="T14" fmla="*/ 0 w 284"/>
                  <a:gd name="T15" fmla="*/ 0 h 451"/>
                  <a:gd name="T16" fmla="*/ 0 w 284"/>
                  <a:gd name="T17" fmla="*/ 0 h 451"/>
                  <a:gd name="T18" fmla="*/ 0 w 284"/>
                  <a:gd name="T19" fmla="*/ 0 h 451"/>
                  <a:gd name="T20" fmla="*/ 0 w 284"/>
                  <a:gd name="T21" fmla="*/ 0 h 451"/>
                  <a:gd name="T22" fmla="*/ 0 w 284"/>
                  <a:gd name="T23" fmla="*/ 0 h 451"/>
                  <a:gd name="T24" fmla="*/ 0 w 284"/>
                  <a:gd name="T25" fmla="*/ 0 h 451"/>
                  <a:gd name="T26" fmla="*/ 0 w 284"/>
                  <a:gd name="T27" fmla="*/ 0 h 451"/>
                  <a:gd name="T28" fmla="*/ 0 w 284"/>
                  <a:gd name="T29" fmla="*/ 0 h 451"/>
                  <a:gd name="T30" fmla="*/ 0 w 284"/>
                  <a:gd name="T31" fmla="*/ 0 h 451"/>
                  <a:gd name="T32" fmla="*/ 0 w 284"/>
                  <a:gd name="T33" fmla="*/ 0 h 451"/>
                  <a:gd name="T34" fmla="*/ 0 w 284"/>
                  <a:gd name="T35" fmla="*/ 0 h 451"/>
                  <a:gd name="T36" fmla="*/ 0 w 284"/>
                  <a:gd name="T37" fmla="*/ 0 h 451"/>
                  <a:gd name="T38" fmla="*/ 0 w 284"/>
                  <a:gd name="T39" fmla="*/ 0 h 451"/>
                  <a:gd name="T40" fmla="*/ 0 w 284"/>
                  <a:gd name="T41" fmla="*/ 0 h 451"/>
                  <a:gd name="T42" fmla="*/ 0 w 284"/>
                  <a:gd name="T43" fmla="*/ 0 h 451"/>
                  <a:gd name="T44" fmla="*/ 0 w 284"/>
                  <a:gd name="T45" fmla="*/ 0 h 451"/>
                  <a:gd name="T46" fmla="*/ 0 w 284"/>
                  <a:gd name="T47" fmla="*/ 0 h 451"/>
                  <a:gd name="T48" fmla="*/ 0 w 284"/>
                  <a:gd name="T49" fmla="*/ 0 h 451"/>
                  <a:gd name="T50" fmla="*/ 0 w 284"/>
                  <a:gd name="T51" fmla="*/ 0 h 451"/>
                  <a:gd name="T52" fmla="*/ 0 w 284"/>
                  <a:gd name="T53" fmla="*/ 0 h 451"/>
                  <a:gd name="T54" fmla="*/ 0 w 284"/>
                  <a:gd name="T55" fmla="*/ 0 h 451"/>
                  <a:gd name="T56" fmla="*/ 0 w 284"/>
                  <a:gd name="T57" fmla="*/ 0 h 451"/>
                  <a:gd name="T58" fmla="*/ 0 w 284"/>
                  <a:gd name="T59" fmla="*/ 0 h 451"/>
                  <a:gd name="T60" fmla="*/ 0 w 284"/>
                  <a:gd name="T61" fmla="*/ 0 h 451"/>
                  <a:gd name="T62" fmla="*/ 0 w 284"/>
                  <a:gd name="T63" fmla="*/ 0 h 451"/>
                  <a:gd name="T64" fmla="*/ 0 w 284"/>
                  <a:gd name="T65" fmla="*/ 0 h 451"/>
                  <a:gd name="T66" fmla="*/ 0 w 284"/>
                  <a:gd name="T67" fmla="*/ 0 h 451"/>
                  <a:gd name="T68" fmla="*/ 0 w 284"/>
                  <a:gd name="T69" fmla="*/ 0 h 451"/>
                  <a:gd name="T70" fmla="*/ 0 w 284"/>
                  <a:gd name="T71" fmla="*/ 0 h 451"/>
                  <a:gd name="T72" fmla="*/ 0 w 284"/>
                  <a:gd name="T73" fmla="*/ 0 h 451"/>
                  <a:gd name="T74" fmla="*/ 0 w 284"/>
                  <a:gd name="T75" fmla="*/ 0 h 451"/>
                  <a:gd name="T76" fmla="*/ 0 w 284"/>
                  <a:gd name="T77" fmla="*/ 0 h 451"/>
                  <a:gd name="T78" fmla="*/ 0 w 284"/>
                  <a:gd name="T79" fmla="*/ 0 h 451"/>
                  <a:gd name="T80" fmla="*/ 0 w 284"/>
                  <a:gd name="T81" fmla="*/ 0 h 451"/>
                  <a:gd name="T82" fmla="*/ 0 w 284"/>
                  <a:gd name="T83" fmla="*/ 0 h 451"/>
                  <a:gd name="T84" fmla="*/ 0 w 284"/>
                  <a:gd name="T85" fmla="*/ 0 h 451"/>
                  <a:gd name="T86" fmla="*/ 0 w 284"/>
                  <a:gd name="T87" fmla="*/ 0 h 451"/>
                  <a:gd name="T88" fmla="*/ 0 w 284"/>
                  <a:gd name="T89" fmla="*/ 0 h 4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84"/>
                  <a:gd name="T136" fmla="*/ 0 h 451"/>
                  <a:gd name="T137" fmla="*/ 284 w 284"/>
                  <a:gd name="T138" fmla="*/ 451 h 4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84" h="451">
                    <a:moveTo>
                      <a:pt x="229" y="11"/>
                    </a:moveTo>
                    <a:lnTo>
                      <a:pt x="225" y="18"/>
                    </a:lnTo>
                    <a:lnTo>
                      <a:pt x="216" y="32"/>
                    </a:lnTo>
                    <a:lnTo>
                      <a:pt x="204" y="54"/>
                    </a:lnTo>
                    <a:lnTo>
                      <a:pt x="190" y="81"/>
                    </a:lnTo>
                    <a:lnTo>
                      <a:pt x="173" y="113"/>
                    </a:lnTo>
                    <a:lnTo>
                      <a:pt x="155" y="148"/>
                    </a:lnTo>
                    <a:lnTo>
                      <a:pt x="136" y="185"/>
                    </a:lnTo>
                    <a:lnTo>
                      <a:pt x="115" y="224"/>
                    </a:lnTo>
                    <a:lnTo>
                      <a:pt x="94" y="263"/>
                    </a:lnTo>
                    <a:lnTo>
                      <a:pt x="75" y="300"/>
                    </a:lnTo>
                    <a:lnTo>
                      <a:pt x="57" y="336"/>
                    </a:lnTo>
                    <a:lnTo>
                      <a:pt x="40" y="368"/>
                    </a:lnTo>
                    <a:lnTo>
                      <a:pt x="26" y="396"/>
                    </a:lnTo>
                    <a:lnTo>
                      <a:pt x="14" y="418"/>
                    </a:lnTo>
                    <a:lnTo>
                      <a:pt x="5" y="433"/>
                    </a:lnTo>
                    <a:lnTo>
                      <a:pt x="1" y="440"/>
                    </a:lnTo>
                    <a:lnTo>
                      <a:pt x="0" y="448"/>
                    </a:lnTo>
                    <a:lnTo>
                      <a:pt x="4" y="451"/>
                    </a:lnTo>
                    <a:lnTo>
                      <a:pt x="10" y="449"/>
                    </a:lnTo>
                    <a:lnTo>
                      <a:pt x="14" y="446"/>
                    </a:lnTo>
                    <a:lnTo>
                      <a:pt x="19" y="438"/>
                    </a:lnTo>
                    <a:lnTo>
                      <a:pt x="28" y="424"/>
                    </a:lnTo>
                    <a:lnTo>
                      <a:pt x="41" y="404"/>
                    </a:lnTo>
                    <a:lnTo>
                      <a:pt x="58" y="378"/>
                    </a:lnTo>
                    <a:lnTo>
                      <a:pt x="79" y="349"/>
                    </a:lnTo>
                    <a:lnTo>
                      <a:pt x="100" y="316"/>
                    </a:lnTo>
                    <a:lnTo>
                      <a:pt x="123" y="280"/>
                    </a:lnTo>
                    <a:lnTo>
                      <a:pt x="146" y="245"/>
                    </a:lnTo>
                    <a:lnTo>
                      <a:pt x="171" y="209"/>
                    </a:lnTo>
                    <a:lnTo>
                      <a:pt x="193" y="173"/>
                    </a:lnTo>
                    <a:lnTo>
                      <a:pt x="215" y="140"/>
                    </a:lnTo>
                    <a:lnTo>
                      <a:pt x="234" y="110"/>
                    </a:lnTo>
                    <a:lnTo>
                      <a:pt x="252" y="83"/>
                    </a:lnTo>
                    <a:lnTo>
                      <a:pt x="265" y="61"/>
                    </a:lnTo>
                    <a:lnTo>
                      <a:pt x="275" y="46"/>
                    </a:lnTo>
                    <a:lnTo>
                      <a:pt x="281" y="36"/>
                    </a:lnTo>
                    <a:lnTo>
                      <a:pt x="284" y="24"/>
                    </a:lnTo>
                    <a:lnTo>
                      <a:pt x="283" y="15"/>
                    </a:lnTo>
                    <a:lnTo>
                      <a:pt x="278" y="7"/>
                    </a:lnTo>
                    <a:lnTo>
                      <a:pt x="269" y="2"/>
                    </a:lnTo>
                    <a:lnTo>
                      <a:pt x="259" y="0"/>
                    </a:lnTo>
                    <a:lnTo>
                      <a:pt x="248" y="1"/>
                    </a:lnTo>
                    <a:lnTo>
                      <a:pt x="238" y="4"/>
                    </a:lnTo>
                    <a:lnTo>
                      <a:pt x="22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4" name="Freeform 768"/>
              <p:cNvSpPr>
                <a:spLocks/>
              </p:cNvSpPr>
              <p:nvPr/>
            </p:nvSpPr>
            <p:spPr bwMode="auto">
              <a:xfrm>
                <a:off x="1480" y="3835"/>
                <a:ext cx="23" cy="36"/>
              </a:xfrm>
              <a:custGeom>
                <a:avLst/>
                <a:gdLst>
                  <a:gd name="T0" fmla="*/ 0 w 69"/>
                  <a:gd name="T1" fmla="*/ 1 h 72"/>
                  <a:gd name="T2" fmla="*/ 0 w 69"/>
                  <a:gd name="T3" fmla="*/ 1 h 72"/>
                  <a:gd name="T4" fmla="*/ 0 w 69"/>
                  <a:gd name="T5" fmla="*/ 1 h 72"/>
                  <a:gd name="T6" fmla="*/ 0 w 69"/>
                  <a:gd name="T7" fmla="*/ 1 h 72"/>
                  <a:gd name="T8" fmla="*/ 0 w 69"/>
                  <a:gd name="T9" fmla="*/ 1 h 72"/>
                  <a:gd name="T10" fmla="*/ 0 w 69"/>
                  <a:gd name="T11" fmla="*/ 1 h 72"/>
                  <a:gd name="T12" fmla="*/ 0 w 69"/>
                  <a:gd name="T13" fmla="*/ 1 h 72"/>
                  <a:gd name="T14" fmla="*/ 0 w 69"/>
                  <a:gd name="T15" fmla="*/ 1 h 72"/>
                  <a:gd name="T16" fmla="*/ 0 w 69"/>
                  <a:gd name="T17" fmla="*/ 1 h 72"/>
                  <a:gd name="T18" fmla="*/ 0 w 69"/>
                  <a:gd name="T19" fmla="*/ 1 h 72"/>
                  <a:gd name="T20" fmla="*/ 0 w 69"/>
                  <a:gd name="T21" fmla="*/ 1 h 72"/>
                  <a:gd name="T22" fmla="*/ 0 w 69"/>
                  <a:gd name="T23" fmla="*/ 1 h 72"/>
                  <a:gd name="T24" fmla="*/ 0 w 69"/>
                  <a:gd name="T25" fmla="*/ 1 h 72"/>
                  <a:gd name="T26" fmla="*/ 0 w 69"/>
                  <a:gd name="T27" fmla="*/ 1 h 72"/>
                  <a:gd name="T28" fmla="*/ 0 w 69"/>
                  <a:gd name="T29" fmla="*/ 1 h 72"/>
                  <a:gd name="T30" fmla="*/ 0 w 69"/>
                  <a:gd name="T31" fmla="*/ 0 h 72"/>
                  <a:gd name="T32" fmla="*/ 0 w 69"/>
                  <a:gd name="T33" fmla="*/ 1 h 72"/>
                  <a:gd name="T34" fmla="*/ 0 w 69"/>
                  <a:gd name="T35" fmla="*/ 1 h 72"/>
                  <a:gd name="T36" fmla="*/ 0 w 69"/>
                  <a:gd name="T37" fmla="*/ 1 h 72"/>
                  <a:gd name="T38" fmla="*/ 0 w 69"/>
                  <a:gd name="T39" fmla="*/ 1 h 72"/>
                  <a:gd name="T40" fmla="*/ 0 w 69"/>
                  <a:gd name="T41" fmla="*/ 1 h 72"/>
                  <a:gd name="T42" fmla="*/ 0 w 69"/>
                  <a:gd name="T43" fmla="*/ 1 h 72"/>
                  <a:gd name="T44" fmla="*/ 0 w 69"/>
                  <a:gd name="T45" fmla="*/ 1 h 72"/>
                  <a:gd name="T46" fmla="*/ 0 w 69"/>
                  <a:gd name="T47" fmla="*/ 1 h 72"/>
                  <a:gd name="T48" fmla="*/ 0 w 69"/>
                  <a:gd name="T49" fmla="*/ 1 h 72"/>
                  <a:gd name="T50" fmla="*/ 0 w 69"/>
                  <a:gd name="T51" fmla="*/ 1 h 72"/>
                  <a:gd name="T52" fmla="*/ 0 w 69"/>
                  <a:gd name="T53" fmla="*/ 1 h 72"/>
                  <a:gd name="T54" fmla="*/ 0 w 69"/>
                  <a:gd name="T55" fmla="*/ 1 h 72"/>
                  <a:gd name="T56" fmla="*/ 0 w 69"/>
                  <a:gd name="T57" fmla="*/ 1 h 72"/>
                  <a:gd name="T58" fmla="*/ 0 w 69"/>
                  <a:gd name="T59" fmla="*/ 1 h 72"/>
                  <a:gd name="T60" fmla="*/ 0 w 69"/>
                  <a:gd name="T61" fmla="*/ 1 h 72"/>
                  <a:gd name="T62" fmla="*/ 0 w 69"/>
                  <a:gd name="T63" fmla="*/ 1 h 72"/>
                  <a:gd name="T64" fmla="*/ 0 w 69"/>
                  <a:gd name="T65" fmla="*/ 1 h 72"/>
                  <a:gd name="T66" fmla="*/ 0 w 69"/>
                  <a:gd name="T67" fmla="*/ 1 h 72"/>
                  <a:gd name="T68" fmla="*/ 0 w 69"/>
                  <a:gd name="T69" fmla="*/ 1 h 72"/>
                  <a:gd name="T70" fmla="*/ 0 w 69"/>
                  <a:gd name="T71" fmla="*/ 1 h 72"/>
                  <a:gd name="T72" fmla="*/ 0 w 69"/>
                  <a:gd name="T73" fmla="*/ 1 h 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"/>
                  <a:gd name="T112" fmla="*/ 0 h 72"/>
                  <a:gd name="T113" fmla="*/ 69 w 69"/>
                  <a:gd name="T114" fmla="*/ 72 h 7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" h="72">
                    <a:moveTo>
                      <a:pt x="17" y="42"/>
                    </a:moveTo>
                    <a:lnTo>
                      <a:pt x="15" y="53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5"/>
                    </a:lnTo>
                    <a:lnTo>
                      <a:pt x="34" y="49"/>
                    </a:lnTo>
                    <a:lnTo>
                      <a:pt x="34" y="45"/>
                    </a:lnTo>
                    <a:lnTo>
                      <a:pt x="30" y="40"/>
                    </a:lnTo>
                    <a:lnTo>
                      <a:pt x="28" y="37"/>
                    </a:lnTo>
                    <a:lnTo>
                      <a:pt x="26" y="33"/>
                    </a:lnTo>
                    <a:lnTo>
                      <a:pt x="29" y="28"/>
                    </a:lnTo>
                    <a:lnTo>
                      <a:pt x="33" y="23"/>
                    </a:lnTo>
                    <a:lnTo>
                      <a:pt x="37" y="19"/>
                    </a:lnTo>
                    <a:lnTo>
                      <a:pt x="33" y="12"/>
                    </a:lnTo>
                    <a:lnTo>
                      <a:pt x="37" y="4"/>
                    </a:lnTo>
                    <a:lnTo>
                      <a:pt x="47" y="0"/>
                    </a:lnTo>
                    <a:lnTo>
                      <a:pt x="60" y="2"/>
                    </a:lnTo>
                    <a:lnTo>
                      <a:pt x="69" y="11"/>
                    </a:lnTo>
                    <a:lnTo>
                      <a:pt x="66" y="20"/>
                    </a:lnTo>
                    <a:lnTo>
                      <a:pt x="59" y="26"/>
                    </a:lnTo>
                    <a:lnTo>
                      <a:pt x="50" y="26"/>
                    </a:lnTo>
                    <a:lnTo>
                      <a:pt x="47" y="29"/>
                    </a:lnTo>
                    <a:lnTo>
                      <a:pt x="43" y="32"/>
                    </a:lnTo>
                    <a:lnTo>
                      <a:pt x="42" y="36"/>
                    </a:lnTo>
                    <a:lnTo>
                      <a:pt x="46" y="40"/>
                    </a:lnTo>
                    <a:lnTo>
                      <a:pt x="51" y="46"/>
                    </a:lnTo>
                    <a:lnTo>
                      <a:pt x="52" y="52"/>
                    </a:lnTo>
                    <a:lnTo>
                      <a:pt x="50" y="58"/>
                    </a:lnTo>
                    <a:lnTo>
                      <a:pt x="46" y="63"/>
                    </a:lnTo>
                    <a:lnTo>
                      <a:pt x="39" y="69"/>
                    </a:lnTo>
                    <a:lnTo>
                      <a:pt x="30" y="72"/>
                    </a:lnTo>
                    <a:lnTo>
                      <a:pt x="22" y="72"/>
                    </a:lnTo>
                    <a:lnTo>
                      <a:pt x="13" y="70"/>
                    </a:lnTo>
                    <a:lnTo>
                      <a:pt x="2" y="60"/>
                    </a:lnTo>
                    <a:lnTo>
                      <a:pt x="0" y="51"/>
                    </a:lnTo>
                    <a:lnTo>
                      <a:pt x="6" y="45"/>
                    </a:lnTo>
                    <a:lnTo>
                      <a:pt x="17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5" name="Freeform 769"/>
              <p:cNvSpPr>
                <a:spLocks/>
              </p:cNvSpPr>
              <p:nvPr/>
            </p:nvSpPr>
            <p:spPr bwMode="auto">
              <a:xfrm>
                <a:off x="1494" y="3839"/>
                <a:ext cx="5" cy="6"/>
              </a:xfrm>
              <a:custGeom>
                <a:avLst/>
                <a:gdLst>
                  <a:gd name="T0" fmla="*/ 0 w 15"/>
                  <a:gd name="T1" fmla="*/ 0 h 13"/>
                  <a:gd name="T2" fmla="*/ 0 w 15"/>
                  <a:gd name="T3" fmla="*/ 0 h 13"/>
                  <a:gd name="T4" fmla="*/ 0 w 15"/>
                  <a:gd name="T5" fmla="*/ 0 h 13"/>
                  <a:gd name="T6" fmla="*/ 0 w 15"/>
                  <a:gd name="T7" fmla="*/ 0 h 13"/>
                  <a:gd name="T8" fmla="*/ 0 w 15"/>
                  <a:gd name="T9" fmla="*/ 0 h 13"/>
                  <a:gd name="T10" fmla="*/ 0 w 15"/>
                  <a:gd name="T11" fmla="*/ 0 h 13"/>
                  <a:gd name="T12" fmla="*/ 0 w 15"/>
                  <a:gd name="T13" fmla="*/ 0 h 13"/>
                  <a:gd name="T14" fmla="*/ 0 w 15"/>
                  <a:gd name="T15" fmla="*/ 0 h 13"/>
                  <a:gd name="T16" fmla="*/ 0 w 15"/>
                  <a:gd name="T17" fmla="*/ 0 h 13"/>
                  <a:gd name="T18" fmla="*/ 0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0 h 13"/>
                  <a:gd name="T26" fmla="*/ 0 w 15"/>
                  <a:gd name="T27" fmla="*/ 0 h 13"/>
                  <a:gd name="T28" fmla="*/ 0 w 15"/>
                  <a:gd name="T29" fmla="*/ 0 h 13"/>
                  <a:gd name="T30" fmla="*/ 0 w 15"/>
                  <a:gd name="T31" fmla="*/ 0 h 13"/>
                  <a:gd name="T32" fmla="*/ 0 w 1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3"/>
                  <a:gd name="T53" fmla="*/ 15 w 1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3">
                    <a:moveTo>
                      <a:pt x="4" y="12"/>
                    </a:moveTo>
                    <a:lnTo>
                      <a:pt x="6" y="13"/>
                    </a:lnTo>
                    <a:lnTo>
                      <a:pt x="10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6" name="Freeform 770"/>
              <p:cNvSpPr>
                <a:spLocks/>
              </p:cNvSpPr>
              <p:nvPr/>
            </p:nvSpPr>
            <p:spPr bwMode="auto">
              <a:xfrm>
                <a:off x="1500" y="3616"/>
                <a:ext cx="510" cy="323"/>
              </a:xfrm>
              <a:custGeom>
                <a:avLst/>
                <a:gdLst>
                  <a:gd name="T0" fmla="*/ 0 w 1528"/>
                  <a:gd name="T1" fmla="*/ 1 h 646"/>
                  <a:gd name="T2" fmla="*/ 0 w 1528"/>
                  <a:gd name="T3" fmla="*/ 1 h 646"/>
                  <a:gd name="T4" fmla="*/ 0 w 1528"/>
                  <a:gd name="T5" fmla="*/ 1 h 646"/>
                  <a:gd name="T6" fmla="*/ 0 w 1528"/>
                  <a:gd name="T7" fmla="*/ 1 h 646"/>
                  <a:gd name="T8" fmla="*/ 0 w 1528"/>
                  <a:gd name="T9" fmla="*/ 1 h 646"/>
                  <a:gd name="T10" fmla="*/ 0 w 1528"/>
                  <a:gd name="T11" fmla="*/ 1 h 646"/>
                  <a:gd name="T12" fmla="*/ 0 w 1528"/>
                  <a:gd name="T13" fmla="*/ 1 h 646"/>
                  <a:gd name="T14" fmla="*/ 0 w 1528"/>
                  <a:gd name="T15" fmla="*/ 1 h 646"/>
                  <a:gd name="T16" fmla="*/ 0 w 1528"/>
                  <a:gd name="T17" fmla="*/ 1 h 646"/>
                  <a:gd name="T18" fmla="*/ 0 w 1528"/>
                  <a:gd name="T19" fmla="*/ 1 h 646"/>
                  <a:gd name="T20" fmla="*/ 0 w 1528"/>
                  <a:gd name="T21" fmla="*/ 1 h 646"/>
                  <a:gd name="T22" fmla="*/ 0 w 1528"/>
                  <a:gd name="T23" fmla="*/ 1 h 646"/>
                  <a:gd name="T24" fmla="*/ 0 w 1528"/>
                  <a:gd name="T25" fmla="*/ 1 h 646"/>
                  <a:gd name="T26" fmla="*/ 0 w 1528"/>
                  <a:gd name="T27" fmla="*/ 1 h 646"/>
                  <a:gd name="T28" fmla="*/ 0 w 1528"/>
                  <a:gd name="T29" fmla="*/ 1 h 646"/>
                  <a:gd name="T30" fmla="*/ 0 w 1528"/>
                  <a:gd name="T31" fmla="*/ 1 h 646"/>
                  <a:gd name="T32" fmla="*/ 0 w 1528"/>
                  <a:gd name="T33" fmla="*/ 1 h 646"/>
                  <a:gd name="T34" fmla="*/ 0 w 1528"/>
                  <a:gd name="T35" fmla="*/ 1 h 646"/>
                  <a:gd name="T36" fmla="*/ 0 w 1528"/>
                  <a:gd name="T37" fmla="*/ 1 h 646"/>
                  <a:gd name="T38" fmla="*/ 0 w 1528"/>
                  <a:gd name="T39" fmla="*/ 1 h 646"/>
                  <a:gd name="T40" fmla="*/ 0 w 1528"/>
                  <a:gd name="T41" fmla="*/ 1 h 646"/>
                  <a:gd name="T42" fmla="*/ 0 w 1528"/>
                  <a:gd name="T43" fmla="*/ 1 h 646"/>
                  <a:gd name="T44" fmla="*/ 0 w 1528"/>
                  <a:gd name="T45" fmla="*/ 1 h 646"/>
                  <a:gd name="T46" fmla="*/ 0 w 1528"/>
                  <a:gd name="T47" fmla="*/ 1 h 646"/>
                  <a:gd name="T48" fmla="*/ 0 w 1528"/>
                  <a:gd name="T49" fmla="*/ 1 h 646"/>
                  <a:gd name="T50" fmla="*/ 0 w 1528"/>
                  <a:gd name="T51" fmla="*/ 1 h 646"/>
                  <a:gd name="T52" fmla="*/ 0 w 1528"/>
                  <a:gd name="T53" fmla="*/ 1 h 646"/>
                  <a:gd name="T54" fmla="*/ 0 w 1528"/>
                  <a:gd name="T55" fmla="*/ 1 h 646"/>
                  <a:gd name="T56" fmla="*/ 0 w 1528"/>
                  <a:gd name="T57" fmla="*/ 1 h 646"/>
                  <a:gd name="T58" fmla="*/ 0 w 1528"/>
                  <a:gd name="T59" fmla="*/ 1 h 646"/>
                  <a:gd name="T60" fmla="*/ 0 w 1528"/>
                  <a:gd name="T61" fmla="*/ 1 h 646"/>
                  <a:gd name="T62" fmla="*/ 0 w 1528"/>
                  <a:gd name="T63" fmla="*/ 1 h 646"/>
                  <a:gd name="T64" fmla="*/ 0 w 1528"/>
                  <a:gd name="T65" fmla="*/ 1 h 646"/>
                  <a:gd name="T66" fmla="*/ 0 w 1528"/>
                  <a:gd name="T67" fmla="*/ 1 h 646"/>
                  <a:gd name="T68" fmla="*/ 0 w 1528"/>
                  <a:gd name="T69" fmla="*/ 1 h 646"/>
                  <a:gd name="T70" fmla="*/ 0 w 1528"/>
                  <a:gd name="T71" fmla="*/ 1 h 646"/>
                  <a:gd name="T72" fmla="*/ 0 w 1528"/>
                  <a:gd name="T73" fmla="*/ 1 h 646"/>
                  <a:gd name="T74" fmla="*/ 0 w 1528"/>
                  <a:gd name="T75" fmla="*/ 1 h 646"/>
                  <a:gd name="T76" fmla="*/ 0 w 1528"/>
                  <a:gd name="T77" fmla="*/ 1 h 646"/>
                  <a:gd name="T78" fmla="*/ 0 w 1528"/>
                  <a:gd name="T79" fmla="*/ 1 h 646"/>
                  <a:gd name="T80" fmla="*/ 0 w 1528"/>
                  <a:gd name="T81" fmla="*/ 1 h 646"/>
                  <a:gd name="T82" fmla="*/ 0 w 1528"/>
                  <a:gd name="T83" fmla="*/ 1 h 646"/>
                  <a:gd name="T84" fmla="*/ 0 w 1528"/>
                  <a:gd name="T85" fmla="*/ 1 h 646"/>
                  <a:gd name="T86" fmla="*/ 0 w 1528"/>
                  <a:gd name="T87" fmla="*/ 1 h 646"/>
                  <a:gd name="T88" fmla="*/ 0 w 1528"/>
                  <a:gd name="T89" fmla="*/ 1 h 646"/>
                  <a:gd name="T90" fmla="*/ 0 w 1528"/>
                  <a:gd name="T91" fmla="*/ 1 h 646"/>
                  <a:gd name="T92" fmla="*/ 0 w 1528"/>
                  <a:gd name="T93" fmla="*/ 1 h 646"/>
                  <a:gd name="T94" fmla="*/ 0 w 1528"/>
                  <a:gd name="T95" fmla="*/ 1 h 646"/>
                  <a:gd name="T96" fmla="*/ 0 w 1528"/>
                  <a:gd name="T97" fmla="*/ 1 h 646"/>
                  <a:gd name="T98" fmla="*/ 0 w 1528"/>
                  <a:gd name="T99" fmla="*/ 1 h 646"/>
                  <a:gd name="T100" fmla="*/ 0 w 1528"/>
                  <a:gd name="T101" fmla="*/ 1 h 646"/>
                  <a:gd name="T102" fmla="*/ 0 w 1528"/>
                  <a:gd name="T103" fmla="*/ 1 h 646"/>
                  <a:gd name="T104" fmla="*/ 0 w 1528"/>
                  <a:gd name="T105" fmla="*/ 1 h 646"/>
                  <a:gd name="T106" fmla="*/ 0 w 1528"/>
                  <a:gd name="T107" fmla="*/ 1 h 6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528"/>
                  <a:gd name="T163" fmla="*/ 0 h 646"/>
                  <a:gd name="T164" fmla="*/ 1528 w 1528"/>
                  <a:gd name="T165" fmla="*/ 646 h 64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528" h="646">
                    <a:moveTo>
                      <a:pt x="349" y="377"/>
                    </a:moveTo>
                    <a:lnTo>
                      <a:pt x="353" y="365"/>
                    </a:lnTo>
                    <a:lnTo>
                      <a:pt x="344" y="335"/>
                    </a:lnTo>
                    <a:lnTo>
                      <a:pt x="326" y="292"/>
                    </a:lnTo>
                    <a:lnTo>
                      <a:pt x="301" y="239"/>
                    </a:lnTo>
                    <a:lnTo>
                      <a:pt x="273" y="184"/>
                    </a:lnTo>
                    <a:lnTo>
                      <a:pt x="247" y="132"/>
                    </a:lnTo>
                    <a:lnTo>
                      <a:pt x="223" y="88"/>
                    </a:lnTo>
                    <a:lnTo>
                      <a:pt x="208" y="59"/>
                    </a:lnTo>
                    <a:lnTo>
                      <a:pt x="200" y="39"/>
                    </a:lnTo>
                    <a:lnTo>
                      <a:pt x="199" y="24"/>
                    </a:lnTo>
                    <a:lnTo>
                      <a:pt x="204" y="11"/>
                    </a:lnTo>
                    <a:lnTo>
                      <a:pt x="213" y="4"/>
                    </a:lnTo>
                    <a:lnTo>
                      <a:pt x="225" y="0"/>
                    </a:lnTo>
                    <a:lnTo>
                      <a:pt x="239" y="1"/>
                    </a:lnTo>
                    <a:lnTo>
                      <a:pt x="254" y="6"/>
                    </a:lnTo>
                    <a:lnTo>
                      <a:pt x="270" y="17"/>
                    </a:lnTo>
                    <a:lnTo>
                      <a:pt x="282" y="29"/>
                    </a:lnTo>
                    <a:lnTo>
                      <a:pt x="298" y="45"/>
                    </a:lnTo>
                    <a:lnTo>
                      <a:pt x="319" y="67"/>
                    </a:lnTo>
                    <a:lnTo>
                      <a:pt x="342" y="92"/>
                    </a:lnTo>
                    <a:lnTo>
                      <a:pt x="368" y="121"/>
                    </a:lnTo>
                    <a:lnTo>
                      <a:pt x="395" y="151"/>
                    </a:lnTo>
                    <a:lnTo>
                      <a:pt x="425" y="182"/>
                    </a:lnTo>
                    <a:lnTo>
                      <a:pt x="455" y="215"/>
                    </a:lnTo>
                    <a:lnTo>
                      <a:pt x="483" y="246"/>
                    </a:lnTo>
                    <a:lnTo>
                      <a:pt x="512" y="276"/>
                    </a:lnTo>
                    <a:lnTo>
                      <a:pt x="539" y="303"/>
                    </a:lnTo>
                    <a:lnTo>
                      <a:pt x="563" y="328"/>
                    </a:lnTo>
                    <a:lnTo>
                      <a:pt x="585" y="348"/>
                    </a:lnTo>
                    <a:lnTo>
                      <a:pt x="603" y="363"/>
                    </a:lnTo>
                    <a:lnTo>
                      <a:pt x="618" y="374"/>
                    </a:lnTo>
                    <a:lnTo>
                      <a:pt x="627" y="377"/>
                    </a:lnTo>
                    <a:lnTo>
                      <a:pt x="642" y="377"/>
                    </a:lnTo>
                    <a:lnTo>
                      <a:pt x="650" y="377"/>
                    </a:lnTo>
                    <a:lnTo>
                      <a:pt x="655" y="376"/>
                    </a:lnTo>
                    <a:lnTo>
                      <a:pt x="660" y="374"/>
                    </a:lnTo>
                    <a:lnTo>
                      <a:pt x="691" y="351"/>
                    </a:lnTo>
                    <a:lnTo>
                      <a:pt x="712" y="319"/>
                    </a:lnTo>
                    <a:lnTo>
                      <a:pt x="725" y="282"/>
                    </a:lnTo>
                    <a:lnTo>
                      <a:pt x="734" y="243"/>
                    </a:lnTo>
                    <a:lnTo>
                      <a:pt x="740" y="204"/>
                    </a:lnTo>
                    <a:lnTo>
                      <a:pt x="752" y="171"/>
                    </a:lnTo>
                    <a:lnTo>
                      <a:pt x="769" y="146"/>
                    </a:lnTo>
                    <a:lnTo>
                      <a:pt x="795" y="134"/>
                    </a:lnTo>
                    <a:lnTo>
                      <a:pt x="818" y="132"/>
                    </a:lnTo>
                    <a:lnTo>
                      <a:pt x="840" y="130"/>
                    </a:lnTo>
                    <a:lnTo>
                      <a:pt x="862" y="127"/>
                    </a:lnTo>
                    <a:lnTo>
                      <a:pt x="883" y="125"/>
                    </a:lnTo>
                    <a:lnTo>
                      <a:pt x="903" y="124"/>
                    </a:lnTo>
                    <a:lnTo>
                      <a:pt x="923" y="124"/>
                    </a:lnTo>
                    <a:lnTo>
                      <a:pt x="942" y="124"/>
                    </a:lnTo>
                    <a:lnTo>
                      <a:pt x="960" y="124"/>
                    </a:lnTo>
                    <a:lnTo>
                      <a:pt x="978" y="126"/>
                    </a:lnTo>
                    <a:lnTo>
                      <a:pt x="996" y="128"/>
                    </a:lnTo>
                    <a:lnTo>
                      <a:pt x="1013" y="132"/>
                    </a:lnTo>
                    <a:lnTo>
                      <a:pt x="1030" y="136"/>
                    </a:lnTo>
                    <a:lnTo>
                      <a:pt x="1046" y="141"/>
                    </a:lnTo>
                    <a:lnTo>
                      <a:pt x="1062" y="147"/>
                    </a:lnTo>
                    <a:lnTo>
                      <a:pt x="1077" y="154"/>
                    </a:lnTo>
                    <a:lnTo>
                      <a:pt x="1092" y="163"/>
                    </a:lnTo>
                    <a:lnTo>
                      <a:pt x="1113" y="180"/>
                    </a:lnTo>
                    <a:lnTo>
                      <a:pt x="1130" y="201"/>
                    </a:lnTo>
                    <a:lnTo>
                      <a:pt x="1145" y="224"/>
                    </a:lnTo>
                    <a:lnTo>
                      <a:pt x="1158" y="247"/>
                    </a:lnTo>
                    <a:lnTo>
                      <a:pt x="1170" y="270"/>
                    </a:lnTo>
                    <a:lnTo>
                      <a:pt x="1180" y="288"/>
                    </a:lnTo>
                    <a:lnTo>
                      <a:pt x="1188" y="304"/>
                    </a:lnTo>
                    <a:lnTo>
                      <a:pt x="1197" y="312"/>
                    </a:lnTo>
                    <a:lnTo>
                      <a:pt x="1210" y="319"/>
                    </a:lnTo>
                    <a:lnTo>
                      <a:pt x="1224" y="323"/>
                    </a:lnTo>
                    <a:lnTo>
                      <a:pt x="1242" y="327"/>
                    </a:lnTo>
                    <a:lnTo>
                      <a:pt x="1260" y="329"/>
                    </a:lnTo>
                    <a:lnTo>
                      <a:pt x="1281" y="331"/>
                    </a:lnTo>
                    <a:lnTo>
                      <a:pt x="1301" y="333"/>
                    </a:lnTo>
                    <a:lnTo>
                      <a:pt x="1323" y="335"/>
                    </a:lnTo>
                    <a:lnTo>
                      <a:pt x="1345" y="336"/>
                    </a:lnTo>
                    <a:lnTo>
                      <a:pt x="1366" y="339"/>
                    </a:lnTo>
                    <a:lnTo>
                      <a:pt x="1387" y="343"/>
                    </a:lnTo>
                    <a:lnTo>
                      <a:pt x="1406" y="348"/>
                    </a:lnTo>
                    <a:lnTo>
                      <a:pt x="1424" y="354"/>
                    </a:lnTo>
                    <a:lnTo>
                      <a:pt x="1440" y="362"/>
                    </a:lnTo>
                    <a:lnTo>
                      <a:pt x="1453" y="374"/>
                    </a:lnTo>
                    <a:lnTo>
                      <a:pt x="1463" y="386"/>
                    </a:lnTo>
                    <a:lnTo>
                      <a:pt x="1471" y="402"/>
                    </a:lnTo>
                    <a:lnTo>
                      <a:pt x="1476" y="400"/>
                    </a:lnTo>
                    <a:lnTo>
                      <a:pt x="1485" y="399"/>
                    </a:lnTo>
                    <a:lnTo>
                      <a:pt x="1494" y="399"/>
                    </a:lnTo>
                    <a:lnTo>
                      <a:pt x="1503" y="400"/>
                    </a:lnTo>
                    <a:lnTo>
                      <a:pt x="1512" y="403"/>
                    </a:lnTo>
                    <a:lnTo>
                      <a:pt x="1520" y="406"/>
                    </a:lnTo>
                    <a:lnTo>
                      <a:pt x="1525" y="412"/>
                    </a:lnTo>
                    <a:lnTo>
                      <a:pt x="1526" y="419"/>
                    </a:lnTo>
                    <a:lnTo>
                      <a:pt x="1526" y="433"/>
                    </a:lnTo>
                    <a:lnTo>
                      <a:pt x="1528" y="453"/>
                    </a:lnTo>
                    <a:lnTo>
                      <a:pt x="1528" y="476"/>
                    </a:lnTo>
                    <a:lnTo>
                      <a:pt x="1526" y="500"/>
                    </a:lnTo>
                    <a:lnTo>
                      <a:pt x="1522" y="524"/>
                    </a:lnTo>
                    <a:lnTo>
                      <a:pt x="1516" y="544"/>
                    </a:lnTo>
                    <a:lnTo>
                      <a:pt x="1506" y="558"/>
                    </a:lnTo>
                    <a:lnTo>
                      <a:pt x="1490" y="564"/>
                    </a:lnTo>
                    <a:lnTo>
                      <a:pt x="1501" y="578"/>
                    </a:lnTo>
                    <a:lnTo>
                      <a:pt x="1502" y="595"/>
                    </a:lnTo>
                    <a:lnTo>
                      <a:pt x="1494" y="610"/>
                    </a:lnTo>
                    <a:lnTo>
                      <a:pt x="1479" y="624"/>
                    </a:lnTo>
                    <a:lnTo>
                      <a:pt x="1458" y="635"/>
                    </a:lnTo>
                    <a:lnTo>
                      <a:pt x="1433" y="642"/>
                    </a:lnTo>
                    <a:lnTo>
                      <a:pt x="1406" y="643"/>
                    </a:lnTo>
                    <a:lnTo>
                      <a:pt x="1376" y="636"/>
                    </a:lnTo>
                    <a:lnTo>
                      <a:pt x="1369" y="637"/>
                    </a:lnTo>
                    <a:lnTo>
                      <a:pt x="1361" y="637"/>
                    </a:lnTo>
                    <a:lnTo>
                      <a:pt x="1352" y="637"/>
                    </a:lnTo>
                    <a:lnTo>
                      <a:pt x="1344" y="637"/>
                    </a:lnTo>
                    <a:lnTo>
                      <a:pt x="1336" y="636"/>
                    </a:lnTo>
                    <a:lnTo>
                      <a:pt x="1330" y="636"/>
                    </a:lnTo>
                    <a:lnTo>
                      <a:pt x="1326" y="635"/>
                    </a:lnTo>
                    <a:lnTo>
                      <a:pt x="1325" y="635"/>
                    </a:lnTo>
                    <a:lnTo>
                      <a:pt x="1329" y="610"/>
                    </a:lnTo>
                    <a:lnTo>
                      <a:pt x="1327" y="589"/>
                    </a:lnTo>
                    <a:lnTo>
                      <a:pt x="1322" y="570"/>
                    </a:lnTo>
                    <a:lnTo>
                      <a:pt x="1312" y="554"/>
                    </a:lnTo>
                    <a:lnTo>
                      <a:pt x="1298" y="541"/>
                    </a:lnTo>
                    <a:lnTo>
                      <a:pt x="1282" y="530"/>
                    </a:lnTo>
                    <a:lnTo>
                      <a:pt x="1265" y="522"/>
                    </a:lnTo>
                    <a:lnTo>
                      <a:pt x="1248" y="517"/>
                    </a:lnTo>
                    <a:lnTo>
                      <a:pt x="1224" y="513"/>
                    </a:lnTo>
                    <a:lnTo>
                      <a:pt x="1198" y="514"/>
                    </a:lnTo>
                    <a:lnTo>
                      <a:pt x="1171" y="519"/>
                    </a:lnTo>
                    <a:lnTo>
                      <a:pt x="1142" y="529"/>
                    </a:lnTo>
                    <a:lnTo>
                      <a:pt x="1117" y="545"/>
                    </a:lnTo>
                    <a:lnTo>
                      <a:pt x="1091" y="568"/>
                    </a:lnTo>
                    <a:lnTo>
                      <a:pt x="1066" y="598"/>
                    </a:lnTo>
                    <a:lnTo>
                      <a:pt x="1044" y="635"/>
                    </a:lnTo>
                    <a:lnTo>
                      <a:pt x="1036" y="636"/>
                    </a:lnTo>
                    <a:lnTo>
                      <a:pt x="1021" y="637"/>
                    </a:lnTo>
                    <a:lnTo>
                      <a:pt x="998" y="638"/>
                    </a:lnTo>
                    <a:lnTo>
                      <a:pt x="968" y="639"/>
                    </a:lnTo>
                    <a:lnTo>
                      <a:pt x="933" y="641"/>
                    </a:lnTo>
                    <a:lnTo>
                      <a:pt x="894" y="641"/>
                    </a:lnTo>
                    <a:lnTo>
                      <a:pt x="854" y="642"/>
                    </a:lnTo>
                    <a:lnTo>
                      <a:pt x="812" y="642"/>
                    </a:lnTo>
                    <a:lnTo>
                      <a:pt x="769" y="642"/>
                    </a:lnTo>
                    <a:lnTo>
                      <a:pt x="729" y="642"/>
                    </a:lnTo>
                    <a:lnTo>
                      <a:pt x="690" y="641"/>
                    </a:lnTo>
                    <a:lnTo>
                      <a:pt x="656" y="641"/>
                    </a:lnTo>
                    <a:lnTo>
                      <a:pt x="627" y="639"/>
                    </a:lnTo>
                    <a:lnTo>
                      <a:pt x="605" y="638"/>
                    </a:lnTo>
                    <a:lnTo>
                      <a:pt x="589" y="637"/>
                    </a:lnTo>
                    <a:lnTo>
                      <a:pt x="583" y="636"/>
                    </a:lnTo>
                    <a:lnTo>
                      <a:pt x="588" y="610"/>
                    </a:lnTo>
                    <a:lnTo>
                      <a:pt x="589" y="588"/>
                    </a:lnTo>
                    <a:lnTo>
                      <a:pt x="585" y="568"/>
                    </a:lnTo>
                    <a:lnTo>
                      <a:pt x="578" y="552"/>
                    </a:lnTo>
                    <a:lnTo>
                      <a:pt x="569" y="540"/>
                    </a:lnTo>
                    <a:lnTo>
                      <a:pt x="557" y="529"/>
                    </a:lnTo>
                    <a:lnTo>
                      <a:pt x="544" y="522"/>
                    </a:lnTo>
                    <a:lnTo>
                      <a:pt x="531" y="517"/>
                    </a:lnTo>
                    <a:lnTo>
                      <a:pt x="523" y="515"/>
                    </a:lnTo>
                    <a:lnTo>
                      <a:pt x="516" y="513"/>
                    </a:lnTo>
                    <a:lnTo>
                      <a:pt x="504" y="511"/>
                    </a:lnTo>
                    <a:lnTo>
                      <a:pt x="492" y="509"/>
                    </a:lnTo>
                    <a:lnTo>
                      <a:pt x="479" y="509"/>
                    </a:lnTo>
                    <a:lnTo>
                      <a:pt x="465" y="509"/>
                    </a:lnTo>
                    <a:lnTo>
                      <a:pt x="450" y="511"/>
                    </a:lnTo>
                    <a:lnTo>
                      <a:pt x="433" y="514"/>
                    </a:lnTo>
                    <a:lnTo>
                      <a:pt x="416" y="519"/>
                    </a:lnTo>
                    <a:lnTo>
                      <a:pt x="399" y="527"/>
                    </a:lnTo>
                    <a:lnTo>
                      <a:pt x="381" y="538"/>
                    </a:lnTo>
                    <a:lnTo>
                      <a:pt x="362" y="551"/>
                    </a:lnTo>
                    <a:lnTo>
                      <a:pt x="344" y="568"/>
                    </a:lnTo>
                    <a:lnTo>
                      <a:pt x="326" y="588"/>
                    </a:lnTo>
                    <a:lnTo>
                      <a:pt x="306" y="612"/>
                    </a:lnTo>
                    <a:lnTo>
                      <a:pt x="288" y="641"/>
                    </a:lnTo>
                    <a:lnTo>
                      <a:pt x="283" y="641"/>
                    </a:lnTo>
                    <a:lnTo>
                      <a:pt x="274" y="642"/>
                    </a:lnTo>
                    <a:lnTo>
                      <a:pt x="260" y="643"/>
                    </a:lnTo>
                    <a:lnTo>
                      <a:pt x="243" y="643"/>
                    </a:lnTo>
                    <a:lnTo>
                      <a:pt x="222" y="644"/>
                    </a:lnTo>
                    <a:lnTo>
                      <a:pt x="200" y="644"/>
                    </a:lnTo>
                    <a:lnTo>
                      <a:pt x="176" y="645"/>
                    </a:lnTo>
                    <a:lnTo>
                      <a:pt x="152" y="645"/>
                    </a:lnTo>
                    <a:lnTo>
                      <a:pt x="128" y="646"/>
                    </a:lnTo>
                    <a:lnTo>
                      <a:pt x="105" y="646"/>
                    </a:lnTo>
                    <a:lnTo>
                      <a:pt x="81" y="646"/>
                    </a:lnTo>
                    <a:lnTo>
                      <a:pt x="62" y="646"/>
                    </a:lnTo>
                    <a:lnTo>
                      <a:pt x="45" y="646"/>
                    </a:lnTo>
                    <a:lnTo>
                      <a:pt x="31" y="646"/>
                    </a:lnTo>
                    <a:lnTo>
                      <a:pt x="22" y="645"/>
                    </a:lnTo>
                    <a:lnTo>
                      <a:pt x="17" y="644"/>
                    </a:lnTo>
                    <a:lnTo>
                      <a:pt x="8" y="628"/>
                    </a:lnTo>
                    <a:lnTo>
                      <a:pt x="1" y="598"/>
                    </a:lnTo>
                    <a:lnTo>
                      <a:pt x="0" y="567"/>
                    </a:lnTo>
                    <a:lnTo>
                      <a:pt x="8" y="544"/>
                    </a:lnTo>
                    <a:lnTo>
                      <a:pt x="11" y="541"/>
                    </a:lnTo>
                    <a:lnTo>
                      <a:pt x="17" y="540"/>
                    </a:lnTo>
                    <a:lnTo>
                      <a:pt x="22" y="539"/>
                    </a:lnTo>
                    <a:lnTo>
                      <a:pt x="28" y="538"/>
                    </a:lnTo>
                    <a:lnTo>
                      <a:pt x="33" y="538"/>
                    </a:lnTo>
                    <a:lnTo>
                      <a:pt x="40" y="539"/>
                    </a:lnTo>
                    <a:lnTo>
                      <a:pt x="45" y="539"/>
                    </a:lnTo>
                    <a:lnTo>
                      <a:pt x="50" y="539"/>
                    </a:lnTo>
                    <a:lnTo>
                      <a:pt x="54" y="526"/>
                    </a:lnTo>
                    <a:lnTo>
                      <a:pt x="63" y="509"/>
                    </a:lnTo>
                    <a:lnTo>
                      <a:pt x="75" y="488"/>
                    </a:lnTo>
                    <a:lnTo>
                      <a:pt x="92" y="465"/>
                    </a:lnTo>
                    <a:lnTo>
                      <a:pt x="108" y="442"/>
                    </a:lnTo>
                    <a:lnTo>
                      <a:pt x="127" y="421"/>
                    </a:lnTo>
                    <a:lnTo>
                      <a:pt x="146" y="404"/>
                    </a:lnTo>
                    <a:lnTo>
                      <a:pt x="163" y="392"/>
                    </a:lnTo>
                    <a:lnTo>
                      <a:pt x="174" y="388"/>
                    </a:lnTo>
                    <a:lnTo>
                      <a:pt x="190" y="384"/>
                    </a:lnTo>
                    <a:lnTo>
                      <a:pt x="208" y="382"/>
                    </a:lnTo>
                    <a:lnTo>
                      <a:pt x="230" y="380"/>
                    </a:lnTo>
                    <a:lnTo>
                      <a:pt x="256" y="378"/>
                    </a:lnTo>
                    <a:lnTo>
                      <a:pt x="284" y="378"/>
                    </a:lnTo>
                    <a:lnTo>
                      <a:pt x="315" y="377"/>
                    </a:lnTo>
                    <a:lnTo>
                      <a:pt x="349" y="3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7" name="Freeform 771"/>
              <p:cNvSpPr>
                <a:spLocks/>
              </p:cNvSpPr>
              <p:nvPr/>
            </p:nvSpPr>
            <p:spPr bwMode="auto">
              <a:xfrm>
                <a:off x="1531" y="3694"/>
                <a:ext cx="454" cy="229"/>
              </a:xfrm>
              <a:custGeom>
                <a:avLst/>
                <a:gdLst>
                  <a:gd name="T0" fmla="*/ 0 w 1362"/>
                  <a:gd name="T1" fmla="*/ 1 h 458"/>
                  <a:gd name="T2" fmla="*/ 0 w 1362"/>
                  <a:gd name="T3" fmla="*/ 1 h 458"/>
                  <a:gd name="T4" fmla="*/ 0 w 1362"/>
                  <a:gd name="T5" fmla="*/ 1 h 458"/>
                  <a:gd name="T6" fmla="*/ 0 w 1362"/>
                  <a:gd name="T7" fmla="*/ 1 h 458"/>
                  <a:gd name="T8" fmla="*/ 0 w 1362"/>
                  <a:gd name="T9" fmla="*/ 0 h 458"/>
                  <a:gd name="T10" fmla="*/ 0 w 1362"/>
                  <a:gd name="T11" fmla="*/ 1 h 458"/>
                  <a:gd name="T12" fmla="*/ 0 w 1362"/>
                  <a:gd name="T13" fmla="*/ 1 h 458"/>
                  <a:gd name="T14" fmla="*/ 0 w 1362"/>
                  <a:gd name="T15" fmla="*/ 1 h 458"/>
                  <a:gd name="T16" fmla="*/ 0 w 1362"/>
                  <a:gd name="T17" fmla="*/ 1 h 458"/>
                  <a:gd name="T18" fmla="*/ 0 w 1362"/>
                  <a:gd name="T19" fmla="*/ 1 h 458"/>
                  <a:gd name="T20" fmla="*/ 0 w 1362"/>
                  <a:gd name="T21" fmla="*/ 1 h 458"/>
                  <a:gd name="T22" fmla="*/ 0 w 1362"/>
                  <a:gd name="T23" fmla="*/ 1 h 458"/>
                  <a:gd name="T24" fmla="*/ 0 w 1362"/>
                  <a:gd name="T25" fmla="*/ 1 h 458"/>
                  <a:gd name="T26" fmla="*/ 0 w 1362"/>
                  <a:gd name="T27" fmla="*/ 1 h 458"/>
                  <a:gd name="T28" fmla="*/ 0 w 1362"/>
                  <a:gd name="T29" fmla="*/ 1 h 458"/>
                  <a:gd name="T30" fmla="*/ 0 w 1362"/>
                  <a:gd name="T31" fmla="*/ 1 h 458"/>
                  <a:gd name="T32" fmla="*/ 0 w 1362"/>
                  <a:gd name="T33" fmla="*/ 1 h 458"/>
                  <a:gd name="T34" fmla="*/ 0 w 1362"/>
                  <a:gd name="T35" fmla="*/ 1 h 458"/>
                  <a:gd name="T36" fmla="*/ 0 w 1362"/>
                  <a:gd name="T37" fmla="*/ 1 h 458"/>
                  <a:gd name="T38" fmla="*/ 0 w 1362"/>
                  <a:gd name="T39" fmla="*/ 1 h 458"/>
                  <a:gd name="T40" fmla="*/ 0 w 1362"/>
                  <a:gd name="T41" fmla="*/ 1 h 458"/>
                  <a:gd name="T42" fmla="*/ 0 w 1362"/>
                  <a:gd name="T43" fmla="*/ 1 h 458"/>
                  <a:gd name="T44" fmla="*/ 0 w 1362"/>
                  <a:gd name="T45" fmla="*/ 1 h 458"/>
                  <a:gd name="T46" fmla="*/ 0 w 1362"/>
                  <a:gd name="T47" fmla="*/ 1 h 458"/>
                  <a:gd name="T48" fmla="*/ 0 w 1362"/>
                  <a:gd name="T49" fmla="*/ 1 h 458"/>
                  <a:gd name="T50" fmla="*/ 0 w 1362"/>
                  <a:gd name="T51" fmla="*/ 1 h 458"/>
                  <a:gd name="T52" fmla="*/ 0 w 1362"/>
                  <a:gd name="T53" fmla="*/ 1 h 458"/>
                  <a:gd name="T54" fmla="*/ 0 w 1362"/>
                  <a:gd name="T55" fmla="*/ 1 h 458"/>
                  <a:gd name="T56" fmla="*/ 0 w 1362"/>
                  <a:gd name="T57" fmla="*/ 1 h 458"/>
                  <a:gd name="T58" fmla="*/ 0 w 1362"/>
                  <a:gd name="T59" fmla="*/ 1 h 458"/>
                  <a:gd name="T60" fmla="*/ 0 w 1362"/>
                  <a:gd name="T61" fmla="*/ 1 h 458"/>
                  <a:gd name="T62" fmla="*/ 0 w 1362"/>
                  <a:gd name="T63" fmla="*/ 1 h 458"/>
                  <a:gd name="T64" fmla="*/ 0 w 1362"/>
                  <a:gd name="T65" fmla="*/ 1 h 458"/>
                  <a:gd name="T66" fmla="*/ 0 w 1362"/>
                  <a:gd name="T67" fmla="*/ 1 h 458"/>
                  <a:gd name="T68" fmla="*/ 0 w 1362"/>
                  <a:gd name="T69" fmla="*/ 1 h 458"/>
                  <a:gd name="T70" fmla="*/ 0 w 1362"/>
                  <a:gd name="T71" fmla="*/ 1 h 458"/>
                  <a:gd name="T72" fmla="*/ 0 w 1362"/>
                  <a:gd name="T73" fmla="*/ 1 h 458"/>
                  <a:gd name="T74" fmla="*/ 0 w 1362"/>
                  <a:gd name="T75" fmla="*/ 1 h 458"/>
                  <a:gd name="T76" fmla="*/ 0 w 1362"/>
                  <a:gd name="T77" fmla="*/ 1 h 458"/>
                  <a:gd name="T78" fmla="*/ 0 w 1362"/>
                  <a:gd name="T79" fmla="*/ 1 h 458"/>
                  <a:gd name="T80" fmla="*/ 0 w 1362"/>
                  <a:gd name="T81" fmla="*/ 1 h 458"/>
                  <a:gd name="T82" fmla="*/ 0 w 1362"/>
                  <a:gd name="T83" fmla="*/ 1 h 458"/>
                  <a:gd name="T84" fmla="*/ 0 w 1362"/>
                  <a:gd name="T85" fmla="*/ 1 h 458"/>
                  <a:gd name="T86" fmla="*/ 0 w 1362"/>
                  <a:gd name="T87" fmla="*/ 1 h 458"/>
                  <a:gd name="T88" fmla="*/ 0 w 1362"/>
                  <a:gd name="T89" fmla="*/ 1 h 458"/>
                  <a:gd name="T90" fmla="*/ 0 w 1362"/>
                  <a:gd name="T91" fmla="*/ 1 h 458"/>
                  <a:gd name="T92" fmla="*/ 0 w 1362"/>
                  <a:gd name="T93" fmla="*/ 1 h 458"/>
                  <a:gd name="T94" fmla="*/ 0 w 1362"/>
                  <a:gd name="T95" fmla="*/ 1 h 458"/>
                  <a:gd name="T96" fmla="*/ 0 w 1362"/>
                  <a:gd name="T97" fmla="*/ 1 h 458"/>
                  <a:gd name="T98" fmla="*/ 0 w 1362"/>
                  <a:gd name="T99" fmla="*/ 1 h 458"/>
                  <a:gd name="T100" fmla="*/ 0 w 1362"/>
                  <a:gd name="T101" fmla="*/ 1 h 458"/>
                  <a:gd name="T102" fmla="*/ 0 w 1362"/>
                  <a:gd name="T103" fmla="*/ 1 h 45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62"/>
                  <a:gd name="T157" fmla="*/ 0 h 458"/>
                  <a:gd name="T158" fmla="*/ 1362 w 1362"/>
                  <a:gd name="T159" fmla="*/ 458 h 45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62" h="458">
                    <a:moveTo>
                      <a:pt x="1013" y="92"/>
                    </a:moveTo>
                    <a:lnTo>
                      <a:pt x="1008" y="80"/>
                    </a:lnTo>
                    <a:lnTo>
                      <a:pt x="1006" y="70"/>
                    </a:lnTo>
                    <a:lnTo>
                      <a:pt x="1002" y="61"/>
                    </a:lnTo>
                    <a:lnTo>
                      <a:pt x="999" y="52"/>
                    </a:lnTo>
                    <a:lnTo>
                      <a:pt x="995" y="45"/>
                    </a:lnTo>
                    <a:lnTo>
                      <a:pt x="989" y="37"/>
                    </a:lnTo>
                    <a:lnTo>
                      <a:pt x="978" y="30"/>
                    </a:lnTo>
                    <a:lnTo>
                      <a:pt x="965" y="20"/>
                    </a:lnTo>
                    <a:lnTo>
                      <a:pt x="958" y="17"/>
                    </a:lnTo>
                    <a:lnTo>
                      <a:pt x="946" y="13"/>
                    </a:lnTo>
                    <a:lnTo>
                      <a:pt x="933" y="11"/>
                    </a:lnTo>
                    <a:lnTo>
                      <a:pt x="918" y="8"/>
                    </a:lnTo>
                    <a:lnTo>
                      <a:pt x="901" y="6"/>
                    </a:lnTo>
                    <a:lnTo>
                      <a:pt x="883" y="4"/>
                    </a:lnTo>
                    <a:lnTo>
                      <a:pt x="863" y="3"/>
                    </a:lnTo>
                    <a:lnTo>
                      <a:pt x="844" y="1"/>
                    </a:lnTo>
                    <a:lnTo>
                      <a:pt x="825" y="0"/>
                    </a:lnTo>
                    <a:lnTo>
                      <a:pt x="805" y="0"/>
                    </a:lnTo>
                    <a:lnTo>
                      <a:pt x="787" y="0"/>
                    </a:lnTo>
                    <a:lnTo>
                      <a:pt x="769" y="1"/>
                    </a:lnTo>
                    <a:lnTo>
                      <a:pt x="753" y="3"/>
                    </a:lnTo>
                    <a:lnTo>
                      <a:pt x="739" y="4"/>
                    </a:lnTo>
                    <a:lnTo>
                      <a:pt x="728" y="6"/>
                    </a:lnTo>
                    <a:lnTo>
                      <a:pt x="719" y="9"/>
                    </a:lnTo>
                    <a:lnTo>
                      <a:pt x="710" y="15"/>
                    </a:lnTo>
                    <a:lnTo>
                      <a:pt x="702" y="24"/>
                    </a:lnTo>
                    <a:lnTo>
                      <a:pt x="694" y="38"/>
                    </a:lnTo>
                    <a:lnTo>
                      <a:pt x="689" y="54"/>
                    </a:lnTo>
                    <a:lnTo>
                      <a:pt x="684" y="73"/>
                    </a:lnTo>
                    <a:lnTo>
                      <a:pt x="680" y="94"/>
                    </a:lnTo>
                    <a:lnTo>
                      <a:pt x="677" y="115"/>
                    </a:lnTo>
                    <a:lnTo>
                      <a:pt x="676" y="138"/>
                    </a:lnTo>
                    <a:lnTo>
                      <a:pt x="673" y="158"/>
                    </a:lnTo>
                    <a:lnTo>
                      <a:pt x="669" y="177"/>
                    </a:lnTo>
                    <a:lnTo>
                      <a:pt x="663" y="195"/>
                    </a:lnTo>
                    <a:lnTo>
                      <a:pt x="657" y="210"/>
                    </a:lnTo>
                    <a:lnTo>
                      <a:pt x="647" y="224"/>
                    </a:lnTo>
                    <a:lnTo>
                      <a:pt x="638" y="235"/>
                    </a:lnTo>
                    <a:lnTo>
                      <a:pt x="629" y="242"/>
                    </a:lnTo>
                    <a:lnTo>
                      <a:pt x="619" y="246"/>
                    </a:lnTo>
                    <a:lnTo>
                      <a:pt x="598" y="248"/>
                    </a:lnTo>
                    <a:lnTo>
                      <a:pt x="579" y="250"/>
                    </a:lnTo>
                    <a:lnTo>
                      <a:pt x="560" y="250"/>
                    </a:lnTo>
                    <a:lnTo>
                      <a:pt x="540" y="249"/>
                    </a:lnTo>
                    <a:lnTo>
                      <a:pt x="522" y="247"/>
                    </a:lnTo>
                    <a:lnTo>
                      <a:pt x="504" y="245"/>
                    </a:lnTo>
                    <a:lnTo>
                      <a:pt x="486" y="242"/>
                    </a:lnTo>
                    <a:lnTo>
                      <a:pt x="469" y="240"/>
                    </a:lnTo>
                    <a:lnTo>
                      <a:pt x="451" y="237"/>
                    </a:lnTo>
                    <a:lnTo>
                      <a:pt x="434" y="236"/>
                    </a:lnTo>
                    <a:lnTo>
                      <a:pt x="416" y="234"/>
                    </a:lnTo>
                    <a:lnTo>
                      <a:pt x="398" y="234"/>
                    </a:lnTo>
                    <a:lnTo>
                      <a:pt x="380" y="234"/>
                    </a:lnTo>
                    <a:lnTo>
                      <a:pt x="361" y="236"/>
                    </a:lnTo>
                    <a:lnTo>
                      <a:pt x="341" y="239"/>
                    </a:lnTo>
                    <a:lnTo>
                      <a:pt x="322" y="245"/>
                    </a:lnTo>
                    <a:lnTo>
                      <a:pt x="311" y="247"/>
                    </a:lnTo>
                    <a:lnTo>
                      <a:pt x="300" y="248"/>
                    </a:lnTo>
                    <a:lnTo>
                      <a:pt x="287" y="249"/>
                    </a:lnTo>
                    <a:lnTo>
                      <a:pt x="271" y="249"/>
                    </a:lnTo>
                    <a:lnTo>
                      <a:pt x="256" y="249"/>
                    </a:lnTo>
                    <a:lnTo>
                      <a:pt x="240" y="249"/>
                    </a:lnTo>
                    <a:lnTo>
                      <a:pt x="224" y="248"/>
                    </a:lnTo>
                    <a:lnTo>
                      <a:pt x="205" y="248"/>
                    </a:lnTo>
                    <a:lnTo>
                      <a:pt x="189" y="248"/>
                    </a:lnTo>
                    <a:lnTo>
                      <a:pt x="172" y="248"/>
                    </a:lnTo>
                    <a:lnTo>
                      <a:pt x="155" y="249"/>
                    </a:lnTo>
                    <a:lnTo>
                      <a:pt x="140" y="250"/>
                    </a:lnTo>
                    <a:lnTo>
                      <a:pt x="125" y="252"/>
                    </a:lnTo>
                    <a:lnTo>
                      <a:pt x="111" y="254"/>
                    </a:lnTo>
                    <a:lnTo>
                      <a:pt x="99" y="258"/>
                    </a:lnTo>
                    <a:lnTo>
                      <a:pt x="89" y="263"/>
                    </a:lnTo>
                    <a:lnTo>
                      <a:pt x="75" y="275"/>
                    </a:lnTo>
                    <a:lnTo>
                      <a:pt x="62" y="288"/>
                    </a:lnTo>
                    <a:lnTo>
                      <a:pt x="52" y="304"/>
                    </a:lnTo>
                    <a:lnTo>
                      <a:pt x="41" y="320"/>
                    </a:lnTo>
                    <a:lnTo>
                      <a:pt x="32" y="337"/>
                    </a:lnTo>
                    <a:lnTo>
                      <a:pt x="22" y="354"/>
                    </a:lnTo>
                    <a:lnTo>
                      <a:pt x="12" y="369"/>
                    </a:lnTo>
                    <a:lnTo>
                      <a:pt x="0" y="383"/>
                    </a:lnTo>
                    <a:lnTo>
                      <a:pt x="21" y="384"/>
                    </a:lnTo>
                    <a:lnTo>
                      <a:pt x="35" y="386"/>
                    </a:lnTo>
                    <a:lnTo>
                      <a:pt x="45" y="391"/>
                    </a:lnTo>
                    <a:lnTo>
                      <a:pt x="52" y="396"/>
                    </a:lnTo>
                    <a:lnTo>
                      <a:pt x="56" y="402"/>
                    </a:lnTo>
                    <a:lnTo>
                      <a:pt x="58" y="411"/>
                    </a:lnTo>
                    <a:lnTo>
                      <a:pt x="59" y="419"/>
                    </a:lnTo>
                    <a:lnTo>
                      <a:pt x="61" y="427"/>
                    </a:lnTo>
                    <a:lnTo>
                      <a:pt x="63" y="433"/>
                    </a:lnTo>
                    <a:lnTo>
                      <a:pt x="70" y="436"/>
                    </a:lnTo>
                    <a:lnTo>
                      <a:pt x="80" y="438"/>
                    </a:lnTo>
                    <a:lnTo>
                      <a:pt x="93" y="438"/>
                    </a:lnTo>
                    <a:lnTo>
                      <a:pt x="105" y="438"/>
                    </a:lnTo>
                    <a:lnTo>
                      <a:pt x="116" y="437"/>
                    </a:lnTo>
                    <a:lnTo>
                      <a:pt x="127" y="435"/>
                    </a:lnTo>
                    <a:lnTo>
                      <a:pt x="133" y="431"/>
                    </a:lnTo>
                    <a:lnTo>
                      <a:pt x="136" y="428"/>
                    </a:lnTo>
                    <a:lnTo>
                      <a:pt x="141" y="423"/>
                    </a:lnTo>
                    <a:lnTo>
                      <a:pt x="147" y="416"/>
                    </a:lnTo>
                    <a:lnTo>
                      <a:pt x="156" y="409"/>
                    </a:lnTo>
                    <a:lnTo>
                      <a:pt x="167" y="399"/>
                    </a:lnTo>
                    <a:lnTo>
                      <a:pt x="180" y="390"/>
                    </a:lnTo>
                    <a:lnTo>
                      <a:pt x="194" y="381"/>
                    </a:lnTo>
                    <a:lnTo>
                      <a:pt x="211" y="370"/>
                    </a:lnTo>
                    <a:lnTo>
                      <a:pt x="227" y="361"/>
                    </a:lnTo>
                    <a:lnTo>
                      <a:pt x="247" y="353"/>
                    </a:lnTo>
                    <a:lnTo>
                      <a:pt x="267" y="344"/>
                    </a:lnTo>
                    <a:lnTo>
                      <a:pt x="291" y="337"/>
                    </a:lnTo>
                    <a:lnTo>
                      <a:pt x="314" y="332"/>
                    </a:lnTo>
                    <a:lnTo>
                      <a:pt x="339" y="328"/>
                    </a:lnTo>
                    <a:lnTo>
                      <a:pt x="366" y="326"/>
                    </a:lnTo>
                    <a:lnTo>
                      <a:pt x="393" y="326"/>
                    </a:lnTo>
                    <a:lnTo>
                      <a:pt x="408" y="328"/>
                    </a:lnTo>
                    <a:lnTo>
                      <a:pt x="426" y="334"/>
                    </a:lnTo>
                    <a:lnTo>
                      <a:pt x="445" y="342"/>
                    </a:lnTo>
                    <a:lnTo>
                      <a:pt x="463" y="353"/>
                    </a:lnTo>
                    <a:lnTo>
                      <a:pt x="479" y="364"/>
                    </a:lnTo>
                    <a:lnTo>
                      <a:pt x="494" y="376"/>
                    </a:lnTo>
                    <a:lnTo>
                      <a:pt x="504" y="389"/>
                    </a:lnTo>
                    <a:lnTo>
                      <a:pt x="509" y="401"/>
                    </a:lnTo>
                    <a:lnTo>
                      <a:pt x="512" y="423"/>
                    </a:lnTo>
                    <a:lnTo>
                      <a:pt x="513" y="443"/>
                    </a:lnTo>
                    <a:lnTo>
                      <a:pt x="518" y="456"/>
                    </a:lnTo>
                    <a:lnTo>
                      <a:pt x="536" y="458"/>
                    </a:lnTo>
                    <a:lnTo>
                      <a:pt x="542" y="457"/>
                    </a:lnTo>
                    <a:lnTo>
                      <a:pt x="552" y="457"/>
                    </a:lnTo>
                    <a:lnTo>
                      <a:pt x="566" y="456"/>
                    </a:lnTo>
                    <a:lnTo>
                      <a:pt x="583" y="456"/>
                    </a:lnTo>
                    <a:lnTo>
                      <a:pt x="604" y="455"/>
                    </a:lnTo>
                    <a:lnTo>
                      <a:pt x="626" y="455"/>
                    </a:lnTo>
                    <a:lnTo>
                      <a:pt x="650" y="455"/>
                    </a:lnTo>
                    <a:lnTo>
                      <a:pt x="675" y="455"/>
                    </a:lnTo>
                    <a:lnTo>
                      <a:pt x="699" y="455"/>
                    </a:lnTo>
                    <a:lnTo>
                      <a:pt x="722" y="455"/>
                    </a:lnTo>
                    <a:lnTo>
                      <a:pt x="746" y="455"/>
                    </a:lnTo>
                    <a:lnTo>
                      <a:pt x="768" y="455"/>
                    </a:lnTo>
                    <a:lnTo>
                      <a:pt x="787" y="456"/>
                    </a:lnTo>
                    <a:lnTo>
                      <a:pt x="803" y="456"/>
                    </a:lnTo>
                    <a:lnTo>
                      <a:pt x="816" y="457"/>
                    </a:lnTo>
                    <a:lnTo>
                      <a:pt x="823" y="458"/>
                    </a:lnTo>
                    <a:lnTo>
                      <a:pt x="844" y="455"/>
                    </a:lnTo>
                    <a:lnTo>
                      <a:pt x="862" y="448"/>
                    </a:lnTo>
                    <a:lnTo>
                      <a:pt x="880" y="436"/>
                    </a:lnTo>
                    <a:lnTo>
                      <a:pt x="900" y="421"/>
                    </a:lnTo>
                    <a:lnTo>
                      <a:pt x="918" y="403"/>
                    </a:lnTo>
                    <a:lnTo>
                      <a:pt x="938" y="386"/>
                    </a:lnTo>
                    <a:lnTo>
                      <a:pt x="962" y="368"/>
                    </a:lnTo>
                    <a:lnTo>
                      <a:pt x="987" y="350"/>
                    </a:lnTo>
                    <a:lnTo>
                      <a:pt x="996" y="345"/>
                    </a:lnTo>
                    <a:lnTo>
                      <a:pt x="1011" y="340"/>
                    </a:lnTo>
                    <a:lnTo>
                      <a:pt x="1028" y="334"/>
                    </a:lnTo>
                    <a:lnTo>
                      <a:pt x="1049" y="330"/>
                    </a:lnTo>
                    <a:lnTo>
                      <a:pt x="1074" y="327"/>
                    </a:lnTo>
                    <a:lnTo>
                      <a:pt x="1104" y="327"/>
                    </a:lnTo>
                    <a:lnTo>
                      <a:pt x="1136" y="329"/>
                    </a:lnTo>
                    <a:lnTo>
                      <a:pt x="1174" y="336"/>
                    </a:lnTo>
                    <a:lnTo>
                      <a:pt x="1186" y="341"/>
                    </a:lnTo>
                    <a:lnTo>
                      <a:pt x="1199" y="350"/>
                    </a:lnTo>
                    <a:lnTo>
                      <a:pt x="1214" y="363"/>
                    </a:lnTo>
                    <a:lnTo>
                      <a:pt x="1227" y="377"/>
                    </a:lnTo>
                    <a:lnTo>
                      <a:pt x="1239" y="393"/>
                    </a:lnTo>
                    <a:lnTo>
                      <a:pt x="1249" y="410"/>
                    </a:lnTo>
                    <a:lnTo>
                      <a:pt x="1256" y="424"/>
                    </a:lnTo>
                    <a:lnTo>
                      <a:pt x="1259" y="437"/>
                    </a:lnTo>
                    <a:lnTo>
                      <a:pt x="1263" y="438"/>
                    </a:lnTo>
                    <a:lnTo>
                      <a:pt x="1265" y="439"/>
                    </a:lnTo>
                    <a:lnTo>
                      <a:pt x="1268" y="440"/>
                    </a:lnTo>
                    <a:lnTo>
                      <a:pt x="1272" y="438"/>
                    </a:lnTo>
                    <a:lnTo>
                      <a:pt x="1276" y="427"/>
                    </a:lnTo>
                    <a:lnTo>
                      <a:pt x="1285" y="420"/>
                    </a:lnTo>
                    <a:lnTo>
                      <a:pt x="1296" y="415"/>
                    </a:lnTo>
                    <a:lnTo>
                      <a:pt x="1309" y="413"/>
                    </a:lnTo>
                    <a:lnTo>
                      <a:pt x="1322" y="412"/>
                    </a:lnTo>
                    <a:lnTo>
                      <a:pt x="1334" y="411"/>
                    </a:lnTo>
                    <a:lnTo>
                      <a:pt x="1342" y="411"/>
                    </a:lnTo>
                    <a:lnTo>
                      <a:pt x="1347" y="409"/>
                    </a:lnTo>
                    <a:lnTo>
                      <a:pt x="1344" y="390"/>
                    </a:lnTo>
                    <a:lnTo>
                      <a:pt x="1345" y="370"/>
                    </a:lnTo>
                    <a:lnTo>
                      <a:pt x="1349" y="350"/>
                    </a:lnTo>
                    <a:lnTo>
                      <a:pt x="1355" y="331"/>
                    </a:lnTo>
                    <a:lnTo>
                      <a:pt x="1360" y="312"/>
                    </a:lnTo>
                    <a:lnTo>
                      <a:pt x="1362" y="293"/>
                    </a:lnTo>
                    <a:lnTo>
                      <a:pt x="1361" y="275"/>
                    </a:lnTo>
                    <a:lnTo>
                      <a:pt x="1353" y="257"/>
                    </a:lnTo>
                    <a:lnTo>
                      <a:pt x="1345" y="247"/>
                    </a:lnTo>
                    <a:lnTo>
                      <a:pt x="1336" y="236"/>
                    </a:lnTo>
                    <a:lnTo>
                      <a:pt x="1324" y="227"/>
                    </a:lnTo>
                    <a:lnTo>
                      <a:pt x="1309" y="219"/>
                    </a:lnTo>
                    <a:lnTo>
                      <a:pt x="1291" y="212"/>
                    </a:lnTo>
                    <a:lnTo>
                      <a:pt x="1272" y="209"/>
                    </a:lnTo>
                    <a:lnTo>
                      <a:pt x="1250" y="207"/>
                    </a:lnTo>
                    <a:lnTo>
                      <a:pt x="1224" y="209"/>
                    </a:lnTo>
                    <a:lnTo>
                      <a:pt x="1205" y="210"/>
                    </a:lnTo>
                    <a:lnTo>
                      <a:pt x="1180" y="209"/>
                    </a:lnTo>
                    <a:lnTo>
                      <a:pt x="1153" y="205"/>
                    </a:lnTo>
                    <a:lnTo>
                      <a:pt x="1126" y="200"/>
                    </a:lnTo>
                    <a:lnTo>
                      <a:pt x="1100" y="194"/>
                    </a:lnTo>
                    <a:lnTo>
                      <a:pt x="1079" y="185"/>
                    </a:lnTo>
                    <a:lnTo>
                      <a:pt x="1065" y="175"/>
                    </a:lnTo>
                    <a:lnTo>
                      <a:pt x="1059" y="164"/>
                    </a:lnTo>
                    <a:lnTo>
                      <a:pt x="1057" y="153"/>
                    </a:lnTo>
                    <a:lnTo>
                      <a:pt x="1052" y="143"/>
                    </a:lnTo>
                    <a:lnTo>
                      <a:pt x="1047" y="133"/>
                    </a:lnTo>
                    <a:lnTo>
                      <a:pt x="1039" y="124"/>
                    </a:lnTo>
                    <a:lnTo>
                      <a:pt x="1031" y="116"/>
                    </a:lnTo>
                    <a:lnTo>
                      <a:pt x="1025" y="107"/>
                    </a:lnTo>
                    <a:lnTo>
                      <a:pt x="1018" y="99"/>
                    </a:lnTo>
                    <a:lnTo>
                      <a:pt x="1013" y="92"/>
                    </a:lnTo>
                    <a:close/>
                  </a:path>
                </a:pathLst>
              </a:custGeom>
              <a:solidFill>
                <a:srgbClr val="F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8" name="Freeform 772"/>
              <p:cNvSpPr>
                <a:spLocks/>
              </p:cNvSpPr>
              <p:nvPr/>
            </p:nvSpPr>
            <p:spPr bwMode="auto">
              <a:xfrm>
                <a:off x="1962" y="3903"/>
                <a:ext cx="31" cy="25"/>
              </a:xfrm>
              <a:custGeom>
                <a:avLst/>
                <a:gdLst>
                  <a:gd name="T0" fmla="*/ 0 w 95"/>
                  <a:gd name="T1" fmla="*/ 0 h 50"/>
                  <a:gd name="T2" fmla="*/ 0 w 95"/>
                  <a:gd name="T3" fmla="*/ 1 h 50"/>
                  <a:gd name="T4" fmla="*/ 0 w 95"/>
                  <a:gd name="T5" fmla="*/ 1 h 50"/>
                  <a:gd name="T6" fmla="*/ 0 w 95"/>
                  <a:gd name="T7" fmla="*/ 1 h 50"/>
                  <a:gd name="T8" fmla="*/ 0 w 95"/>
                  <a:gd name="T9" fmla="*/ 1 h 50"/>
                  <a:gd name="T10" fmla="*/ 0 w 95"/>
                  <a:gd name="T11" fmla="*/ 1 h 50"/>
                  <a:gd name="T12" fmla="*/ 0 w 95"/>
                  <a:gd name="T13" fmla="*/ 1 h 50"/>
                  <a:gd name="T14" fmla="*/ 0 w 95"/>
                  <a:gd name="T15" fmla="*/ 1 h 50"/>
                  <a:gd name="T16" fmla="*/ 0 w 95"/>
                  <a:gd name="T17" fmla="*/ 1 h 50"/>
                  <a:gd name="T18" fmla="*/ 0 w 95"/>
                  <a:gd name="T19" fmla="*/ 1 h 50"/>
                  <a:gd name="T20" fmla="*/ 0 w 95"/>
                  <a:gd name="T21" fmla="*/ 1 h 50"/>
                  <a:gd name="T22" fmla="*/ 0 w 95"/>
                  <a:gd name="T23" fmla="*/ 1 h 50"/>
                  <a:gd name="T24" fmla="*/ 0 w 95"/>
                  <a:gd name="T25" fmla="*/ 1 h 50"/>
                  <a:gd name="T26" fmla="*/ 0 w 95"/>
                  <a:gd name="T27" fmla="*/ 1 h 50"/>
                  <a:gd name="T28" fmla="*/ 0 w 95"/>
                  <a:gd name="T29" fmla="*/ 1 h 50"/>
                  <a:gd name="T30" fmla="*/ 0 w 95"/>
                  <a:gd name="T31" fmla="*/ 1 h 50"/>
                  <a:gd name="T32" fmla="*/ 0 w 95"/>
                  <a:gd name="T33" fmla="*/ 1 h 50"/>
                  <a:gd name="T34" fmla="*/ 0 w 95"/>
                  <a:gd name="T35" fmla="*/ 1 h 50"/>
                  <a:gd name="T36" fmla="*/ 0 w 95"/>
                  <a:gd name="T37" fmla="*/ 1 h 50"/>
                  <a:gd name="T38" fmla="*/ 0 w 95"/>
                  <a:gd name="T39" fmla="*/ 1 h 50"/>
                  <a:gd name="T40" fmla="*/ 0 w 95"/>
                  <a:gd name="T41" fmla="*/ 0 h 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5"/>
                  <a:gd name="T64" fmla="*/ 0 h 50"/>
                  <a:gd name="T65" fmla="*/ 95 w 95"/>
                  <a:gd name="T66" fmla="*/ 50 h 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5" h="50">
                    <a:moveTo>
                      <a:pt x="92" y="0"/>
                    </a:moveTo>
                    <a:lnTo>
                      <a:pt x="79" y="5"/>
                    </a:lnTo>
                    <a:lnTo>
                      <a:pt x="66" y="7"/>
                    </a:lnTo>
                    <a:lnTo>
                      <a:pt x="54" y="8"/>
                    </a:lnTo>
                    <a:lnTo>
                      <a:pt x="43" y="9"/>
                    </a:lnTo>
                    <a:lnTo>
                      <a:pt x="31" y="9"/>
                    </a:lnTo>
                    <a:lnTo>
                      <a:pt x="21" y="10"/>
                    </a:lnTo>
                    <a:lnTo>
                      <a:pt x="13" y="14"/>
                    </a:lnTo>
                    <a:lnTo>
                      <a:pt x="5" y="19"/>
                    </a:lnTo>
                    <a:lnTo>
                      <a:pt x="0" y="29"/>
                    </a:lnTo>
                    <a:lnTo>
                      <a:pt x="3" y="38"/>
                    </a:lnTo>
                    <a:lnTo>
                      <a:pt x="11" y="45"/>
                    </a:lnTo>
                    <a:lnTo>
                      <a:pt x="21" y="49"/>
                    </a:lnTo>
                    <a:lnTo>
                      <a:pt x="44" y="50"/>
                    </a:lnTo>
                    <a:lnTo>
                      <a:pt x="62" y="48"/>
                    </a:lnTo>
                    <a:lnTo>
                      <a:pt x="76" y="42"/>
                    </a:lnTo>
                    <a:lnTo>
                      <a:pt x="85" y="34"/>
                    </a:lnTo>
                    <a:lnTo>
                      <a:pt x="91" y="25"/>
                    </a:lnTo>
                    <a:lnTo>
                      <a:pt x="95" y="16"/>
                    </a:lnTo>
                    <a:lnTo>
                      <a:pt x="95" y="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9" name="Freeform 773"/>
              <p:cNvSpPr>
                <a:spLocks/>
              </p:cNvSpPr>
              <p:nvPr/>
            </p:nvSpPr>
            <p:spPr bwMode="auto">
              <a:xfrm>
                <a:off x="1508" y="3894"/>
                <a:ext cx="33" cy="34"/>
              </a:xfrm>
              <a:custGeom>
                <a:avLst/>
                <a:gdLst>
                  <a:gd name="T0" fmla="*/ 0 w 98"/>
                  <a:gd name="T1" fmla="*/ 0 h 69"/>
                  <a:gd name="T2" fmla="*/ 0 w 98"/>
                  <a:gd name="T3" fmla="*/ 0 h 69"/>
                  <a:gd name="T4" fmla="*/ 0 w 98"/>
                  <a:gd name="T5" fmla="*/ 0 h 69"/>
                  <a:gd name="T6" fmla="*/ 0 w 98"/>
                  <a:gd name="T7" fmla="*/ 0 h 69"/>
                  <a:gd name="T8" fmla="*/ 0 w 98"/>
                  <a:gd name="T9" fmla="*/ 0 h 69"/>
                  <a:gd name="T10" fmla="*/ 0 w 98"/>
                  <a:gd name="T11" fmla="*/ 0 h 69"/>
                  <a:gd name="T12" fmla="*/ 0 w 98"/>
                  <a:gd name="T13" fmla="*/ 0 h 69"/>
                  <a:gd name="T14" fmla="*/ 0 w 98"/>
                  <a:gd name="T15" fmla="*/ 0 h 69"/>
                  <a:gd name="T16" fmla="*/ 0 w 98"/>
                  <a:gd name="T17" fmla="*/ 0 h 69"/>
                  <a:gd name="T18" fmla="*/ 0 w 98"/>
                  <a:gd name="T19" fmla="*/ 0 h 69"/>
                  <a:gd name="T20" fmla="*/ 0 w 98"/>
                  <a:gd name="T21" fmla="*/ 0 h 69"/>
                  <a:gd name="T22" fmla="*/ 0 w 98"/>
                  <a:gd name="T23" fmla="*/ 0 h 69"/>
                  <a:gd name="T24" fmla="*/ 0 w 98"/>
                  <a:gd name="T25" fmla="*/ 0 h 69"/>
                  <a:gd name="T26" fmla="*/ 0 w 98"/>
                  <a:gd name="T27" fmla="*/ 0 h 69"/>
                  <a:gd name="T28" fmla="*/ 0 w 98"/>
                  <a:gd name="T29" fmla="*/ 0 h 69"/>
                  <a:gd name="T30" fmla="*/ 0 w 98"/>
                  <a:gd name="T31" fmla="*/ 0 h 69"/>
                  <a:gd name="T32" fmla="*/ 0 w 98"/>
                  <a:gd name="T33" fmla="*/ 0 h 69"/>
                  <a:gd name="T34" fmla="*/ 0 w 98"/>
                  <a:gd name="T35" fmla="*/ 0 h 69"/>
                  <a:gd name="T36" fmla="*/ 0 w 98"/>
                  <a:gd name="T37" fmla="*/ 0 h 69"/>
                  <a:gd name="T38" fmla="*/ 0 w 98"/>
                  <a:gd name="T39" fmla="*/ 0 h 69"/>
                  <a:gd name="T40" fmla="*/ 0 w 98"/>
                  <a:gd name="T41" fmla="*/ 0 h 69"/>
                  <a:gd name="T42" fmla="*/ 0 w 98"/>
                  <a:gd name="T43" fmla="*/ 0 h 69"/>
                  <a:gd name="T44" fmla="*/ 0 w 98"/>
                  <a:gd name="T45" fmla="*/ 0 h 69"/>
                  <a:gd name="T46" fmla="*/ 0 w 98"/>
                  <a:gd name="T47" fmla="*/ 0 h 69"/>
                  <a:gd name="T48" fmla="*/ 0 w 98"/>
                  <a:gd name="T49" fmla="*/ 0 h 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8"/>
                  <a:gd name="T76" fmla="*/ 0 h 69"/>
                  <a:gd name="T77" fmla="*/ 98 w 98"/>
                  <a:gd name="T78" fmla="*/ 69 h 6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8" h="69">
                    <a:moveTo>
                      <a:pt x="7" y="12"/>
                    </a:moveTo>
                    <a:lnTo>
                      <a:pt x="10" y="9"/>
                    </a:lnTo>
                    <a:lnTo>
                      <a:pt x="17" y="6"/>
                    </a:lnTo>
                    <a:lnTo>
                      <a:pt x="25" y="3"/>
                    </a:lnTo>
                    <a:lnTo>
                      <a:pt x="35" y="1"/>
                    </a:lnTo>
                    <a:lnTo>
                      <a:pt x="45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4" y="1"/>
                    </a:lnTo>
                    <a:lnTo>
                      <a:pt x="91" y="13"/>
                    </a:lnTo>
                    <a:lnTo>
                      <a:pt x="97" y="34"/>
                    </a:lnTo>
                    <a:lnTo>
                      <a:pt x="98" y="53"/>
                    </a:lnTo>
                    <a:lnTo>
                      <a:pt x="97" y="63"/>
                    </a:lnTo>
                    <a:lnTo>
                      <a:pt x="89" y="65"/>
                    </a:lnTo>
                    <a:lnTo>
                      <a:pt x="78" y="67"/>
                    </a:lnTo>
                    <a:lnTo>
                      <a:pt x="65" y="68"/>
                    </a:lnTo>
                    <a:lnTo>
                      <a:pt x="51" y="69"/>
                    </a:lnTo>
                    <a:lnTo>
                      <a:pt x="36" y="69"/>
                    </a:lnTo>
                    <a:lnTo>
                      <a:pt x="23" y="68"/>
                    </a:lnTo>
                    <a:lnTo>
                      <a:pt x="13" y="68"/>
                    </a:lnTo>
                    <a:lnTo>
                      <a:pt x="7" y="66"/>
                    </a:lnTo>
                    <a:lnTo>
                      <a:pt x="1" y="56"/>
                    </a:lnTo>
                    <a:lnTo>
                      <a:pt x="0" y="40"/>
                    </a:lnTo>
                    <a:lnTo>
                      <a:pt x="3" y="2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0" name="Freeform 774"/>
              <p:cNvSpPr>
                <a:spLocks/>
              </p:cNvSpPr>
              <p:nvPr/>
            </p:nvSpPr>
            <p:spPr bwMode="auto">
              <a:xfrm>
                <a:off x="1605" y="3882"/>
                <a:ext cx="85" cy="111"/>
              </a:xfrm>
              <a:custGeom>
                <a:avLst/>
                <a:gdLst>
                  <a:gd name="T0" fmla="*/ 0 w 254"/>
                  <a:gd name="T1" fmla="*/ 0 h 224"/>
                  <a:gd name="T2" fmla="*/ 0 w 254"/>
                  <a:gd name="T3" fmla="*/ 0 h 224"/>
                  <a:gd name="T4" fmla="*/ 0 w 254"/>
                  <a:gd name="T5" fmla="*/ 0 h 224"/>
                  <a:gd name="T6" fmla="*/ 0 w 254"/>
                  <a:gd name="T7" fmla="*/ 0 h 224"/>
                  <a:gd name="T8" fmla="*/ 0 w 254"/>
                  <a:gd name="T9" fmla="*/ 0 h 224"/>
                  <a:gd name="T10" fmla="*/ 0 w 254"/>
                  <a:gd name="T11" fmla="*/ 0 h 224"/>
                  <a:gd name="T12" fmla="*/ 0 w 254"/>
                  <a:gd name="T13" fmla="*/ 0 h 224"/>
                  <a:gd name="T14" fmla="*/ 0 w 254"/>
                  <a:gd name="T15" fmla="*/ 0 h 224"/>
                  <a:gd name="T16" fmla="*/ 0 w 254"/>
                  <a:gd name="T17" fmla="*/ 0 h 224"/>
                  <a:gd name="T18" fmla="*/ 0 w 254"/>
                  <a:gd name="T19" fmla="*/ 0 h 224"/>
                  <a:gd name="T20" fmla="*/ 0 w 254"/>
                  <a:gd name="T21" fmla="*/ 0 h 224"/>
                  <a:gd name="T22" fmla="*/ 0 w 254"/>
                  <a:gd name="T23" fmla="*/ 0 h 224"/>
                  <a:gd name="T24" fmla="*/ 0 w 254"/>
                  <a:gd name="T25" fmla="*/ 0 h 224"/>
                  <a:gd name="T26" fmla="*/ 0 w 254"/>
                  <a:gd name="T27" fmla="*/ 0 h 224"/>
                  <a:gd name="T28" fmla="*/ 0 w 254"/>
                  <a:gd name="T29" fmla="*/ 0 h 224"/>
                  <a:gd name="T30" fmla="*/ 0 w 254"/>
                  <a:gd name="T31" fmla="*/ 0 h 224"/>
                  <a:gd name="T32" fmla="*/ 0 w 254"/>
                  <a:gd name="T33" fmla="*/ 0 h 224"/>
                  <a:gd name="T34" fmla="*/ 0 w 254"/>
                  <a:gd name="T35" fmla="*/ 0 h 224"/>
                  <a:gd name="T36" fmla="*/ 0 w 254"/>
                  <a:gd name="T37" fmla="*/ 0 h 224"/>
                  <a:gd name="T38" fmla="*/ 0 w 254"/>
                  <a:gd name="T39" fmla="*/ 0 h 224"/>
                  <a:gd name="T40" fmla="*/ 0 w 254"/>
                  <a:gd name="T41" fmla="*/ 0 h 224"/>
                  <a:gd name="T42" fmla="*/ 0 w 254"/>
                  <a:gd name="T43" fmla="*/ 0 h 224"/>
                  <a:gd name="T44" fmla="*/ 0 w 254"/>
                  <a:gd name="T45" fmla="*/ 0 h 224"/>
                  <a:gd name="T46" fmla="*/ 0 w 254"/>
                  <a:gd name="T47" fmla="*/ 0 h 224"/>
                  <a:gd name="T48" fmla="*/ 0 w 254"/>
                  <a:gd name="T49" fmla="*/ 0 h 224"/>
                  <a:gd name="T50" fmla="*/ 0 w 254"/>
                  <a:gd name="T51" fmla="*/ 0 h 224"/>
                  <a:gd name="T52" fmla="*/ 0 w 254"/>
                  <a:gd name="T53" fmla="*/ 0 h 224"/>
                  <a:gd name="T54" fmla="*/ 0 w 254"/>
                  <a:gd name="T55" fmla="*/ 0 h 224"/>
                  <a:gd name="T56" fmla="*/ 0 w 254"/>
                  <a:gd name="T57" fmla="*/ 0 h 224"/>
                  <a:gd name="T58" fmla="*/ 0 w 254"/>
                  <a:gd name="T59" fmla="*/ 0 h 224"/>
                  <a:gd name="T60" fmla="*/ 0 w 254"/>
                  <a:gd name="T61" fmla="*/ 0 h 224"/>
                  <a:gd name="T62" fmla="*/ 0 w 254"/>
                  <a:gd name="T63" fmla="*/ 0 h 224"/>
                  <a:gd name="T64" fmla="*/ 0 w 254"/>
                  <a:gd name="T65" fmla="*/ 0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4"/>
                  <a:gd name="T100" fmla="*/ 0 h 224"/>
                  <a:gd name="T101" fmla="*/ 254 w 254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4" h="224">
                    <a:moveTo>
                      <a:pt x="97" y="224"/>
                    </a:moveTo>
                    <a:lnTo>
                      <a:pt x="123" y="220"/>
                    </a:lnTo>
                    <a:lnTo>
                      <a:pt x="148" y="212"/>
                    </a:lnTo>
                    <a:lnTo>
                      <a:pt x="172" y="200"/>
                    </a:lnTo>
                    <a:lnTo>
                      <a:pt x="194" y="185"/>
                    </a:lnTo>
                    <a:lnTo>
                      <a:pt x="214" y="168"/>
                    </a:lnTo>
                    <a:lnTo>
                      <a:pt x="229" y="148"/>
                    </a:lnTo>
                    <a:lnTo>
                      <a:pt x="242" y="127"/>
                    </a:lnTo>
                    <a:lnTo>
                      <a:pt x="251" y="104"/>
                    </a:lnTo>
                    <a:lnTo>
                      <a:pt x="254" y="82"/>
                    </a:lnTo>
                    <a:lnTo>
                      <a:pt x="252" y="62"/>
                    </a:lnTo>
                    <a:lnTo>
                      <a:pt x="246" y="43"/>
                    </a:lnTo>
                    <a:lnTo>
                      <a:pt x="235" y="27"/>
                    </a:lnTo>
                    <a:lnTo>
                      <a:pt x="221" y="15"/>
                    </a:lnTo>
                    <a:lnTo>
                      <a:pt x="202" y="7"/>
                    </a:lnTo>
                    <a:lnTo>
                      <a:pt x="181" y="1"/>
                    </a:lnTo>
                    <a:lnTo>
                      <a:pt x="157" y="0"/>
                    </a:lnTo>
                    <a:lnTo>
                      <a:pt x="132" y="5"/>
                    </a:lnTo>
                    <a:lnTo>
                      <a:pt x="106" y="12"/>
                    </a:lnTo>
                    <a:lnTo>
                      <a:pt x="83" y="23"/>
                    </a:lnTo>
                    <a:lnTo>
                      <a:pt x="61" y="38"/>
                    </a:lnTo>
                    <a:lnTo>
                      <a:pt x="42" y="55"/>
                    </a:lnTo>
                    <a:lnTo>
                      <a:pt x="26" y="75"/>
                    </a:lnTo>
                    <a:lnTo>
                      <a:pt x="13" y="96"/>
                    </a:lnTo>
                    <a:lnTo>
                      <a:pt x="4" y="119"/>
                    </a:lnTo>
                    <a:lnTo>
                      <a:pt x="0" y="142"/>
                    </a:lnTo>
                    <a:lnTo>
                      <a:pt x="2" y="162"/>
                    </a:lnTo>
                    <a:lnTo>
                      <a:pt x="8" y="180"/>
                    </a:lnTo>
                    <a:lnTo>
                      <a:pt x="18" y="196"/>
                    </a:lnTo>
                    <a:lnTo>
                      <a:pt x="34" y="209"/>
                    </a:lnTo>
                    <a:lnTo>
                      <a:pt x="52" y="217"/>
                    </a:lnTo>
                    <a:lnTo>
                      <a:pt x="73" y="223"/>
                    </a:lnTo>
                    <a:lnTo>
                      <a:pt x="97" y="2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1" name="Freeform 775"/>
              <p:cNvSpPr>
                <a:spLocks/>
              </p:cNvSpPr>
              <p:nvPr/>
            </p:nvSpPr>
            <p:spPr bwMode="auto">
              <a:xfrm>
                <a:off x="1633" y="3918"/>
                <a:ext cx="30" cy="39"/>
              </a:xfrm>
              <a:custGeom>
                <a:avLst/>
                <a:gdLst>
                  <a:gd name="T0" fmla="*/ 0 w 89"/>
                  <a:gd name="T1" fmla="*/ 1 h 78"/>
                  <a:gd name="T2" fmla="*/ 0 w 89"/>
                  <a:gd name="T3" fmla="*/ 1 h 78"/>
                  <a:gd name="T4" fmla="*/ 0 w 89"/>
                  <a:gd name="T5" fmla="*/ 1 h 78"/>
                  <a:gd name="T6" fmla="*/ 0 w 89"/>
                  <a:gd name="T7" fmla="*/ 1 h 78"/>
                  <a:gd name="T8" fmla="*/ 0 w 89"/>
                  <a:gd name="T9" fmla="*/ 1 h 78"/>
                  <a:gd name="T10" fmla="*/ 0 w 89"/>
                  <a:gd name="T11" fmla="*/ 1 h 78"/>
                  <a:gd name="T12" fmla="*/ 0 w 89"/>
                  <a:gd name="T13" fmla="*/ 1 h 78"/>
                  <a:gd name="T14" fmla="*/ 0 w 89"/>
                  <a:gd name="T15" fmla="*/ 1 h 78"/>
                  <a:gd name="T16" fmla="*/ 0 w 89"/>
                  <a:gd name="T17" fmla="*/ 1 h 78"/>
                  <a:gd name="T18" fmla="*/ 0 w 89"/>
                  <a:gd name="T19" fmla="*/ 1 h 78"/>
                  <a:gd name="T20" fmla="*/ 0 w 89"/>
                  <a:gd name="T21" fmla="*/ 1 h 78"/>
                  <a:gd name="T22" fmla="*/ 0 w 89"/>
                  <a:gd name="T23" fmla="*/ 1 h 78"/>
                  <a:gd name="T24" fmla="*/ 0 w 89"/>
                  <a:gd name="T25" fmla="*/ 1 h 78"/>
                  <a:gd name="T26" fmla="*/ 0 w 89"/>
                  <a:gd name="T27" fmla="*/ 1 h 78"/>
                  <a:gd name="T28" fmla="*/ 0 w 89"/>
                  <a:gd name="T29" fmla="*/ 1 h 78"/>
                  <a:gd name="T30" fmla="*/ 0 w 89"/>
                  <a:gd name="T31" fmla="*/ 0 h 78"/>
                  <a:gd name="T32" fmla="*/ 0 w 89"/>
                  <a:gd name="T33" fmla="*/ 0 h 78"/>
                  <a:gd name="T34" fmla="*/ 0 w 89"/>
                  <a:gd name="T35" fmla="*/ 1 h 78"/>
                  <a:gd name="T36" fmla="*/ 0 w 89"/>
                  <a:gd name="T37" fmla="*/ 1 h 78"/>
                  <a:gd name="T38" fmla="*/ 0 w 89"/>
                  <a:gd name="T39" fmla="*/ 1 h 78"/>
                  <a:gd name="T40" fmla="*/ 0 w 89"/>
                  <a:gd name="T41" fmla="*/ 1 h 78"/>
                  <a:gd name="T42" fmla="*/ 0 w 89"/>
                  <a:gd name="T43" fmla="*/ 1 h 78"/>
                  <a:gd name="T44" fmla="*/ 0 w 89"/>
                  <a:gd name="T45" fmla="*/ 1 h 78"/>
                  <a:gd name="T46" fmla="*/ 0 w 89"/>
                  <a:gd name="T47" fmla="*/ 1 h 78"/>
                  <a:gd name="T48" fmla="*/ 0 w 89"/>
                  <a:gd name="T49" fmla="*/ 1 h 78"/>
                  <a:gd name="T50" fmla="*/ 0 w 89"/>
                  <a:gd name="T51" fmla="*/ 1 h 78"/>
                  <a:gd name="T52" fmla="*/ 0 w 89"/>
                  <a:gd name="T53" fmla="*/ 1 h 78"/>
                  <a:gd name="T54" fmla="*/ 0 w 89"/>
                  <a:gd name="T55" fmla="*/ 1 h 78"/>
                  <a:gd name="T56" fmla="*/ 0 w 89"/>
                  <a:gd name="T57" fmla="*/ 1 h 78"/>
                  <a:gd name="T58" fmla="*/ 0 w 89"/>
                  <a:gd name="T59" fmla="*/ 1 h 78"/>
                  <a:gd name="T60" fmla="*/ 0 w 89"/>
                  <a:gd name="T61" fmla="*/ 1 h 78"/>
                  <a:gd name="T62" fmla="*/ 0 w 89"/>
                  <a:gd name="T63" fmla="*/ 1 h 78"/>
                  <a:gd name="T64" fmla="*/ 0 w 89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"/>
                  <a:gd name="T100" fmla="*/ 0 h 78"/>
                  <a:gd name="T101" fmla="*/ 89 w 89"/>
                  <a:gd name="T102" fmla="*/ 78 h 7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" h="78">
                    <a:moveTo>
                      <a:pt x="34" y="78"/>
                    </a:moveTo>
                    <a:lnTo>
                      <a:pt x="43" y="77"/>
                    </a:lnTo>
                    <a:lnTo>
                      <a:pt x="50" y="74"/>
                    </a:lnTo>
                    <a:lnTo>
                      <a:pt x="59" y="70"/>
                    </a:lnTo>
                    <a:lnTo>
                      <a:pt x="67" y="65"/>
                    </a:lnTo>
                    <a:lnTo>
                      <a:pt x="74" y="58"/>
                    </a:lnTo>
                    <a:lnTo>
                      <a:pt x="80" y="51"/>
                    </a:lnTo>
                    <a:lnTo>
                      <a:pt x="84" y="44"/>
                    </a:lnTo>
                    <a:lnTo>
                      <a:pt x="88" y="35"/>
                    </a:lnTo>
                    <a:lnTo>
                      <a:pt x="89" y="28"/>
                    </a:lnTo>
                    <a:lnTo>
                      <a:pt x="88" y="21"/>
                    </a:lnTo>
                    <a:lnTo>
                      <a:pt x="87" y="15"/>
                    </a:lnTo>
                    <a:lnTo>
                      <a:pt x="83" y="9"/>
                    </a:lnTo>
                    <a:lnTo>
                      <a:pt x="78" y="5"/>
                    </a:lnTo>
                    <a:lnTo>
                      <a:pt x="71" y="2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5" y="1"/>
                    </a:lnTo>
                    <a:lnTo>
                      <a:pt x="37" y="4"/>
                    </a:lnTo>
                    <a:lnTo>
                      <a:pt x="28" y="8"/>
                    </a:lnTo>
                    <a:lnTo>
                      <a:pt x="21" y="13"/>
                    </a:lnTo>
                    <a:lnTo>
                      <a:pt x="14" y="19"/>
                    </a:lnTo>
                    <a:lnTo>
                      <a:pt x="9" y="26"/>
                    </a:lnTo>
                    <a:lnTo>
                      <a:pt x="4" y="33"/>
                    </a:lnTo>
                    <a:lnTo>
                      <a:pt x="1" y="41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3" y="62"/>
                    </a:lnTo>
                    <a:lnTo>
                      <a:pt x="6" y="68"/>
                    </a:lnTo>
                    <a:lnTo>
                      <a:pt x="12" y="73"/>
                    </a:lnTo>
                    <a:lnTo>
                      <a:pt x="18" y="76"/>
                    </a:lnTo>
                    <a:lnTo>
                      <a:pt x="26" y="78"/>
                    </a:lnTo>
                    <a:lnTo>
                      <a:pt x="34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2" name="Freeform 776"/>
              <p:cNvSpPr>
                <a:spLocks/>
              </p:cNvSpPr>
              <p:nvPr/>
            </p:nvSpPr>
            <p:spPr bwMode="auto">
              <a:xfrm>
                <a:off x="1852" y="3882"/>
                <a:ext cx="85" cy="111"/>
              </a:xfrm>
              <a:custGeom>
                <a:avLst/>
                <a:gdLst>
                  <a:gd name="T0" fmla="*/ 0 w 253"/>
                  <a:gd name="T1" fmla="*/ 0 h 224"/>
                  <a:gd name="T2" fmla="*/ 0 w 253"/>
                  <a:gd name="T3" fmla="*/ 0 h 224"/>
                  <a:gd name="T4" fmla="*/ 0 w 253"/>
                  <a:gd name="T5" fmla="*/ 0 h 224"/>
                  <a:gd name="T6" fmla="*/ 0 w 253"/>
                  <a:gd name="T7" fmla="*/ 0 h 224"/>
                  <a:gd name="T8" fmla="*/ 0 w 253"/>
                  <a:gd name="T9" fmla="*/ 0 h 224"/>
                  <a:gd name="T10" fmla="*/ 0 w 253"/>
                  <a:gd name="T11" fmla="*/ 0 h 224"/>
                  <a:gd name="T12" fmla="*/ 0 w 253"/>
                  <a:gd name="T13" fmla="*/ 0 h 224"/>
                  <a:gd name="T14" fmla="*/ 0 w 253"/>
                  <a:gd name="T15" fmla="*/ 0 h 224"/>
                  <a:gd name="T16" fmla="*/ 0 w 253"/>
                  <a:gd name="T17" fmla="*/ 0 h 224"/>
                  <a:gd name="T18" fmla="*/ 0 w 253"/>
                  <a:gd name="T19" fmla="*/ 0 h 224"/>
                  <a:gd name="T20" fmla="*/ 0 w 253"/>
                  <a:gd name="T21" fmla="*/ 0 h 224"/>
                  <a:gd name="T22" fmla="*/ 0 w 253"/>
                  <a:gd name="T23" fmla="*/ 0 h 224"/>
                  <a:gd name="T24" fmla="*/ 0 w 253"/>
                  <a:gd name="T25" fmla="*/ 0 h 224"/>
                  <a:gd name="T26" fmla="*/ 0 w 253"/>
                  <a:gd name="T27" fmla="*/ 0 h 224"/>
                  <a:gd name="T28" fmla="*/ 0 w 253"/>
                  <a:gd name="T29" fmla="*/ 0 h 224"/>
                  <a:gd name="T30" fmla="*/ 0 w 253"/>
                  <a:gd name="T31" fmla="*/ 0 h 224"/>
                  <a:gd name="T32" fmla="*/ 0 w 253"/>
                  <a:gd name="T33" fmla="*/ 0 h 224"/>
                  <a:gd name="T34" fmla="*/ 0 w 253"/>
                  <a:gd name="T35" fmla="*/ 0 h 224"/>
                  <a:gd name="T36" fmla="*/ 0 w 253"/>
                  <a:gd name="T37" fmla="*/ 0 h 224"/>
                  <a:gd name="T38" fmla="*/ 0 w 253"/>
                  <a:gd name="T39" fmla="*/ 0 h 224"/>
                  <a:gd name="T40" fmla="*/ 0 w 253"/>
                  <a:gd name="T41" fmla="*/ 0 h 224"/>
                  <a:gd name="T42" fmla="*/ 0 w 253"/>
                  <a:gd name="T43" fmla="*/ 0 h 224"/>
                  <a:gd name="T44" fmla="*/ 0 w 253"/>
                  <a:gd name="T45" fmla="*/ 0 h 224"/>
                  <a:gd name="T46" fmla="*/ 0 w 253"/>
                  <a:gd name="T47" fmla="*/ 0 h 224"/>
                  <a:gd name="T48" fmla="*/ 0 w 253"/>
                  <a:gd name="T49" fmla="*/ 0 h 224"/>
                  <a:gd name="T50" fmla="*/ 0 w 253"/>
                  <a:gd name="T51" fmla="*/ 0 h 224"/>
                  <a:gd name="T52" fmla="*/ 0 w 253"/>
                  <a:gd name="T53" fmla="*/ 0 h 224"/>
                  <a:gd name="T54" fmla="*/ 0 w 253"/>
                  <a:gd name="T55" fmla="*/ 0 h 224"/>
                  <a:gd name="T56" fmla="*/ 0 w 253"/>
                  <a:gd name="T57" fmla="*/ 0 h 224"/>
                  <a:gd name="T58" fmla="*/ 0 w 253"/>
                  <a:gd name="T59" fmla="*/ 0 h 224"/>
                  <a:gd name="T60" fmla="*/ 0 w 253"/>
                  <a:gd name="T61" fmla="*/ 0 h 224"/>
                  <a:gd name="T62" fmla="*/ 0 w 253"/>
                  <a:gd name="T63" fmla="*/ 0 h 224"/>
                  <a:gd name="T64" fmla="*/ 0 w 253"/>
                  <a:gd name="T65" fmla="*/ 0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3"/>
                  <a:gd name="T100" fmla="*/ 0 h 224"/>
                  <a:gd name="T101" fmla="*/ 253 w 253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3" h="224">
                    <a:moveTo>
                      <a:pt x="97" y="224"/>
                    </a:moveTo>
                    <a:lnTo>
                      <a:pt x="123" y="220"/>
                    </a:lnTo>
                    <a:lnTo>
                      <a:pt x="147" y="212"/>
                    </a:lnTo>
                    <a:lnTo>
                      <a:pt x="170" y="200"/>
                    </a:lnTo>
                    <a:lnTo>
                      <a:pt x="192" y="185"/>
                    </a:lnTo>
                    <a:lnTo>
                      <a:pt x="212" y="168"/>
                    </a:lnTo>
                    <a:lnTo>
                      <a:pt x="229" y="148"/>
                    </a:lnTo>
                    <a:lnTo>
                      <a:pt x="242" y="127"/>
                    </a:lnTo>
                    <a:lnTo>
                      <a:pt x="249" y="104"/>
                    </a:lnTo>
                    <a:lnTo>
                      <a:pt x="253" y="82"/>
                    </a:lnTo>
                    <a:lnTo>
                      <a:pt x="252" y="62"/>
                    </a:lnTo>
                    <a:lnTo>
                      <a:pt x="245" y="43"/>
                    </a:lnTo>
                    <a:lnTo>
                      <a:pt x="235" y="27"/>
                    </a:lnTo>
                    <a:lnTo>
                      <a:pt x="221" y="15"/>
                    </a:lnTo>
                    <a:lnTo>
                      <a:pt x="202" y="7"/>
                    </a:lnTo>
                    <a:lnTo>
                      <a:pt x="181" y="1"/>
                    </a:lnTo>
                    <a:lnTo>
                      <a:pt x="156" y="0"/>
                    </a:lnTo>
                    <a:lnTo>
                      <a:pt x="130" y="5"/>
                    </a:lnTo>
                    <a:lnTo>
                      <a:pt x="106" y="12"/>
                    </a:lnTo>
                    <a:lnTo>
                      <a:pt x="83" y="23"/>
                    </a:lnTo>
                    <a:lnTo>
                      <a:pt x="61" y="38"/>
                    </a:lnTo>
                    <a:lnTo>
                      <a:pt x="41" y="55"/>
                    </a:lnTo>
                    <a:lnTo>
                      <a:pt x="24" y="75"/>
                    </a:lnTo>
                    <a:lnTo>
                      <a:pt x="12" y="96"/>
                    </a:lnTo>
                    <a:lnTo>
                      <a:pt x="4" y="119"/>
                    </a:lnTo>
                    <a:lnTo>
                      <a:pt x="0" y="142"/>
                    </a:lnTo>
                    <a:lnTo>
                      <a:pt x="1" y="162"/>
                    </a:lnTo>
                    <a:lnTo>
                      <a:pt x="8" y="180"/>
                    </a:lnTo>
                    <a:lnTo>
                      <a:pt x="18" y="196"/>
                    </a:lnTo>
                    <a:lnTo>
                      <a:pt x="33" y="209"/>
                    </a:lnTo>
                    <a:lnTo>
                      <a:pt x="52" y="217"/>
                    </a:lnTo>
                    <a:lnTo>
                      <a:pt x="72" y="223"/>
                    </a:lnTo>
                    <a:lnTo>
                      <a:pt x="97" y="2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3" name="Freeform 777"/>
              <p:cNvSpPr>
                <a:spLocks/>
              </p:cNvSpPr>
              <p:nvPr/>
            </p:nvSpPr>
            <p:spPr bwMode="auto">
              <a:xfrm>
                <a:off x="1880" y="3918"/>
                <a:ext cx="29" cy="39"/>
              </a:xfrm>
              <a:custGeom>
                <a:avLst/>
                <a:gdLst>
                  <a:gd name="T0" fmla="*/ 0 w 87"/>
                  <a:gd name="T1" fmla="*/ 1 h 78"/>
                  <a:gd name="T2" fmla="*/ 0 w 87"/>
                  <a:gd name="T3" fmla="*/ 1 h 78"/>
                  <a:gd name="T4" fmla="*/ 0 w 87"/>
                  <a:gd name="T5" fmla="*/ 1 h 78"/>
                  <a:gd name="T6" fmla="*/ 0 w 87"/>
                  <a:gd name="T7" fmla="*/ 1 h 78"/>
                  <a:gd name="T8" fmla="*/ 0 w 87"/>
                  <a:gd name="T9" fmla="*/ 1 h 78"/>
                  <a:gd name="T10" fmla="*/ 0 w 87"/>
                  <a:gd name="T11" fmla="*/ 1 h 78"/>
                  <a:gd name="T12" fmla="*/ 0 w 87"/>
                  <a:gd name="T13" fmla="*/ 1 h 78"/>
                  <a:gd name="T14" fmla="*/ 0 w 87"/>
                  <a:gd name="T15" fmla="*/ 1 h 78"/>
                  <a:gd name="T16" fmla="*/ 0 w 87"/>
                  <a:gd name="T17" fmla="*/ 1 h 78"/>
                  <a:gd name="T18" fmla="*/ 0 w 87"/>
                  <a:gd name="T19" fmla="*/ 1 h 78"/>
                  <a:gd name="T20" fmla="*/ 0 w 87"/>
                  <a:gd name="T21" fmla="*/ 1 h 78"/>
                  <a:gd name="T22" fmla="*/ 0 w 87"/>
                  <a:gd name="T23" fmla="*/ 1 h 78"/>
                  <a:gd name="T24" fmla="*/ 0 w 87"/>
                  <a:gd name="T25" fmla="*/ 1 h 78"/>
                  <a:gd name="T26" fmla="*/ 0 w 87"/>
                  <a:gd name="T27" fmla="*/ 1 h 78"/>
                  <a:gd name="T28" fmla="*/ 0 w 87"/>
                  <a:gd name="T29" fmla="*/ 1 h 78"/>
                  <a:gd name="T30" fmla="*/ 0 w 87"/>
                  <a:gd name="T31" fmla="*/ 0 h 78"/>
                  <a:gd name="T32" fmla="*/ 0 w 87"/>
                  <a:gd name="T33" fmla="*/ 0 h 78"/>
                  <a:gd name="T34" fmla="*/ 0 w 87"/>
                  <a:gd name="T35" fmla="*/ 1 h 78"/>
                  <a:gd name="T36" fmla="*/ 0 w 87"/>
                  <a:gd name="T37" fmla="*/ 1 h 78"/>
                  <a:gd name="T38" fmla="*/ 0 w 87"/>
                  <a:gd name="T39" fmla="*/ 1 h 78"/>
                  <a:gd name="T40" fmla="*/ 0 w 87"/>
                  <a:gd name="T41" fmla="*/ 1 h 78"/>
                  <a:gd name="T42" fmla="*/ 0 w 87"/>
                  <a:gd name="T43" fmla="*/ 1 h 78"/>
                  <a:gd name="T44" fmla="*/ 0 w 87"/>
                  <a:gd name="T45" fmla="*/ 1 h 78"/>
                  <a:gd name="T46" fmla="*/ 0 w 87"/>
                  <a:gd name="T47" fmla="*/ 1 h 78"/>
                  <a:gd name="T48" fmla="*/ 0 w 87"/>
                  <a:gd name="T49" fmla="*/ 1 h 78"/>
                  <a:gd name="T50" fmla="*/ 0 w 87"/>
                  <a:gd name="T51" fmla="*/ 1 h 78"/>
                  <a:gd name="T52" fmla="*/ 0 w 87"/>
                  <a:gd name="T53" fmla="*/ 1 h 78"/>
                  <a:gd name="T54" fmla="*/ 0 w 87"/>
                  <a:gd name="T55" fmla="*/ 1 h 78"/>
                  <a:gd name="T56" fmla="*/ 0 w 87"/>
                  <a:gd name="T57" fmla="*/ 1 h 78"/>
                  <a:gd name="T58" fmla="*/ 0 w 87"/>
                  <a:gd name="T59" fmla="*/ 1 h 78"/>
                  <a:gd name="T60" fmla="*/ 0 w 87"/>
                  <a:gd name="T61" fmla="*/ 1 h 78"/>
                  <a:gd name="T62" fmla="*/ 0 w 87"/>
                  <a:gd name="T63" fmla="*/ 1 h 78"/>
                  <a:gd name="T64" fmla="*/ 0 w 87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7"/>
                  <a:gd name="T100" fmla="*/ 0 h 78"/>
                  <a:gd name="T101" fmla="*/ 87 w 87"/>
                  <a:gd name="T102" fmla="*/ 78 h 7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7" h="78">
                    <a:moveTo>
                      <a:pt x="33" y="78"/>
                    </a:moveTo>
                    <a:lnTo>
                      <a:pt x="42" y="77"/>
                    </a:lnTo>
                    <a:lnTo>
                      <a:pt x="50" y="74"/>
                    </a:lnTo>
                    <a:lnTo>
                      <a:pt x="59" y="70"/>
                    </a:lnTo>
                    <a:lnTo>
                      <a:pt x="67" y="65"/>
                    </a:lnTo>
                    <a:lnTo>
                      <a:pt x="73" y="58"/>
                    </a:lnTo>
                    <a:lnTo>
                      <a:pt x="78" y="51"/>
                    </a:lnTo>
                    <a:lnTo>
                      <a:pt x="84" y="44"/>
                    </a:lnTo>
                    <a:lnTo>
                      <a:pt x="86" y="35"/>
                    </a:lnTo>
                    <a:lnTo>
                      <a:pt x="87" y="28"/>
                    </a:lnTo>
                    <a:lnTo>
                      <a:pt x="87" y="21"/>
                    </a:lnTo>
                    <a:lnTo>
                      <a:pt x="85" y="15"/>
                    </a:lnTo>
                    <a:lnTo>
                      <a:pt x="82" y="9"/>
                    </a:lnTo>
                    <a:lnTo>
                      <a:pt x="77" y="5"/>
                    </a:lnTo>
                    <a:lnTo>
                      <a:pt x="71" y="2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5" y="1"/>
                    </a:lnTo>
                    <a:lnTo>
                      <a:pt x="37" y="4"/>
                    </a:lnTo>
                    <a:lnTo>
                      <a:pt x="28" y="8"/>
                    </a:lnTo>
                    <a:lnTo>
                      <a:pt x="20" y="13"/>
                    </a:lnTo>
                    <a:lnTo>
                      <a:pt x="14" y="19"/>
                    </a:lnTo>
                    <a:lnTo>
                      <a:pt x="9" y="26"/>
                    </a:lnTo>
                    <a:lnTo>
                      <a:pt x="3" y="33"/>
                    </a:lnTo>
                    <a:lnTo>
                      <a:pt x="1" y="41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6" y="68"/>
                    </a:lnTo>
                    <a:lnTo>
                      <a:pt x="11" y="73"/>
                    </a:lnTo>
                    <a:lnTo>
                      <a:pt x="18" y="76"/>
                    </a:lnTo>
                    <a:lnTo>
                      <a:pt x="25" y="78"/>
                    </a:lnTo>
                    <a:lnTo>
                      <a:pt x="33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4" name="Freeform 778"/>
              <p:cNvSpPr>
                <a:spLocks/>
              </p:cNvSpPr>
              <p:nvPr/>
            </p:nvSpPr>
            <p:spPr bwMode="auto">
              <a:xfrm>
                <a:off x="1806" y="3714"/>
                <a:ext cx="55" cy="79"/>
              </a:xfrm>
              <a:custGeom>
                <a:avLst/>
                <a:gdLst>
                  <a:gd name="T0" fmla="*/ 0 w 166"/>
                  <a:gd name="T1" fmla="*/ 1 h 158"/>
                  <a:gd name="T2" fmla="*/ 0 w 166"/>
                  <a:gd name="T3" fmla="*/ 1 h 158"/>
                  <a:gd name="T4" fmla="*/ 0 w 166"/>
                  <a:gd name="T5" fmla="*/ 1 h 158"/>
                  <a:gd name="T6" fmla="*/ 0 w 166"/>
                  <a:gd name="T7" fmla="*/ 1 h 158"/>
                  <a:gd name="T8" fmla="*/ 0 w 166"/>
                  <a:gd name="T9" fmla="*/ 1 h 158"/>
                  <a:gd name="T10" fmla="*/ 0 w 166"/>
                  <a:gd name="T11" fmla="*/ 1 h 158"/>
                  <a:gd name="T12" fmla="*/ 0 w 166"/>
                  <a:gd name="T13" fmla="*/ 1 h 158"/>
                  <a:gd name="T14" fmla="*/ 0 w 166"/>
                  <a:gd name="T15" fmla="*/ 1 h 158"/>
                  <a:gd name="T16" fmla="*/ 0 w 166"/>
                  <a:gd name="T17" fmla="*/ 1 h 158"/>
                  <a:gd name="T18" fmla="*/ 0 w 166"/>
                  <a:gd name="T19" fmla="*/ 1 h 158"/>
                  <a:gd name="T20" fmla="*/ 0 w 166"/>
                  <a:gd name="T21" fmla="*/ 1 h 158"/>
                  <a:gd name="T22" fmla="*/ 0 w 166"/>
                  <a:gd name="T23" fmla="*/ 1 h 158"/>
                  <a:gd name="T24" fmla="*/ 0 w 166"/>
                  <a:gd name="T25" fmla="*/ 1 h 158"/>
                  <a:gd name="T26" fmla="*/ 0 w 166"/>
                  <a:gd name="T27" fmla="*/ 1 h 158"/>
                  <a:gd name="T28" fmla="*/ 0 w 166"/>
                  <a:gd name="T29" fmla="*/ 1 h 158"/>
                  <a:gd name="T30" fmla="*/ 0 w 166"/>
                  <a:gd name="T31" fmla="*/ 1 h 158"/>
                  <a:gd name="T32" fmla="*/ 0 w 166"/>
                  <a:gd name="T33" fmla="*/ 1 h 158"/>
                  <a:gd name="T34" fmla="*/ 0 w 166"/>
                  <a:gd name="T35" fmla="*/ 1 h 158"/>
                  <a:gd name="T36" fmla="*/ 0 w 166"/>
                  <a:gd name="T37" fmla="*/ 1 h 158"/>
                  <a:gd name="T38" fmla="*/ 0 w 166"/>
                  <a:gd name="T39" fmla="*/ 1 h 158"/>
                  <a:gd name="T40" fmla="*/ 0 w 166"/>
                  <a:gd name="T41" fmla="*/ 1 h 158"/>
                  <a:gd name="T42" fmla="*/ 0 w 166"/>
                  <a:gd name="T43" fmla="*/ 1 h 158"/>
                  <a:gd name="T44" fmla="*/ 0 w 166"/>
                  <a:gd name="T45" fmla="*/ 1 h 158"/>
                  <a:gd name="T46" fmla="*/ 0 w 166"/>
                  <a:gd name="T47" fmla="*/ 1 h 158"/>
                  <a:gd name="T48" fmla="*/ 0 w 166"/>
                  <a:gd name="T49" fmla="*/ 1 h 158"/>
                  <a:gd name="T50" fmla="*/ 0 w 166"/>
                  <a:gd name="T51" fmla="*/ 1 h 158"/>
                  <a:gd name="T52" fmla="*/ 0 w 166"/>
                  <a:gd name="T53" fmla="*/ 1 h 158"/>
                  <a:gd name="T54" fmla="*/ 0 w 166"/>
                  <a:gd name="T55" fmla="*/ 1 h 158"/>
                  <a:gd name="T56" fmla="*/ 0 w 166"/>
                  <a:gd name="T57" fmla="*/ 0 h 158"/>
                  <a:gd name="T58" fmla="*/ 0 w 166"/>
                  <a:gd name="T59" fmla="*/ 0 h 158"/>
                  <a:gd name="T60" fmla="*/ 0 w 166"/>
                  <a:gd name="T61" fmla="*/ 0 h 158"/>
                  <a:gd name="T62" fmla="*/ 0 w 166"/>
                  <a:gd name="T63" fmla="*/ 0 h 158"/>
                  <a:gd name="T64" fmla="*/ 0 w 166"/>
                  <a:gd name="T65" fmla="*/ 0 h 158"/>
                  <a:gd name="T66" fmla="*/ 0 w 166"/>
                  <a:gd name="T67" fmla="*/ 0 h 158"/>
                  <a:gd name="T68" fmla="*/ 0 w 166"/>
                  <a:gd name="T69" fmla="*/ 1 h 158"/>
                  <a:gd name="T70" fmla="*/ 0 w 166"/>
                  <a:gd name="T71" fmla="*/ 1 h 158"/>
                  <a:gd name="T72" fmla="*/ 0 w 166"/>
                  <a:gd name="T73" fmla="*/ 1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6"/>
                  <a:gd name="T112" fmla="*/ 0 h 158"/>
                  <a:gd name="T113" fmla="*/ 166 w 166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6" h="158">
                    <a:moveTo>
                      <a:pt x="115" y="6"/>
                    </a:moveTo>
                    <a:lnTo>
                      <a:pt x="122" y="16"/>
                    </a:lnTo>
                    <a:lnTo>
                      <a:pt x="130" y="33"/>
                    </a:lnTo>
                    <a:lnTo>
                      <a:pt x="139" y="57"/>
                    </a:lnTo>
                    <a:lnTo>
                      <a:pt x="146" y="82"/>
                    </a:lnTo>
                    <a:lnTo>
                      <a:pt x="154" y="107"/>
                    </a:lnTo>
                    <a:lnTo>
                      <a:pt x="161" y="129"/>
                    </a:lnTo>
                    <a:lnTo>
                      <a:pt x="164" y="144"/>
                    </a:lnTo>
                    <a:lnTo>
                      <a:pt x="166" y="151"/>
                    </a:lnTo>
                    <a:lnTo>
                      <a:pt x="163" y="154"/>
                    </a:lnTo>
                    <a:lnTo>
                      <a:pt x="159" y="156"/>
                    </a:lnTo>
                    <a:lnTo>
                      <a:pt x="153" y="157"/>
                    </a:lnTo>
                    <a:lnTo>
                      <a:pt x="146" y="158"/>
                    </a:lnTo>
                    <a:lnTo>
                      <a:pt x="137" y="157"/>
                    </a:lnTo>
                    <a:lnTo>
                      <a:pt x="128" y="155"/>
                    </a:lnTo>
                    <a:lnTo>
                      <a:pt x="118" y="152"/>
                    </a:lnTo>
                    <a:lnTo>
                      <a:pt x="106" y="146"/>
                    </a:lnTo>
                    <a:lnTo>
                      <a:pt x="100" y="145"/>
                    </a:lnTo>
                    <a:lnTo>
                      <a:pt x="87" y="146"/>
                    </a:lnTo>
                    <a:lnTo>
                      <a:pt x="70" y="146"/>
                    </a:lnTo>
                    <a:lnTo>
                      <a:pt x="52" y="147"/>
                    </a:lnTo>
                    <a:lnTo>
                      <a:pt x="34" y="147"/>
                    </a:lnTo>
                    <a:lnTo>
                      <a:pt x="18" y="147"/>
                    </a:lnTo>
                    <a:lnTo>
                      <a:pt x="7" y="146"/>
                    </a:lnTo>
                    <a:lnTo>
                      <a:pt x="2" y="144"/>
                    </a:lnTo>
                    <a:lnTo>
                      <a:pt x="0" y="117"/>
                    </a:lnTo>
                    <a:lnTo>
                      <a:pt x="2" y="69"/>
                    </a:lnTo>
                    <a:lnTo>
                      <a:pt x="5" y="21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82" y="0"/>
                    </a:lnTo>
                    <a:lnTo>
                      <a:pt x="96" y="1"/>
                    </a:lnTo>
                    <a:lnTo>
                      <a:pt x="108" y="3"/>
                    </a:lnTo>
                    <a:lnTo>
                      <a:pt x="11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5" name="Freeform 779"/>
              <p:cNvSpPr>
                <a:spLocks/>
              </p:cNvSpPr>
              <p:nvPr/>
            </p:nvSpPr>
            <p:spPr bwMode="auto">
              <a:xfrm>
                <a:off x="1814" y="3726"/>
                <a:ext cx="37" cy="51"/>
              </a:xfrm>
              <a:custGeom>
                <a:avLst/>
                <a:gdLst>
                  <a:gd name="T0" fmla="*/ 0 w 113"/>
                  <a:gd name="T1" fmla="*/ 0 h 103"/>
                  <a:gd name="T2" fmla="*/ 0 w 113"/>
                  <a:gd name="T3" fmla="*/ 0 h 103"/>
                  <a:gd name="T4" fmla="*/ 0 w 113"/>
                  <a:gd name="T5" fmla="*/ 0 h 103"/>
                  <a:gd name="T6" fmla="*/ 0 w 113"/>
                  <a:gd name="T7" fmla="*/ 0 h 103"/>
                  <a:gd name="T8" fmla="*/ 0 w 113"/>
                  <a:gd name="T9" fmla="*/ 0 h 103"/>
                  <a:gd name="T10" fmla="*/ 0 w 113"/>
                  <a:gd name="T11" fmla="*/ 0 h 103"/>
                  <a:gd name="T12" fmla="*/ 0 w 113"/>
                  <a:gd name="T13" fmla="*/ 0 h 103"/>
                  <a:gd name="T14" fmla="*/ 0 w 113"/>
                  <a:gd name="T15" fmla="*/ 0 h 103"/>
                  <a:gd name="T16" fmla="*/ 0 w 113"/>
                  <a:gd name="T17" fmla="*/ 0 h 103"/>
                  <a:gd name="T18" fmla="*/ 0 w 113"/>
                  <a:gd name="T19" fmla="*/ 0 h 103"/>
                  <a:gd name="T20" fmla="*/ 0 w 113"/>
                  <a:gd name="T21" fmla="*/ 0 h 103"/>
                  <a:gd name="T22" fmla="*/ 0 w 113"/>
                  <a:gd name="T23" fmla="*/ 0 h 103"/>
                  <a:gd name="T24" fmla="*/ 0 w 113"/>
                  <a:gd name="T25" fmla="*/ 0 h 103"/>
                  <a:gd name="T26" fmla="*/ 0 w 113"/>
                  <a:gd name="T27" fmla="*/ 0 h 103"/>
                  <a:gd name="T28" fmla="*/ 0 w 113"/>
                  <a:gd name="T29" fmla="*/ 0 h 103"/>
                  <a:gd name="T30" fmla="*/ 0 w 113"/>
                  <a:gd name="T31" fmla="*/ 0 h 103"/>
                  <a:gd name="T32" fmla="*/ 0 w 113"/>
                  <a:gd name="T33" fmla="*/ 0 h 103"/>
                  <a:gd name="T34" fmla="*/ 0 w 113"/>
                  <a:gd name="T35" fmla="*/ 0 h 103"/>
                  <a:gd name="T36" fmla="*/ 0 w 113"/>
                  <a:gd name="T37" fmla="*/ 0 h 103"/>
                  <a:gd name="T38" fmla="*/ 0 w 113"/>
                  <a:gd name="T39" fmla="*/ 0 h 103"/>
                  <a:gd name="T40" fmla="*/ 0 w 113"/>
                  <a:gd name="T41" fmla="*/ 0 h 103"/>
                  <a:gd name="T42" fmla="*/ 0 w 113"/>
                  <a:gd name="T43" fmla="*/ 0 h 103"/>
                  <a:gd name="T44" fmla="*/ 0 w 113"/>
                  <a:gd name="T45" fmla="*/ 0 h 103"/>
                  <a:gd name="T46" fmla="*/ 0 w 113"/>
                  <a:gd name="T47" fmla="*/ 0 h 103"/>
                  <a:gd name="T48" fmla="*/ 0 w 113"/>
                  <a:gd name="T49" fmla="*/ 0 h 103"/>
                  <a:gd name="T50" fmla="*/ 0 w 113"/>
                  <a:gd name="T51" fmla="*/ 0 h 103"/>
                  <a:gd name="T52" fmla="*/ 0 w 113"/>
                  <a:gd name="T53" fmla="*/ 0 h 103"/>
                  <a:gd name="T54" fmla="*/ 0 w 113"/>
                  <a:gd name="T55" fmla="*/ 0 h 103"/>
                  <a:gd name="T56" fmla="*/ 0 w 113"/>
                  <a:gd name="T57" fmla="*/ 0 h 103"/>
                  <a:gd name="T58" fmla="*/ 0 w 113"/>
                  <a:gd name="T59" fmla="*/ 0 h 103"/>
                  <a:gd name="T60" fmla="*/ 0 w 113"/>
                  <a:gd name="T61" fmla="*/ 0 h 103"/>
                  <a:gd name="T62" fmla="*/ 0 w 113"/>
                  <a:gd name="T63" fmla="*/ 0 h 103"/>
                  <a:gd name="T64" fmla="*/ 0 w 113"/>
                  <a:gd name="T65" fmla="*/ 0 h 1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103"/>
                  <a:gd name="T101" fmla="*/ 113 w 113"/>
                  <a:gd name="T102" fmla="*/ 103 h 10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103">
                    <a:moveTo>
                      <a:pt x="73" y="2"/>
                    </a:moveTo>
                    <a:lnTo>
                      <a:pt x="73" y="5"/>
                    </a:lnTo>
                    <a:lnTo>
                      <a:pt x="77" y="15"/>
                    </a:lnTo>
                    <a:lnTo>
                      <a:pt x="82" y="30"/>
                    </a:lnTo>
                    <a:lnTo>
                      <a:pt x="90" y="48"/>
                    </a:lnTo>
                    <a:lnTo>
                      <a:pt x="98" y="66"/>
                    </a:lnTo>
                    <a:lnTo>
                      <a:pt x="104" y="83"/>
                    </a:lnTo>
                    <a:lnTo>
                      <a:pt x="111" y="95"/>
                    </a:lnTo>
                    <a:lnTo>
                      <a:pt x="113" y="103"/>
                    </a:lnTo>
                    <a:lnTo>
                      <a:pt x="108" y="103"/>
                    </a:lnTo>
                    <a:lnTo>
                      <a:pt x="100" y="102"/>
                    </a:lnTo>
                    <a:lnTo>
                      <a:pt x="91" y="102"/>
                    </a:lnTo>
                    <a:lnTo>
                      <a:pt x="78" y="100"/>
                    </a:lnTo>
                    <a:lnTo>
                      <a:pt x="68" y="100"/>
                    </a:lnTo>
                    <a:lnTo>
                      <a:pt x="56" y="100"/>
                    </a:lnTo>
                    <a:lnTo>
                      <a:pt x="45" y="100"/>
                    </a:lnTo>
                    <a:lnTo>
                      <a:pt x="33" y="100"/>
                    </a:lnTo>
                    <a:lnTo>
                      <a:pt x="22" y="100"/>
                    </a:lnTo>
                    <a:lnTo>
                      <a:pt x="11" y="101"/>
                    </a:lnTo>
                    <a:lnTo>
                      <a:pt x="5" y="101"/>
                    </a:lnTo>
                    <a:lnTo>
                      <a:pt x="0" y="102"/>
                    </a:lnTo>
                    <a:lnTo>
                      <a:pt x="0" y="83"/>
                    </a:lnTo>
                    <a:lnTo>
                      <a:pt x="1" y="51"/>
                    </a:lnTo>
                    <a:lnTo>
                      <a:pt x="2" y="21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8" y="2"/>
                    </a:lnTo>
                    <a:lnTo>
                      <a:pt x="27" y="1"/>
                    </a:lnTo>
                    <a:lnTo>
                      <a:pt x="38" y="1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68" y="1"/>
                    </a:lnTo>
                    <a:lnTo>
                      <a:pt x="73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6" name="Freeform 780"/>
              <p:cNvSpPr>
                <a:spLocks/>
              </p:cNvSpPr>
              <p:nvPr/>
            </p:nvSpPr>
            <p:spPr bwMode="auto">
              <a:xfrm>
                <a:off x="1987" y="3826"/>
                <a:ext cx="17" cy="68"/>
              </a:xfrm>
              <a:custGeom>
                <a:avLst/>
                <a:gdLst>
                  <a:gd name="T0" fmla="*/ 0 w 51"/>
                  <a:gd name="T1" fmla="*/ 0 h 137"/>
                  <a:gd name="T2" fmla="*/ 0 w 51"/>
                  <a:gd name="T3" fmla="*/ 0 h 137"/>
                  <a:gd name="T4" fmla="*/ 0 w 51"/>
                  <a:gd name="T5" fmla="*/ 0 h 137"/>
                  <a:gd name="T6" fmla="*/ 0 w 51"/>
                  <a:gd name="T7" fmla="*/ 0 h 137"/>
                  <a:gd name="T8" fmla="*/ 0 w 51"/>
                  <a:gd name="T9" fmla="*/ 0 h 137"/>
                  <a:gd name="T10" fmla="*/ 0 w 51"/>
                  <a:gd name="T11" fmla="*/ 0 h 137"/>
                  <a:gd name="T12" fmla="*/ 0 w 51"/>
                  <a:gd name="T13" fmla="*/ 0 h 137"/>
                  <a:gd name="T14" fmla="*/ 0 w 51"/>
                  <a:gd name="T15" fmla="*/ 0 h 137"/>
                  <a:gd name="T16" fmla="*/ 0 w 51"/>
                  <a:gd name="T17" fmla="*/ 0 h 137"/>
                  <a:gd name="T18" fmla="*/ 0 w 51"/>
                  <a:gd name="T19" fmla="*/ 0 h 137"/>
                  <a:gd name="T20" fmla="*/ 0 w 51"/>
                  <a:gd name="T21" fmla="*/ 0 h 137"/>
                  <a:gd name="T22" fmla="*/ 0 w 51"/>
                  <a:gd name="T23" fmla="*/ 0 h 137"/>
                  <a:gd name="T24" fmla="*/ 0 w 51"/>
                  <a:gd name="T25" fmla="*/ 0 h 137"/>
                  <a:gd name="T26" fmla="*/ 0 w 51"/>
                  <a:gd name="T27" fmla="*/ 0 h 137"/>
                  <a:gd name="T28" fmla="*/ 0 w 51"/>
                  <a:gd name="T29" fmla="*/ 0 h 137"/>
                  <a:gd name="T30" fmla="*/ 0 w 51"/>
                  <a:gd name="T31" fmla="*/ 0 h 137"/>
                  <a:gd name="T32" fmla="*/ 0 w 51"/>
                  <a:gd name="T33" fmla="*/ 0 h 1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37"/>
                  <a:gd name="T53" fmla="*/ 51 w 51"/>
                  <a:gd name="T54" fmla="*/ 137 h 1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37">
                    <a:moveTo>
                      <a:pt x="0" y="131"/>
                    </a:moveTo>
                    <a:lnTo>
                      <a:pt x="0" y="136"/>
                    </a:lnTo>
                    <a:lnTo>
                      <a:pt x="5" y="137"/>
                    </a:lnTo>
                    <a:lnTo>
                      <a:pt x="13" y="137"/>
                    </a:lnTo>
                    <a:lnTo>
                      <a:pt x="22" y="135"/>
                    </a:lnTo>
                    <a:lnTo>
                      <a:pt x="34" y="116"/>
                    </a:lnTo>
                    <a:lnTo>
                      <a:pt x="44" y="76"/>
                    </a:lnTo>
                    <a:lnTo>
                      <a:pt x="49" y="35"/>
                    </a:lnTo>
                    <a:lnTo>
                      <a:pt x="51" y="9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20" y="8"/>
                    </a:lnTo>
                    <a:lnTo>
                      <a:pt x="21" y="32"/>
                    </a:lnTo>
                    <a:lnTo>
                      <a:pt x="16" y="71"/>
                    </a:lnTo>
                    <a:lnTo>
                      <a:pt x="8" y="108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7" name="Freeform 781"/>
              <p:cNvSpPr>
                <a:spLocks/>
              </p:cNvSpPr>
              <p:nvPr/>
            </p:nvSpPr>
            <p:spPr bwMode="auto">
              <a:xfrm>
                <a:off x="1573" y="3624"/>
                <a:ext cx="14" cy="17"/>
              </a:xfrm>
              <a:custGeom>
                <a:avLst/>
                <a:gdLst>
                  <a:gd name="T0" fmla="*/ 0 w 42"/>
                  <a:gd name="T1" fmla="*/ 1 h 34"/>
                  <a:gd name="T2" fmla="*/ 0 w 42"/>
                  <a:gd name="T3" fmla="*/ 1 h 34"/>
                  <a:gd name="T4" fmla="*/ 0 w 42"/>
                  <a:gd name="T5" fmla="*/ 1 h 34"/>
                  <a:gd name="T6" fmla="*/ 0 w 42"/>
                  <a:gd name="T7" fmla="*/ 1 h 34"/>
                  <a:gd name="T8" fmla="*/ 0 w 42"/>
                  <a:gd name="T9" fmla="*/ 1 h 34"/>
                  <a:gd name="T10" fmla="*/ 0 w 42"/>
                  <a:gd name="T11" fmla="*/ 1 h 34"/>
                  <a:gd name="T12" fmla="*/ 0 w 42"/>
                  <a:gd name="T13" fmla="*/ 1 h 34"/>
                  <a:gd name="T14" fmla="*/ 0 w 42"/>
                  <a:gd name="T15" fmla="*/ 1 h 34"/>
                  <a:gd name="T16" fmla="*/ 0 w 42"/>
                  <a:gd name="T17" fmla="*/ 0 h 34"/>
                  <a:gd name="T18" fmla="*/ 0 w 42"/>
                  <a:gd name="T19" fmla="*/ 1 h 34"/>
                  <a:gd name="T20" fmla="*/ 0 w 42"/>
                  <a:gd name="T21" fmla="*/ 1 h 34"/>
                  <a:gd name="T22" fmla="*/ 0 w 42"/>
                  <a:gd name="T23" fmla="*/ 1 h 34"/>
                  <a:gd name="T24" fmla="*/ 0 w 42"/>
                  <a:gd name="T25" fmla="*/ 1 h 34"/>
                  <a:gd name="T26" fmla="*/ 0 w 42"/>
                  <a:gd name="T27" fmla="*/ 1 h 34"/>
                  <a:gd name="T28" fmla="*/ 0 w 42"/>
                  <a:gd name="T29" fmla="*/ 1 h 34"/>
                  <a:gd name="T30" fmla="*/ 0 w 42"/>
                  <a:gd name="T31" fmla="*/ 1 h 34"/>
                  <a:gd name="T32" fmla="*/ 0 w 4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34"/>
                  <a:gd name="T53" fmla="*/ 42 w 42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34">
                    <a:moveTo>
                      <a:pt x="17" y="34"/>
                    </a:moveTo>
                    <a:lnTo>
                      <a:pt x="26" y="32"/>
                    </a:lnTo>
                    <a:lnTo>
                      <a:pt x="34" y="29"/>
                    </a:lnTo>
                    <a:lnTo>
                      <a:pt x="39" y="25"/>
                    </a:lnTo>
                    <a:lnTo>
                      <a:pt x="42" y="18"/>
                    </a:lnTo>
                    <a:lnTo>
                      <a:pt x="40" y="12"/>
                    </a:lnTo>
                    <a:lnTo>
                      <a:pt x="35" y="5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7" y="5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4" y="29"/>
                    </a:lnTo>
                    <a:lnTo>
                      <a:pt x="9" y="32"/>
                    </a:lnTo>
                    <a:lnTo>
                      <a:pt x="17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8" name="Freeform 782"/>
              <p:cNvSpPr>
                <a:spLocks/>
              </p:cNvSpPr>
              <p:nvPr/>
            </p:nvSpPr>
            <p:spPr bwMode="auto">
              <a:xfrm>
                <a:off x="1021" y="3886"/>
                <a:ext cx="62" cy="94"/>
              </a:xfrm>
              <a:custGeom>
                <a:avLst/>
                <a:gdLst>
                  <a:gd name="T0" fmla="*/ 0 w 186"/>
                  <a:gd name="T1" fmla="*/ 1 h 188"/>
                  <a:gd name="T2" fmla="*/ 0 w 186"/>
                  <a:gd name="T3" fmla="*/ 1 h 188"/>
                  <a:gd name="T4" fmla="*/ 0 w 186"/>
                  <a:gd name="T5" fmla="*/ 1 h 188"/>
                  <a:gd name="T6" fmla="*/ 0 w 186"/>
                  <a:gd name="T7" fmla="*/ 1 h 188"/>
                  <a:gd name="T8" fmla="*/ 0 w 186"/>
                  <a:gd name="T9" fmla="*/ 1 h 188"/>
                  <a:gd name="T10" fmla="*/ 0 w 186"/>
                  <a:gd name="T11" fmla="*/ 1 h 188"/>
                  <a:gd name="T12" fmla="*/ 0 w 186"/>
                  <a:gd name="T13" fmla="*/ 1 h 188"/>
                  <a:gd name="T14" fmla="*/ 0 w 186"/>
                  <a:gd name="T15" fmla="*/ 1 h 188"/>
                  <a:gd name="T16" fmla="*/ 0 w 186"/>
                  <a:gd name="T17" fmla="*/ 1 h 188"/>
                  <a:gd name="T18" fmla="*/ 0 w 186"/>
                  <a:gd name="T19" fmla="*/ 1 h 188"/>
                  <a:gd name="T20" fmla="*/ 0 w 186"/>
                  <a:gd name="T21" fmla="*/ 1 h 188"/>
                  <a:gd name="T22" fmla="*/ 0 w 186"/>
                  <a:gd name="T23" fmla="*/ 1 h 188"/>
                  <a:gd name="T24" fmla="*/ 0 w 186"/>
                  <a:gd name="T25" fmla="*/ 1 h 188"/>
                  <a:gd name="T26" fmla="*/ 0 w 186"/>
                  <a:gd name="T27" fmla="*/ 1 h 188"/>
                  <a:gd name="T28" fmla="*/ 0 w 186"/>
                  <a:gd name="T29" fmla="*/ 1 h 188"/>
                  <a:gd name="T30" fmla="*/ 0 w 186"/>
                  <a:gd name="T31" fmla="*/ 1 h 188"/>
                  <a:gd name="T32" fmla="*/ 0 w 186"/>
                  <a:gd name="T33" fmla="*/ 1 h 188"/>
                  <a:gd name="T34" fmla="*/ 0 w 186"/>
                  <a:gd name="T35" fmla="*/ 1 h 188"/>
                  <a:gd name="T36" fmla="*/ 0 w 186"/>
                  <a:gd name="T37" fmla="*/ 1 h 188"/>
                  <a:gd name="T38" fmla="*/ 0 w 186"/>
                  <a:gd name="T39" fmla="*/ 1 h 188"/>
                  <a:gd name="T40" fmla="*/ 0 w 186"/>
                  <a:gd name="T41" fmla="*/ 1 h 188"/>
                  <a:gd name="T42" fmla="*/ 0 w 186"/>
                  <a:gd name="T43" fmla="*/ 1 h 188"/>
                  <a:gd name="T44" fmla="*/ 0 w 186"/>
                  <a:gd name="T45" fmla="*/ 1 h 188"/>
                  <a:gd name="T46" fmla="*/ 0 w 186"/>
                  <a:gd name="T47" fmla="*/ 1 h 188"/>
                  <a:gd name="T48" fmla="*/ 0 w 186"/>
                  <a:gd name="T49" fmla="*/ 1 h 188"/>
                  <a:gd name="T50" fmla="*/ 0 w 186"/>
                  <a:gd name="T51" fmla="*/ 1 h 188"/>
                  <a:gd name="T52" fmla="*/ 0 w 186"/>
                  <a:gd name="T53" fmla="*/ 1 h 188"/>
                  <a:gd name="T54" fmla="*/ 0 w 186"/>
                  <a:gd name="T55" fmla="*/ 1 h 188"/>
                  <a:gd name="T56" fmla="*/ 0 w 186"/>
                  <a:gd name="T57" fmla="*/ 1 h 188"/>
                  <a:gd name="T58" fmla="*/ 0 w 186"/>
                  <a:gd name="T59" fmla="*/ 1 h 188"/>
                  <a:gd name="T60" fmla="*/ 0 w 186"/>
                  <a:gd name="T61" fmla="*/ 1 h 188"/>
                  <a:gd name="T62" fmla="*/ 0 w 186"/>
                  <a:gd name="T63" fmla="*/ 1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6"/>
                  <a:gd name="T97" fmla="*/ 0 h 188"/>
                  <a:gd name="T98" fmla="*/ 186 w 186"/>
                  <a:gd name="T99" fmla="*/ 188 h 1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6" h="188">
                    <a:moveTo>
                      <a:pt x="178" y="28"/>
                    </a:moveTo>
                    <a:lnTo>
                      <a:pt x="183" y="32"/>
                    </a:lnTo>
                    <a:lnTo>
                      <a:pt x="186" y="36"/>
                    </a:lnTo>
                    <a:lnTo>
                      <a:pt x="184" y="39"/>
                    </a:lnTo>
                    <a:lnTo>
                      <a:pt x="182" y="42"/>
                    </a:lnTo>
                    <a:lnTo>
                      <a:pt x="177" y="44"/>
                    </a:lnTo>
                    <a:lnTo>
                      <a:pt x="170" y="45"/>
                    </a:lnTo>
                    <a:lnTo>
                      <a:pt x="162" y="44"/>
                    </a:lnTo>
                    <a:lnTo>
                      <a:pt x="156" y="42"/>
                    </a:lnTo>
                    <a:lnTo>
                      <a:pt x="126" y="33"/>
                    </a:lnTo>
                    <a:lnTo>
                      <a:pt x="100" y="31"/>
                    </a:lnTo>
                    <a:lnTo>
                      <a:pt x="78" y="35"/>
                    </a:lnTo>
                    <a:lnTo>
                      <a:pt x="60" y="45"/>
                    </a:lnTo>
                    <a:lnTo>
                      <a:pt x="50" y="58"/>
                    </a:lnTo>
                    <a:lnTo>
                      <a:pt x="46" y="72"/>
                    </a:lnTo>
                    <a:lnTo>
                      <a:pt x="49" y="86"/>
                    </a:lnTo>
                    <a:lnTo>
                      <a:pt x="62" y="98"/>
                    </a:lnTo>
                    <a:lnTo>
                      <a:pt x="71" y="106"/>
                    </a:lnTo>
                    <a:lnTo>
                      <a:pt x="71" y="111"/>
                    </a:lnTo>
                    <a:lnTo>
                      <a:pt x="65" y="113"/>
                    </a:lnTo>
                    <a:lnTo>
                      <a:pt x="56" y="117"/>
                    </a:lnTo>
                    <a:lnTo>
                      <a:pt x="36" y="132"/>
                    </a:lnTo>
                    <a:lnTo>
                      <a:pt x="28" y="145"/>
                    </a:lnTo>
                    <a:lnTo>
                      <a:pt x="31" y="156"/>
                    </a:lnTo>
                    <a:lnTo>
                      <a:pt x="42" y="162"/>
                    </a:lnTo>
                    <a:lnTo>
                      <a:pt x="56" y="166"/>
                    </a:lnTo>
                    <a:lnTo>
                      <a:pt x="73" y="165"/>
                    </a:lnTo>
                    <a:lnTo>
                      <a:pt x="86" y="160"/>
                    </a:lnTo>
                    <a:lnTo>
                      <a:pt x="95" y="149"/>
                    </a:lnTo>
                    <a:lnTo>
                      <a:pt x="103" y="141"/>
                    </a:lnTo>
                    <a:lnTo>
                      <a:pt x="115" y="138"/>
                    </a:lnTo>
                    <a:lnTo>
                      <a:pt x="124" y="141"/>
                    </a:lnTo>
                    <a:lnTo>
                      <a:pt x="125" y="151"/>
                    </a:lnTo>
                    <a:lnTo>
                      <a:pt x="121" y="160"/>
                    </a:lnTo>
                    <a:lnTo>
                      <a:pt x="113" y="169"/>
                    </a:lnTo>
                    <a:lnTo>
                      <a:pt x="103" y="177"/>
                    </a:lnTo>
                    <a:lnTo>
                      <a:pt x="89" y="184"/>
                    </a:lnTo>
                    <a:lnTo>
                      <a:pt x="73" y="188"/>
                    </a:lnTo>
                    <a:lnTo>
                      <a:pt x="55" y="188"/>
                    </a:lnTo>
                    <a:lnTo>
                      <a:pt x="36" y="184"/>
                    </a:lnTo>
                    <a:lnTo>
                      <a:pt x="14" y="174"/>
                    </a:lnTo>
                    <a:lnTo>
                      <a:pt x="7" y="169"/>
                    </a:lnTo>
                    <a:lnTo>
                      <a:pt x="2" y="161"/>
                    </a:lnTo>
                    <a:lnTo>
                      <a:pt x="0" y="151"/>
                    </a:lnTo>
                    <a:lnTo>
                      <a:pt x="0" y="142"/>
                    </a:lnTo>
                    <a:lnTo>
                      <a:pt x="2" y="133"/>
                    </a:lnTo>
                    <a:lnTo>
                      <a:pt x="9" y="123"/>
                    </a:lnTo>
                    <a:lnTo>
                      <a:pt x="20" y="116"/>
                    </a:lnTo>
                    <a:lnTo>
                      <a:pt x="34" y="112"/>
                    </a:lnTo>
                    <a:lnTo>
                      <a:pt x="23" y="105"/>
                    </a:lnTo>
                    <a:lnTo>
                      <a:pt x="14" y="95"/>
                    </a:lnTo>
                    <a:lnTo>
                      <a:pt x="7" y="85"/>
                    </a:lnTo>
                    <a:lnTo>
                      <a:pt x="5" y="72"/>
                    </a:lnTo>
                    <a:lnTo>
                      <a:pt x="5" y="60"/>
                    </a:lnTo>
                    <a:lnTo>
                      <a:pt x="7" y="48"/>
                    </a:lnTo>
                    <a:lnTo>
                      <a:pt x="12" y="36"/>
                    </a:lnTo>
                    <a:lnTo>
                      <a:pt x="22" y="25"/>
                    </a:lnTo>
                    <a:lnTo>
                      <a:pt x="32" y="15"/>
                    </a:lnTo>
                    <a:lnTo>
                      <a:pt x="46" y="8"/>
                    </a:lnTo>
                    <a:lnTo>
                      <a:pt x="62" y="3"/>
                    </a:lnTo>
                    <a:lnTo>
                      <a:pt x="81" y="0"/>
                    </a:lnTo>
                    <a:lnTo>
                      <a:pt x="102" y="1"/>
                    </a:lnTo>
                    <a:lnTo>
                      <a:pt x="125" y="5"/>
                    </a:lnTo>
                    <a:lnTo>
                      <a:pt x="151" y="14"/>
                    </a:lnTo>
                    <a:lnTo>
                      <a:pt x="178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39" name="Freeform 783"/>
              <p:cNvSpPr>
                <a:spLocks/>
              </p:cNvSpPr>
              <p:nvPr/>
            </p:nvSpPr>
            <p:spPr bwMode="auto">
              <a:xfrm>
                <a:off x="970" y="3802"/>
                <a:ext cx="106" cy="130"/>
              </a:xfrm>
              <a:custGeom>
                <a:avLst/>
                <a:gdLst>
                  <a:gd name="T0" fmla="*/ 0 w 318"/>
                  <a:gd name="T1" fmla="*/ 1 h 260"/>
                  <a:gd name="T2" fmla="*/ 0 w 318"/>
                  <a:gd name="T3" fmla="*/ 1 h 260"/>
                  <a:gd name="T4" fmla="*/ 0 w 318"/>
                  <a:gd name="T5" fmla="*/ 1 h 260"/>
                  <a:gd name="T6" fmla="*/ 0 w 318"/>
                  <a:gd name="T7" fmla="*/ 1 h 260"/>
                  <a:gd name="T8" fmla="*/ 0 w 318"/>
                  <a:gd name="T9" fmla="*/ 1 h 260"/>
                  <a:gd name="T10" fmla="*/ 0 w 318"/>
                  <a:gd name="T11" fmla="*/ 1 h 260"/>
                  <a:gd name="T12" fmla="*/ 0 w 318"/>
                  <a:gd name="T13" fmla="*/ 1 h 260"/>
                  <a:gd name="T14" fmla="*/ 0 w 318"/>
                  <a:gd name="T15" fmla="*/ 1 h 260"/>
                  <a:gd name="T16" fmla="*/ 0 w 318"/>
                  <a:gd name="T17" fmla="*/ 1 h 260"/>
                  <a:gd name="T18" fmla="*/ 0 w 318"/>
                  <a:gd name="T19" fmla="*/ 1 h 260"/>
                  <a:gd name="T20" fmla="*/ 0 w 318"/>
                  <a:gd name="T21" fmla="*/ 1 h 260"/>
                  <a:gd name="T22" fmla="*/ 0 w 318"/>
                  <a:gd name="T23" fmla="*/ 1 h 260"/>
                  <a:gd name="T24" fmla="*/ 0 w 318"/>
                  <a:gd name="T25" fmla="*/ 1 h 260"/>
                  <a:gd name="T26" fmla="*/ 0 w 318"/>
                  <a:gd name="T27" fmla="*/ 1 h 260"/>
                  <a:gd name="T28" fmla="*/ 0 w 318"/>
                  <a:gd name="T29" fmla="*/ 1 h 260"/>
                  <a:gd name="T30" fmla="*/ 0 w 318"/>
                  <a:gd name="T31" fmla="*/ 1 h 260"/>
                  <a:gd name="T32" fmla="*/ 0 w 318"/>
                  <a:gd name="T33" fmla="*/ 1 h 260"/>
                  <a:gd name="T34" fmla="*/ 0 w 318"/>
                  <a:gd name="T35" fmla="*/ 1 h 260"/>
                  <a:gd name="T36" fmla="*/ 0 w 318"/>
                  <a:gd name="T37" fmla="*/ 1 h 260"/>
                  <a:gd name="T38" fmla="*/ 0 w 318"/>
                  <a:gd name="T39" fmla="*/ 1 h 260"/>
                  <a:gd name="T40" fmla="*/ 0 w 318"/>
                  <a:gd name="T41" fmla="*/ 1 h 260"/>
                  <a:gd name="T42" fmla="*/ 0 w 318"/>
                  <a:gd name="T43" fmla="*/ 1 h 260"/>
                  <a:gd name="T44" fmla="*/ 0 w 318"/>
                  <a:gd name="T45" fmla="*/ 1 h 260"/>
                  <a:gd name="T46" fmla="*/ 0 w 318"/>
                  <a:gd name="T47" fmla="*/ 1 h 260"/>
                  <a:gd name="T48" fmla="*/ 0 w 318"/>
                  <a:gd name="T49" fmla="*/ 1 h 260"/>
                  <a:gd name="T50" fmla="*/ 0 w 318"/>
                  <a:gd name="T51" fmla="*/ 1 h 260"/>
                  <a:gd name="T52" fmla="*/ 0 w 318"/>
                  <a:gd name="T53" fmla="*/ 1 h 260"/>
                  <a:gd name="T54" fmla="*/ 0 w 318"/>
                  <a:gd name="T55" fmla="*/ 1 h 260"/>
                  <a:gd name="T56" fmla="*/ 0 w 318"/>
                  <a:gd name="T57" fmla="*/ 1 h 260"/>
                  <a:gd name="T58" fmla="*/ 0 w 318"/>
                  <a:gd name="T59" fmla="*/ 1 h 260"/>
                  <a:gd name="T60" fmla="*/ 0 w 318"/>
                  <a:gd name="T61" fmla="*/ 1 h 260"/>
                  <a:gd name="T62" fmla="*/ 0 w 318"/>
                  <a:gd name="T63" fmla="*/ 1 h 260"/>
                  <a:gd name="T64" fmla="*/ 0 w 318"/>
                  <a:gd name="T65" fmla="*/ 1 h 260"/>
                  <a:gd name="T66" fmla="*/ 0 w 318"/>
                  <a:gd name="T67" fmla="*/ 1 h 2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8"/>
                  <a:gd name="T103" fmla="*/ 0 h 260"/>
                  <a:gd name="T104" fmla="*/ 318 w 318"/>
                  <a:gd name="T105" fmla="*/ 260 h 2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8" h="260">
                    <a:moveTo>
                      <a:pt x="152" y="76"/>
                    </a:moveTo>
                    <a:lnTo>
                      <a:pt x="161" y="43"/>
                    </a:lnTo>
                    <a:lnTo>
                      <a:pt x="181" y="19"/>
                    </a:lnTo>
                    <a:lnTo>
                      <a:pt x="208" y="5"/>
                    </a:lnTo>
                    <a:lnTo>
                      <a:pt x="236" y="0"/>
                    </a:lnTo>
                    <a:lnTo>
                      <a:pt x="266" y="5"/>
                    </a:lnTo>
                    <a:lnTo>
                      <a:pt x="291" y="17"/>
                    </a:lnTo>
                    <a:lnTo>
                      <a:pt x="310" y="38"/>
                    </a:lnTo>
                    <a:lnTo>
                      <a:pt x="318" y="67"/>
                    </a:lnTo>
                    <a:lnTo>
                      <a:pt x="315" y="76"/>
                    </a:lnTo>
                    <a:lnTo>
                      <a:pt x="310" y="78"/>
                    </a:lnTo>
                    <a:lnTo>
                      <a:pt x="303" y="74"/>
                    </a:lnTo>
                    <a:lnTo>
                      <a:pt x="300" y="67"/>
                    </a:lnTo>
                    <a:lnTo>
                      <a:pt x="291" y="44"/>
                    </a:lnTo>
                    <a:lnTo>
                      <a:pt x="274" y="31"/>
                    </a:lnTo>
                    <a:lnTo>
                      <a:pt x="253" y="24"/>
                    </a:lnTo>
                    <a:lnTo>
                      <a:pt x="230" y="25"/>
                    </a:lnTo>
                    <a:lnTo>
                      <a:pt x="208" y="34"/>
                    </a:lnTo>
                    <a:lnTo>
                      <a:pt x="191" y="49"/>
                    </a:lnTo>
                    <a:lnTo>
                      <a:pt x="183" y="71"/>
                    </a:lnTo>
                    <a:lnTo>
                      <a:pt x="186" y="100"/>
                    </a:lnTo>
                    <a:lnTo>
                      <a:pt x="185" y="107"/>
                    </a:lnTo>
                    <a:lnTo>
                      <a:pt x="179" y="110"/>
                    </a:lnTo>
                    <a:lnTo>
                      <a:pt x="170" y="108"/>
                    </a:lnTo>
                    <a:lnTo>
                      <a:pt x="163" y="105"/>
                    </a:lnTo>
                    <a:lnTo>
                      <a:pt x="135" y="93"/>
                    </a:lnTo>
                    <a:lnTo>
                      <a:pt x="108" y="91"/>
                    </a:lnTo>
                    <a:lnTo>
                      <a:pt x="86" y="97"/>
                    </a:lnTo>
                    <a:lnTo>
                      <a:pt x="68" y="111"/>
                    </a:lnTo>
                    <a:lnTo>
                      <a:pt x="57" y="129"/>
                    </a:lnTo>
                    <a:lnTo>
                      <a:pt x="54" y="151"/>
                    </a:lnTo>
                    <a:lnTo>
                      <a:pt x="62" y="174"/>
                    </a:lnTo>
                    <a:lnTo>
                      <a:pt x="82" y="196"/>
                    </a:lnTo>
                    <a:lnTo>
                      <a:pt x="88" y="203"/>
                    </a:lnTo>
                    <a:lnTo>
                      <a:pt x="84" y="207"/>
                    </a:lnTo>
                    <a:lnTo>
                      <a:pt x="75" y="210"/>
                    </a:lnTo>
                    <a:lnTo>
                      <a:pt x="64" y="210"/>
                    </a:lnTo>
                    <a:lnTo>
                      <a:pt x="45" y="208"/>
                    </a:lnTo>
                    <a:lnTo>
                      <a:pt x="33" y="211"/>
                    </a:lnTo>
                    <a:lnTo>
                      <a:pt x="29" y="218"/>
                    </a:lnTo>
                    <a:lnTo>
                      <a:pt x="31" y="225"/>
                    </a:lnTo>
                    <a:lnTo>
                      <a:pt x="36" y="232"/>
                    </a:lnTo>
                    <a:lnTo>
                      <a:pt x="46" y="239"/>
                    </a:lnTo>
                    <a:lnTo>
                      <a:pt x="57" y="244"/>
                    </a:lnTo>
                    <a:lnTo>
                      <a:pt x="70" y="245"/>
                    </a:lnTo>
                    <a:lnTo>
                      <a:pt x="73" y="245"/>
                    </a:lnTo>
                    <a:lnTo>
                      <a:pt x="77" y="247"/>
                    </a:lnTo>
                    <a:lnTo>
                      <a:pt x="79" y="249"/>
                    </a:lnTo>
                    <a:lnTo>
                      <a:pt x="79" y="252"/>
                    </a:lnTo>
                    <a:lnTo>
                      <a:pt x="76" y="256"/>
                    </a:lnTo>
                    <a:lnTo>
                      <a:pt x="70" y="258"/>
                    </a:lnTo>
                    <a:lnTo>
                      <a:pt x="59" y="260"/>
                    </a:lnTo>
                    <a:lnTo>
                      <a:pt x="44" y="260"/>
                    </a:lnTo>
                    <a:lnTo>
                      <a:pt x="31" y="257"/>
                    </a:lnTo>
                    <a:lnTo>
                      <a:pt x="19" y="251"/>
                    </a:lnTo>
                    <a:lnTo>
                      <a:pt x="9" y="241"/>
                    </a:lnTo>
                    <a:lnTo>
                      <a:pt x="2" y="230"/>
                    </a:lnTo>
                    <a:lnTo>
                      <a:pt x="0" y="219"/>
                    </a:lnTo>
                    <a:lnTo>
                      <a:pt x="2" y="207"/>
                    </a:lnTo>
                    <a:lnTo>
                      <a:pt x="11" y="197"/>
                    </a:lnTo>
                    <a:lnTo>
                      <a:pt x="29" y="188"/>
                    </a:lnTo>
                    <a:lnTo>
                      <a:pt x="15" y="170"/>
                    </a:lnTo>
                    <a:lnTo>
                      <a:pt x="9" y="147"/>
                    </a:lnTo>
                    <a:lnTo>
                      <a:pt x="11" y="122"/>
                    </a:lnTo>
                    <a:lnTo>
                      <a:pt x="23" y="98"/>
                    </a:lnTo>
                    <a:lnTo>
                      <a:pt x="42" y="78"/>
                    </a:lnTo>
                    <a:lnTo>
                      <a:pt x="71" y="66"/>
                    </a:lnTo>
                    <a:lnTo>
                      <a:pt x="107" y="64"/>
                    </a:lnTo>
                    <a:lnTo>
                      <a:pt x="152" y="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0" name="Freeform 784"/>
              <p:cNvSpPr>
                <a:spLocks/>
              </p:cNvSpPr>
              <p:nvPr/>
            </p:nvSpPr>
            <p:spPr bwMode="auto">
              <a:xfrm>
                <a:off x="1203" y="3896"/>
                <a:ext cx="64" cy="96"/>
              </a:xfrm>
              <a:custGeom>
                <a:avLst/>
                <a:gdLst>
                  <a:gd name="T0" fmla="*/ 0 w 193"/>
                  <a:gd name="T1" fmla="*/ 1 h 192"/>
                  <a:gd name="T2" fmla="*/ 0 w 193"/>
                  <a:gd name="T3" fmla="*/ 1 h 192"/>
                  <a:gd name="T4" fmla="*/ 0 w 193"/>
                  <a:gd name="T5" fmla="*/ 1 h 192"/>
                  <a:gd name="T6" fmla="*/ 0 w 193"/>
                  <a:gd name="T7" fmla="*/ 1 h 192"/>
                  <a:gd name="T8" fmla="*/ 0 w 193"/>
                  <a:gd name="T9" fmla="*/ 1 h 192"/>
                  <a:gd name="T10" fmla="*/ 0 w 193"/>
                  <a:gd name="T11" fmla="*/ 1 h 192"/>
                  <a:gd name="T12" fmla="*/ 0 w 193"/>
                  <a:gd name="T13" fmla="*/ 1 h 192"/>
                  <a:gd name="T14" fmla="*/ 0 w 193"/>
                  <a:gd name="T15" fmla="*/ 1 h 192"/>
                  <a:gd name="T16" fmla="*/ 0 w 193"/>
                  <a:gd name="T17" fmla="*/ 1 h 192"/>
                  <a:gd name="T18" fmla="*/ 0 w 193"/>
                  <a:gd name="T19" fmla="*/ 1 h 192"/>
                  <a:gd name="T20" fmla="*/ 0 w 193"/>
                  <a:gd name="T21" fmla="*/ 1 h 192"/>
                  <a:gd name="T22" fmla="*/ 0 w 193"/>
                  <a:gd name="T23" fmla="*/ 1 h 192"/>
                  <a:gd name="T24" fmla="*/ 0 w 193"/>
                  <a:gd name="T25" fmla="*/ 1 h 192"/>
                  <a:gd name="T26" fmla="*/ 0 w 193"/>
                  <a:gd name="T27" fmla="*/ 1 h 192"/>
                  <a:gd name="T28" fmla="*/ 0 w 193"/>
                  <a:gd name="T29" fmla="*/ 1 h 192"/>
                  <a:gd name="T30" fmla="*/ 0 w 193"/>
                  <a:gd name="T31" fmla="*/ 0 h 192"/>
                  <a:gd name="T32" fmla="*/ 0 w 193"/>
                  <a:gd name="T33" fmla="*/ 1 h 192"/>
                  <a:gd name="T34" fmla="*/ 0 w 193"/>
                  <a:gd name="T35" fmla="*/ 1 h 192"/>
                  <a:gd name="T36" fmla="*/ 0 w 193"/>
                  <a:gd name="T37" fmla="*/ 1 h 192"/>
                  <a:gd name="T38" fmla="*/ 0 w 193"/>
                  <a:gd name="T39" fmla="*/ 1 h 192"/>
                  <a:gd name="T40" fmla="*/ 0 w 193"/>
                  <a:gd name="T41" fmla="*/ 1 h 192"/>
                  <a:gd name="T42" fmla="*/ 0 w 193"/>
                  <a:gd name="T43" fmla="*/ 1 h 192"/>
                  <a:gd name="T44" fmla="*/ 0 w 193"/>
                  <a:gd name="T45" fmla="*/ 1 h 192"/>
                  <a:gd name="T46" fmla="*/ 0 w 193"/>
                  <a:gd name="T47" fmla="*/ 1 h 192"/>
                  <a:gd name="T48" fmla="*/ 0 w 193"/>
                  <a:gd name="T49" fmla="*/ 1 h 192"/>
                  <a:gd name="T50" fmla="*/ 0 w 193"/>
                  <a:gd name="T51" fmla="*/ 1 h 192"/>
                  <a:gd name="T52" fmla="*/ 0 w 193"/>
                  <a:gd name="T53" fmla="*/ 1 h 192"/>
                  <a:gd name="T54" fmla="*/ 0 w 193"/>
                  <a:gd name="T55" fmla="*/ 1 h 192"/>
                  <a:gd name="T56" fmla="*/ 0 w 193"/>
                  <a:gd name="T57" fmla="*/ 1 h 192"/>
                  <a:gd name="T58" fmla="*/ 0 w 193"/>
                  <a:gd name="T59" fmla="*/ 1 h 192"/>
                  <a:gd name="T60" fmla="*/ 0 w 193"/>
                  <a:gd name="T61" fmla="*/ 1 h 192"/>
                  <a:gd name="T62" fmla="*/ 0 w 193"/>
                  <a:gd name="T63" fmla="*/ 1 h 192"/>
                  <a:gd name="T64" fmla="*/ 0 w 193"/>
                  <a:gd name="T65" fmla="*/ 1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3"/>
                  <a:gd name="T100" fmla="*/ 0 h 192"/>
                  <a:gd name="T101" fmla="*/ 193 w 193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3" h="192">
                    <a:moveTo>
                      <a:pt x="97" y="189"/>
                    </a:moveTo>
                    <a:lnTo>
                      <a:pt x="116" y="181"/>
                    </a:lnTo>
                    <a:lnTo>
                      <a:pt x="134" y="172"/>
                    </a:lnTo>
                    <a:lnTo>
                      <a:pt x="151" y="159"/>
                    </a:lnTo>
                    <a:lnTo>
                      <a:pt x="165" y="144"/>
                    </a:lnTo>
                    <a:lnTo>
                      <a:pt x="177" y="128"/>
                    </a:lnTo>
                    <a:lnTo>
                      <a:pt x="186" y="110"/>
                    </a:lnTo>
                    <a:lnTo>
                      <a:pt x="191" y="91"/>
                    </a:lnTo>
                    <a:lnTo>
                      <a:pt x="193" y="72"/>
                    </a:lnTo>
                    <a:lnTo>
                      <a:pt x="191" y="55"/>
                    </a:lnTo>
                    <a:lnTo>
                      <a:pt x="185" y="38"/>
                    </a:lnTo>
                    <a:lnTo>
                      <a:pt x="176" y="24"/>
                    </a:lnTo>
                    <a:lnTo>
                      <a:pt x="164" y="13"/>
                    </a:lnTo>
                    <a:lnTo>
                      <a:pt x="150" y="6"/>
                    </a:lnTo>
                    <a:lnTo>
                      <a:pt x="133" y="1"/>
                    </a:lnTo>
                    <a:lnTo>
                      <a:pt x="115" y="0"/>
                    </a:lnTo>
                    <a:lnTo>
                      <a:pt x="96" y="3"/>
                    </a:lnTo>
                    <a:lnTo>
                      <a:pt x="76" y="9"/>
                    </a:lnTo>
                    <a:lnTo>
                      <a:pt x="58" y="19"/>
                    </a:lnTo>
                    <a:lnTo>
                      <a:pt x="43" y="31"/>
                    </a:lnTo>
                    <a:lnTo>
                      <a:pt x="28" y="46"/>
                    </a:lnTo>
                    <a:lnTo>
                      <a:pt x="17" y="63"/>
                    </a:lnTo>
                    <a:lnTo>
                      <a:pt x="8" y="81"/>
                    </a:lnTo>
                    <a:lnTo>
                      <a:pt x="1" y="99"/>
                    </a:lnTo>
                    <a:lnTo>
                      <a:pt x="0" y="118"/>
                    </a:lnTo>
                    <a:lnTo>
                      <a:pt x="3" y="137"/>
                    </a:lnTo>
                    <a:lnTo>
                      <a:pt x="8" y="152"/>
                    </a:lnTo>
                    <a:lnTo>
                      <a:pt x="17" y="167"/>
                    </a:lnTo>
                    <a:lnTo>
                      <a:pt x="28" y="177"/>
                    </a:lnTo>
                    <a:lnTo>
                      <a:pt x="43" y="185"/>
                    </a:lnTo>
                    <a:lnTo>
                      <a:pt x="59" y="190"/>
                    </a:lnTo>
                    <a:lnTo>
                      <a:pt x="78" y="192"/>
                    </a:lnTo>
                    <a:lnTo>
                      <a:pt x="97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1" name="Freeform 785"/>
              <p:cNvSpPr>
                <a:spLocks/>
              </p:cNvSpPr>
              <p:nvPr/>
            </p:nvSpPr>
            <p:spPr bwMode="auto">
              <a:xfrm>
                <a:off x="1224" y="3928"/>
                <a:ext cx="23" cy="33"/>
              </a:xfrm>
              <a:custGeom>
                <a:avLst/>
                <a:gdLst>
                  <a:gd name="T0" fmla="*/ 0 w 68"/>
                  <a:gd name="T1" fmla="*/ 1 h 65"/>
                  <a:gd name="T2" fmla="*/ 0 w 68"/>
                  <a:gd name="T3" fmla="*/ 1 h 65"/>
                  <a:gd name="T4" fmla="*/ 0 w 68"/>
                  <a:gd name="T5" fmla="*/ 1 h 65"/>
                  <a:gd name="T6" fmla="*/ 0 w 68"/>
                  <a:gd name="T7" fmla="*/ 1 h 65"/>
                  <a:gd name="T8" fmla="*/ 0 w 68"/>
                  <a:gd name="T9" fmla="*/ 1 h 65"/>
                  <a:gd name="T10" fmla="*/ 0 w 68"/>
                  <a:gd name="T11" fmla="*/ 1 h 65"/>
                  <a:gd name="T12" fmla="*/ 0 w 68"/>
                  <a:gd name="T13" fmla="*/ 1 h 65"/>
                  <a:gd name="T14" fmla="*/ 0 w 68"/>
                  <a:gd name="T15" fmla="*/ 0 h 65"/>
                  <a:gd name="T16" fmla="*/ 0 w 68"/>
                  <a:gd name="T17" fmla="*/ 0 h 65"/>
                  <a:gd name="T18" fmla="*/ 0 w 68"/>
                  <a:gd name="T19" fmla="*/ 1 h 65"/>
                  <a:gd name="T20" fmla="*/ 0 w 68"/>
                  <a:gd name="T21" fmla="*/ 1 h 65"/>
                  <a:gd name="T22" fmla="*/ 0 w 68"/>
                  <a:gd name="T23" fmla="*/ 1 h 65"/>
                  <a:gd name="T24" fmla="*/ 0 w 68"/>
                  <a:gd name="T25" fmla="*/ 1 h 65"/>
                  <a:gd name="T26" fmla="*/ 0 w 68"/>
                  <a:gd name="T27" fmla="*/ 1 h 65"/>
                  <a:gd name="T28" fmla="*/ 0 w 68"/>
                  <a:gd name="T29" fmla="*/ 1 h 65"/>
                  <a:gd name="T30" fmla="*/ 0 w 68"/>
                  <a:gd name="T31" fmla="*/ 1 h 65"/>
                  <a:gd name="T32" fmla="*/ 0 w 68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65"/>
                  <a:gd name="T53" fmla="*/ 68 w 68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65">
                    <a:moveTo>
                      <a:pt x="34" y="64"/>
                    </a:moveTo>
                    <a:lnTo>
                      <a:pt x="47" y="59"/>
                    </a:lnTo>
                    <a:lnTo>
                      <a:pt x="57" y="49"/>
                    </a:lnTo>
                    <a:lnTo>
                      <a:pt x="65" y="37"/>
                    </a:lnTo>
                    <a:lnTo>
                      <a:pt x="68" y="24"/>
                    </a:lnTo>
                    <a:lnTo>
                      <a:pt x="65" y="12"/>
                    </a:lnTo>
                    <a:lnTo>
                      <a:pt x="57" y="4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1" y="5"/>
                    </a:lnTo>
                    <a:lnTo>
                      <a:pt x="9" y="14"/>
                    </a:lnTo>
                    <a:lnTo>
                      <a:pt x="3" y="27"/>
                    </a:lnTo>
                    <a:lnTo>
                      <a:pt x="0" y="40"/>
                    </a:lnTo>
                    <a:lnTo>
                      <a:pt x="3" y="52"/>
                    </a:lnTo>
                    <a:lnTo>
                      <a:pt x="9" y="61"/>
                    </a:lnTo>
                    <a:lnTo>
                      <a:pt x="21" y="65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2" name="Freeform 786"/>
              <p:cNvSpPr>
                <a:spLocks/>
              </p:cNvSpPr>
              <p:nvPr/>
            </p:nvSpPr>
            <p:spPr bwMode="auto">
              <a:xfrm>
                <a:off x="1398" y="3845"/>
                <a:ext cx="64" cy="96"/>
              </a:xfrm>
              <a:custGeom>
                <a:avLst/>
                <a:gdLst>
                  <a:gd name="T0" fmla="*/ 0 w 193"/>
                  <a:gd name="T1" fmla="*/ 1 h 192"/>
                  <a:gd name="T2" fmla="*/ 0 w 193"/>
                  <a:gd name="T3" fmla="*/ 1 h 192"/>
                  <a:gd name="T4" fmla="*/ 0 w 193"/>
                  <a:gd name="T5" fmla="*/ 1 h 192"/>
                  <a:gd name="T6" fmla="*/ 0 w 193"/>
                  <a:gd name="T7" fmla="*/ 1 h 192"/>
                  <a:gd name="T8" fmla="*/ 0 w 193"/>
                  <a:gd name="T9" fmla="*/ 1 h 192"/>
                  <a:gd name="T10" fmla="*/ 0 w 193"/>
                  <a:gd name="T11" fmla="*/ 1 h 192"/>
                  <a:gd name="T12" fmla="*/ 0 w 193"/>
                  <a:gd name="T13" fmla="*/ 1 h 192"/>
                  <a:gd name="T14" fmla="*/ 0 w 193"/>
                  <a:gd name="T15" fmla="*/ 1 h 192"/>
                  <a:gd name="T16" fmla="*/ 0 w 193"/>
                  <a:gd name="T17" fmla="*/ 1 h 192"/>
                  <a:gd name="T18" fmla="*/ 0 w 193"/>
                  <a:gd name="T19" fmla="*/ 1 h 192"/>
                  <a:gd name="T20" fmla="*/ 0 w 193"/>
                  <a:gd name="T21" fmla="*/ 1 h 192"/>
                  <a:gd name="T22" fmla="*/ 0 w 193"/>
                  <a:gd name="T23" fmla="*/ 1 h 192"/>
                  <a:gd name="T24" fmla="*/ 0 w 193"/>
                  <a:gd name="T25" fmla="*/ 1 h 192"/>
                  <a:gd name="T26" fmla="*/ 0 w 193"/>
                  <a:gd name="T27" fmla="*/ 1 h 192"/>
                  <a:gd name="T28" fmla="*/ 0 w 193"/>
                  <a:gd name="T29" fmla="*/ 1 h 192"/>
                  <a:gd name="T30" fmla="*/ 0 w 193"/>
                  <a:gd name="T31" fmla="*/ 0 h 192"/>
                  <a:gd name="T32" fmla="*/ 0 w 193"/>
                  <a:gd name="T33" fmla="*/ 1 h 192"/>
                  <a:gd name="T34" fmla="*/ 0 w 193"/>
                  <a:gd name="T35" fmla="*/ 1 h 192"/>
                  <a:gd name="T36" fmla="*/ 0 w 193"/>
                  <a:gd name="T37" fmla="*/ 1 h 192"/>
                  <a:gd name="T38" fmla="*/ 0 w 193"/>
                  <a:gd name="T39" fmla="*/ 1 h 192"/>
                  <a:gd name="T40" fmla="*/ 0 w 193"/>
                  <a:gd name="T41" fmla="*/ 1 h 192"/>
                  <a:gd name="T42" fmla="*/ 0 w 193"/>
                  <a:gd name="T43" fmla="*/ 1 h 192"/>
                  <a:gd name="T44" fmla="*/ 0 w 193"/>
                  <a:gd name="T45" fmla="*/ 1 h 192"/>
                  <a:gd name="T46" fmla="*/ 0 w 193"/>
                  <a:gd name="T47" fmla="*/ 1 h 192"/>
                  <a:gd name="T48" fmla="*/ 0 w 193"/>
                  <a:gd name="T49" fmla="*/ 1 h 192"/>
                  <a:gd name="T50" fmla="*/ 0 w 193"/>
                  <a:gd name="T51" fmla="*/ 1 h 192"/>
                  <a:gd name="T52" fmla="*/ 0 w 193"/>
                  <a:gd name="T53" fmla="*/ 1 h 192"/>
                  <a:gd name="T54" fmla="*/ 0 w 193"/>
                  <a:gd name="T55" fmla="*/ 1 h 192"/>
                  <a:gd name="T56" fmla="*/ 0 w 193"/>
                  <a:gd name="T57" fmla="*/ 1 h 192"/>
                  <a:gd name="T58" fmla="*/ 0 w 193"/>
                  <a:gd name="T59" fmla="*/ 1 h 192"/>
                  <a:gd name="T60" fmla="*/ 0 w 193"/>
                  <a:gd name="T61" fmla="*/ 1 h 192"/>
                  <a:gd name="T62" fmla="*/ 0 w 193"/>
                  <a:gd name="T63" fmla="*/ 1 h 192"/>
                  <a:gd name="T64" fmla="*/ 0 w 193"/>
                  <a:gd name="T65" fmla="*/ 1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3"/>
                  <a:gd name="T100" fmla="*/ 0 h 192"/>
                  <a:gd name="T101" fmla="*/ 193 w 193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3" h="192">
                    <a:moveTo>
                      <a:pt x="97" y="189"/>
                    </a:moveTo>
                    <a:lnTo>
                      <a:pt x="117" y="182"/>
                    </a:lnTo>
                    <a:lnTo>
                      <a:pt x="135" y="173"/>
                    </a:lnTo>
                    <a:lnTo>
                      <a:pt x="150" y="161"/>
                    </a:lnTo>
                    <a:lnTo>
                      <a:pt x="164" y="146"/>
                    </a:lnTo>
                    <a:lnTo>
                      <a:pt x="176" y="130"/>
                    </a:lnTo>
                    <a:lnTo>
                      <a:pt x="185" y="111"/>
                    </a:lnTo>
                    <a:lnTo>
                      <a:pt x="192" y="92"/>
                    </a:lnTo>
                    <a:lnTo>
                      <a:pt x="193" y="73"/>
                    </a:lnTo>
                    <a:lnTo>
                      <a:pt x="190" y="55"/>
                    </a:lnTo>
                    <a:lnTo>
                      <a:pt x="185" y="39"/>
                    </a:lnTo>
                    <a:lnTo>
                      <a:pt x="176" y="25"/>
                    </a:lnTo>
                    <a:lnTo>
                      <a:pt x="164" y="14"/>
                    </a:lnTo>
                    <a:lnTo>
                      <a:pt x="150" y="6"/>
                    </a:lnTo>
                    <a:lnTo>
                      <a:pt x="133" y="2"/>
                    </a:lnTo>
                    <a:lnTo>
                      <a:pt x="115" y="0"/>
                    </a:lnTo>
                    <a:lnTo>
                      <a:pt x="96" y="3"/>
                    </a:lnTo>
                    <a:lnTo>
                      <a:pt x="76" y="9"/>
                    </a:lnTo>
                    <a:lnTo>
                      <a:pt x="58" y="19"/>
                    </a:lnTo>
                    <a:lnTo>
                      <a:pt x="43" y="32"/>
                    </a:lnTo>
                    <a:lnTo>
                      <a:pt x="29" y="46"/>
                    </a:lnTo>
                    <a:lnTo>
                      <a:pt x="17" y="63"/>
                    </a:lnTo>
                    <a:lnTo>
                      <a:pt x="8" y="82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3" y="138"/>
                    </a:lnTo>
                    <a:lnTo>
                      <a:pt x="8" y="153"/>
                    </a:lnTo>
                    <a:lnTo>
                      <a:pt x="17" y="168"/>
                    </a:lnTo>
                    <a:lnTo>
                      <a:pt x="29" y="178"/>
                    </a:lnTo>
                    <a:lnTo>
                      <a:pt x="43" y="187"/>
                    </a:lnTo>
                    <a:lnTo>
                      <a:pt x="60" y="191"/>
                    </a:lnTo>
                    <a:lnTo>
                      <a:pt x="78" y="192"/>
                    </a:lnTo>
                    <a:lnTo>
                      <a:pt x="97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3" name="Freeform 787"/>
              <p:cNvSpPr>
                <a:spLocks/>
              </p:cNvSpPr>
              <p:nvPr/>
            </p:nvSpPr>
            <p:spPr bwMode="auto">
              <a:xfrm>
                <a:off x="1418" y="3877"/>
                <a:ext cx="23" cy="33"/>
              </a:xfrm>
              <a:custGeom>
                <a:avLst/>
                <a:gdLst>
                  <a:gd name="T0" fmla="*/ 0 w 69"/>
                  <a:gd name="T1" fmla="*/ 0 h 67"/>
                  <a:gd name="T2" fmla="*/ 0 w 69"/>
                  <a:gd name="T3" fmla="*/ 0 h 67"/>
                  <a:gd name="T4" fmla="*/ 0 w 69"/>
                  <a:gd name="T5" fmla="*/ 0 h 67"/>
                  <a:gd name="T6" fmla="*/ 0 w 69"/>
                  <a:gd name="T7" fmla="*/ 0 h 67"/>
                  <a:gd name="T8" fmla="*/ 0 w 69"/>
                  <a:gd name="T9" fmla="*/ 0 h 67"/>
                  <a:gd name="T10" fmla="*/ 0 w 69"/>
                  <a:gd name="T11" fmla="*/ 0 h 67"/>
                  <a:gd name="T12" fmla="*/ 0 w 69"/>
                  <a:gd name="T13" fmla="*/ 0 h 67"/>
                  <a:gd name="T14" fmla="*/ 0 w 69"/>
                  <a:gd name="T15" fmla="*/ 0 h 67"/>
                  <a:gd name="T16" fmla="*/ 0 w 69"/>
                  <a:gd name="T17" fmla="*/ 0 h 67"/>
                  <a:gd name="T18" fmla="*/ 0 w 69"/>
                  <a:gd name="T19" fmla="*/ 0 h 67"/>
                  <a:gd name="T20" fmla="*/ 0 w 69"/>
                  <a:gd name="T21" fmla="*/ 0 h 67"/>
                  <a:gd name="T22" fmla="*/ 0 w 69"/>
                  <a:gd name="T23" fmla="*/ 0 h 67"/>
                  <a:gd name="T24" fmla="*/ 0 w 69"/>
                  <a:gd name="T25" fmla="*/ 0 h 67"/>
                  <a:gd name="T26" fmla="*/ 0 w 69"/>
                  <a:gd name="T27" fmla="*/ 0 h 67"/>
                  <a:gd name="T28" fmla="*/ 0 w 69"/>
                  <a:gd name="T29" fmla="*/ 0 h 67"/>
                  <a:gd name="T30" fmla="*/ 0 w 69"/>
                  <a:gd name="T31" fmla="*/ 0 h 67"/>
                  <a:gd name="T32" fmla="*/ 0 w 69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7"/>
                  <a:gd name="T53" fmla="*/ 69 w 69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7">
                    <a:moveTo>
                      <a:pt x="35" y="67"/>
                    </a:moveTo>
                    <a:lnTo>
                      <a:pt x="48" y="60"/>
                    </a:lnTo>
                    <a:lnTo>
                      <a:pt x="58" y="51"/>
                    </a:lnTo>
                    <a:lnTo>
                      <a:pt x="66" y="38"/>
                    </a:lnTo>
                    <a:lnTo>
                      <a:pt x="69" y="25"/>
                    </a:lnTo>
                    <a:lnTo>
                      <a:pt x="66" y="14"/>
                    </a:lnTo>
                    <a:lnTo>
                      <a:pt x="58" y="4"/>
                    </a:lnTo>
                    <a:lnTo>
                      <a:pt x="48" y="0"/>
                    </a:lnTo>
                    <a:lnTo>
                      <a:pt x="34" y="1"/>
                    </a:lnTo>
                    <a:lnTo>
                      <a:pt x="21" y="6"/>
                    </a:lnTo>
                    <a:lnTo>
                      <a:pt x="11" y="17"/>
                    </a:lnTo>
                    <a:lnTo>
                      <a:pt x="3" y="28"/>
                    </a:lnTo>
                    <a:lnTo>
                      <a:pt x="0" y="42"/>
                    </a:lnTo>
                    <a:lnTo>
                      <a:pt x="3" y="53"/>
                    </a:lnTo>
                    <a:lnTo>
                      <a:pt x="11" y="62"/>
                    </a:lnTo>
                    <a:lnTo>
                      <a:pt x="21" y="67"/>
                    </a:lnTo>
                    <a:lnTo>
                      <a:pt x="35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4" name="Freeform 788"/>
              <p:cNvSpPr>
                <a:spLocks/>
              </p:cNvSpPr>
              <p:nvPr/>
            </p:nvSpPr>
            <p:spPr bwMode="auto">
              <a:xfrm>
                <a:off x="1108" y="3710"/>
                <a:ext cx="398" cy="262"/>
              </a:xfrm>
              <a:custGeom>
                <a:avLst/>
                <a:gdLst>
                  <a:gd name="T0" fmla="*/ 0 w 1195"/>
                  <a:gd name="T1" fmla="*/ 1 h 523"/>
                  <a:gd name="T2" fmla="*/ 0 w 1195"/>
                  <a:gd name="T3" fmla="*/ 1 h 523"/>
                  <a:gd name="T4" fmla="*/ 0 w 1195"/>
                  <a:gd name="T5" fmla="*/ 1 h 523"/>
                  <a:gd name="T6" fmla="*/ 0 w 1195"/>
                  <a:gd name="T7" fmla="*/ 1 h 523"/>
                  <a:gd name="T8" fmla="*/ 0 w 1195"/>
                  <a:gd name="T9" fmla="*/ 1 h 523"/>
                  <a:gd name="T10" fmla="*/ 0 w 1195"/>
                  <a:gd name="T11" fmla="*/ 1 h 523"/>
                  <a:gd name="T12" fmla="*/ 0 w 1195"/>
                  <a:gd name="T13" fmla="*/ 1 h 523"/>
                  <a:gd name="T14" fmla="*/ 0 w 1195"/>
                  <a:gd name="T15" fmla="*/ 1 h 523"/>
                  <a:gd name="T16" fmla="*/ 0 w 1195"/>
                  <a:gd name="T17" fmla="*/ 1 h 523"/>
                  <a:gd name="T18" fmla="*/ 0 w 1195"/>
                  <a:gd name="T19" fmla="*/ 1 h 523"/>
                  <a:gd name="T20" fmla="*/ 0 w 1195"/>
                  <a:gd name="T21" fmla="*/ 1 h 523"/>
                  <a:gd name="T22" fmla="*/ 0 w 1195"/>
                  <a:gd name="T23" fmla="*/ 1 h 523"/>
                  <a:gd name="T24" fmla="*/ 0 w 1195"/>
                  <a:gd name="T25" fmla="*/ 1 h 523"/>
                  <a:gd name="T26" fmla="*/ 0 w 1195"/>
                  <a:gd name="T27" fmla="*/ 1 h 523"/>
                  <a:gd name="T28" fmla="*/ 0 w 1195"/>
                  <a:gd name="T29" fmla="*/ 1 h 523"/>
                  <a:gd name="T30" fmla="*/ 0 w 1195"/>
                  <a:gd name="T31" fmla="*/ 1 h 523"/>
                  <a:gd name="T32" fmla="*/ 0 w 1195"/>
                  <a:gd name="T33" fmla="*/ 1 h 523"/>
                  <a:gd name="T34" fmla="*/ 0 w 1195"/>
                  <a:gd name="T35" fmla="*/ 1 h 523"/>
                  <a:gd name="T36" fmla="*/ 0 w 1195"/>
                  <a:gd name="T37" fmla="*/ 1 h 523"/>
                  <a:gd name="T38" fmla="*/ 0 w 1195"/>
                  <a:gd name="T39" fmla="*/ 1 h 523"/>
                  <a:gd name="T40" fmla="*/ 0 w 1195"/>
                  <a:gd name="T41" fmla="*/ 1 h 523"/>
                  <a:gd name="T42" fmla="*/ 0 w 1195"/>
                  <a:gd name="T43" fmla="*/ 1 h 523"/>
                  <a:gd name="T44" fmla="*/ 0 w 1195"/>
                  <a:gd name="T45" fmla="*/ 1 h 523"/>
                  <a:gd name="T46" fmla="*/ 0 w 1195"/>
                  <a:gd name="T47" fmla="*/ 1 h 523"/>
                  <a:gd name="T48" fmla="*/ 0 w 1195"/>
                  <a:gd name="T49" fmla="*/ 1 h 523"/>
                  <a:gd name="T50" fmla="*/ 0 w 1195"/>
                  <a:gd name="T51" fmla="*/ 1 h 523"/>
                  <a:gd name="T52" fmla="*/ 0 w 1195"/>
                  <a:gd name="T53" fmla="*/ 1 h 523"/>
                  <a:gd name="T54" fmla="*/ 0 w 1195"/>
                  <a:gd name="T55" fmla="*/ 1 h 523"/>
                  <a:gd name="T56" fmla="*/ 0 w 1195"/>
                  <a:gd name="T57" fmla="*/ 1 h 523"/>
                  <a:gd name="T58" fmla="*/ 0 w 1195"/>
                  <a:gd name="T59" fmla="*/ 1 h 523"/>
                  <a:gd name="T60" fmla="*/ 0 w 1195"/>
                  <a:gd name="T61" fmla="*/ 1 h 523"/>
                  <a:gd name="T62" fmla="*/ 0 w 1195"/>
                  <a:gd name="T63" fmla="*/ 1 h 523"/>
                  <a:gd name="T64" fmla="*/ 0 w 1195"/>
                  <a:gd name="T65" fmla="*/ 1 h 523"/>
                  <a:gd name="T66" fmla="*/ 0 w 1195"/>
                  <a:gd name="T67" fmla="*/ 1 h 523"/>
                  <a:gd name="T68" fmla="*/ 0 w 1195"/>
                  <a:gd name="T69" fmla="*/ 1 h 523"/>
                  <a:gd name="T70" fmla="*/ 0 w 1195"/>
                  <a:gd name="T71" fmla="*/ 1 h 523"/>
                  <a:gd name="T72" fmla="*/ 0 w 1195"/>
                  <a:gd name="T73" fmla="*/ 1 h 523"/>
                  <a:gd name="T74" fmla="*/ 0 w 1195"/>
                  <a:gd name="T75" fmla="*/ 1 h 523"/>
                  <a:gd name="T76" fmla="*/ 0 w 1195"/>
                  <a:gd name="T77" fmla="*/ 1 h 523"/>
                  <a:gd name="T78" fmla="*/ 0 w 1195"/>
                  <a:gd name="T79" fmla="*/ 1 h 523"/>
                  <a:gd name="T80" fmla="*/ 0 w 1195"/>
                  <a:gd name="T81" fmla="*/ 1 h 523"/>
                  <a:gd name="T82" fmla="*/ 0 w 1195"/>
                  <a:gd name="T83" fmla="*/ 1 h 523"/>
                  <a:gd name="T84" fmla="*/ 0 w 1195"/>
                  <a:gd name="T85" fmla="*/ 1 h 523"/>
                  <a:gd name="T86" fmla="*/ 0 w 1195"/>
                  <a:gd name="T87" fmla="*/ 1 h 523"/>
                  <a:gd name="T88" fmla="*/ 0 w 1195"/>
                  <a:gd name="T89" fmla="*/ 1 h 523"/>
                  <a:gd name="T90" fmla="*/ 0 w 1195"/>
                  <a:gd name="T91" fmla="*/ 1 h 523"/>
                  <a:gd name="T92" fmla="*/ 0 w 1195"/>
                  <a:gd name="T93" fmla="*/ 1 h 523"/>
                  <a:gd name="T94" fmla="*/ 0 w 1195"/>
                  <a:gd name="T95" fmla="*/ 1 h 523"/>
                  <a:gd name="T96" fmla="*/ 0 w 1195"/>
                  <a:gd name="T97" fmla="*/ 1 h 523"/>
                  <a:gd name="T98" fmla="*/ 0 w 1195"/>
                  <a:gd name="T99" fmla="*/ 1 h 523"/>
                  <a:gd name="T100" fmla="*/ 0 w 1195"/>
                  <a:gd name="T101" fmla="*/ 1 h 5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95"/>
                  <a:gd name="T154" fmla="*/ 0 h 523"/>
                  <a:gd name="T155" fmla="*/ 1195 w 1195"/>
                  <a:gd name="T156" fmla="*/ 523 h 5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95" h="523">
                    <a:moveTo>
                      <a:pt x="1089" y="327"/>
                    </a:moveTo>
                    <a:lnTo>
                      <a:pt x="1086" y="319"/>
                    </a:lnTo>
                    <a:lnTo>
                      <a:pt x="1084" y="308"/>
                    </a:lnTo>
                    <a:lnTo>
                      <a:pt x="1080" y="297"/>
                    </a:lnTo>
                    <a:lnTo>
                      <a:pt x="1076" y="284"/>
                    </a:lnTo>
                    <a:lnTo>
                      <a:pt x="1069" y="274"/>
                    </a:lnTo>
                    <a:lnTo>
                      <a:pt x="1060" y="263"/>
                    </a:lnTo>
                    <a:lnTo>
                      <a:pt x="1047" y="255"/>
                    </a:lnTo>
                    <a:lnTo>
                      <a:pt x="1032" y="249"/>
                    </a:lnTo>
                    <a:lnTo>
                      <a:pt x="1005" y="246"/>
                    </a:lnTo>
                    <a:lnTo>
                      <a:pt x="978" y="249"/>
                    </a:lnTo>
                    <a:lnTo>
                      <a:pt x="950" y="257"/>
                    </a:lnTo>
                    <a:lnTo>
                      <a:pt x="923" y="271"/>
                    </a:lnTo>
                    <a:lnTo>
                      <a:pt x="900" y="290"/>
                    </a:lnTo>
                    <a:lnTo>
                      <a:pt x="878" y="313"/>
                    </a:lnTo>
                    <a:lnTo>
                      <a:pt x="861" y="340"/>
                    </a:lnTo>
                    <a:lnTo>
                      <a:pt x="850" y="371"/>
                    </a:lnTo>
                    <a:lnTo>
                      <a:pt x="841" y="379"/>
                    </a:lnTo>
                    <a:lnTo>
                      <a:pt x="833" y="383"/>
                    </a:lnTo>
                    <a:lnTo>
                      <a:pt x="826" y="383"/>
                    </a:lnTo>
                    <a:lnTo>
                      <a:pt x="819" y="381"/>
                    </a:lnTo>
                    <a:lnTo>
                      <a:pt x="812" y="378"/>
                    </a:lnTo>
                    <a:lnTo>
                      <a:pt x="806" y="375"/>
                    </a:lnTo>
                    <a:lnTo>
                      <a:pt x="799" y="373"/>
                    </a:lnTo>
                    <a:lnTo>
                      <a:pt x="791" y="373"/>
                    </a:lnTo>
                    <a:lnTo>
                      <a:pt x="786" y="375"/>
                    </a:lnTo>
                    <a:lnTo>
                      <a:pt x="780" y="379"/>
                    </a:lnTo>
                    <a:lnTo>
                      <a:pt x="772" y="383"/>
                    </a:lnTo>
                    <a:lnTo>
                      <a:pt x="764" y="388"/>
                    </a:lnTo>
                    <a:lnTo>
                      <a:pt x="756" y="393"/>
                    </a:lnTo>
                    <a:lnTo>
                      <a:pt x="749" y="397"/>
                    </a:lnTo>
                    <a:lnTo>
                      <a:pt x="741" y="402"/>
                    </a:lnTo>
                    <a:lnTo>
                      <a:pt x="733" y="404"/>
                    </a:lnTo>
                    <a:lnTo>
                      <a:pt x="725" y="405"/>
                    </a:lnTo>
                    <a:lnTo>
                      <a:pt x="718" y="404"/>
                    </a:lnTo>
                    <a:lnTo>
                      <a:pt x="711" y="402"/>
                    </a:lnTo>
                    <a:lnTo>
                      <a:pt x="705" y="398"/>
                    </a:lnTo>
                    <a:lnTo>
                      <a:pt x="698" y="396"/>
                    </a:lnTo>
                    <a:lnTo>
                      <a:pt x="691" y="394"/>
                    </a:lnTo>
                    <a:lnTo>
                      <a:pt x="683" y="393"/>
                    </a:lnTo>
                    <a:lnTo>
                      <a:pt x="672" y="394"/>
                    </a:lnTo>
                    <a:lnTo>
                      <a:pt x="665" y="396"/>
                    </a:lnTo>
                    <a:lnTo>
                      <a:pt x="658" y="400"/>
                    </a:lnTo>
                    <a:lnTo>
                      <a:pt x="653" y="403"/>
                    </a:lnTo>
                    <a:lnTo>
                      <a:pt x="648" y="407"/>
                    </a:lnTo>
                    <a:lnTo>
                      <a:pt x="643" y="411"/>
                    </a:lnTo>
                    <a:lnTo>
                      <a:pt x="638" y="414"/>
                    </a:lnTo>
                    <a:lnTo>
                      <a:pt x="631" y="417"/>
                    </a:lnTo>
                    <a:lnTo>
                      <a:pt x="623" y="419"/>
                    </a:lnTo>
                    <a:lnTo>
                      <a:pt x="614" y="420"/>
                    </a:lnTo>
                    <a:lnTo>
                      <a:pt x="608" y="420"/>
                    </a:lnTo>
                    <a:lnTo>
                      <a:pt x="601" y="419"/>
                    </a:lnTo>
                    <a:lnTo>
                      <a:pt x="595" y="418"/>
                    </a:lnTo>
                    <a:lnTo>
                      <a:pt x="588" y="417"/>
                    </a:lnTo>
                    <a:lnTo>
                      <a:pt x="582" y="416"/>
                    </a:lnTo>
                    <a:lnTo>
                      <a:pt x="573" y="416"/>
                    </a:lnTo>
                    <a:lnTo>
                      <a:pt x="561" y="416"/>
                    </a:lnTo>
                    <a:lnTo>
                      <a:pt x="550" y="419"/>
                    </a:lnTo>
                    <a:lnTo>
                      <a:pt x="541" y="422"/>
                    </a:lnTo>
                    <a:lnTo>
                      <a:pt x="534" y="427"/>
                    </a:lnTo>
                    <a:lnTo>
                      <a:pt x="528" y="430"/>
                    </a:lnTo>
                    <a:lnTo>
                      <a:pt x="523" y="433"/>
                    </a:lnTo>
                    <a:lnTo>
                      <a:pt x="516" y="435"/>
                    </a:lnTo>
                    <a:lnTo>
                      <a:pt x="507" y="435"/>
                    </a:lnTo>
                    <a:lnTo>
                      <a:pt x="495" y="432"/>
                    </a:lnTo>
                    <a:lnTo>
                      <a:pt x="495" y="422"/>
                    </a:lnTo>
                    <a:lnTo>
                      <a:pt x="493" y="412"/>
                    </a:lnTo>
                    <a:lnTo>
                      <a:pt x="489" y="403"/>
                    </a:lnTo>
                    <a:lnTo>
                      <a:pt x="482" y="392"/>
                    </a:lnTo>
                    <a:lnTo>
                      <a:pt x="475" y="383"/>
                    </a:lnTo>
                    <a:lnTo>
                      <a:pt x="466" y="375"/>
                    </a:lnTo>
                    <a:lnTo>
                      <a:pt x="457" y="368"/>
                    </a:lnTo>
                    <a:lnTo>
                      <a:pt x="446" y="363"/>
                    </a:lnTo>
                    <a:lnTo>
                      <a:pt x="428" y="358"/>
                    </a:lnTo>
                    <a:lnTo>
                      <a:pt x="408" y="355"/>
                    </a:lnTo>
                    <a:lnTo>
                      <a:pt x="384" y="356"/>
                    </a:lnTo>
                    <a:lnTo>
                      <a:pt x="360" y="362"/>
                    </a:lnTo>
                    <a:lnTo>
                      <a:pt x="334" y="375"/>
                    </a:lnTo>
                    <a:lnTo>
                      <a:pt x="308" y="396"/>
                    </a:lnTo>
                    <a:lnTo>
                      <a:pt x="282" y="427"/>
                    </a:lnTo>
                    <a:lnTo>
                      <a:pt x="259" y="469"/>
                    </a:lnTo>
                    <a:lnTo>
                      <a:pt x="249" y="472"/>
                    </a:lnTo>
                    <a:lnTo>
                      <a:pt x="230" y="476"/>
                    </a:lnTo>
                    <a:lnTo>
                      <a:pt x="210" y="479"/>
                    </a:lnTo>
                    <a:lnTo>
                      <a:pt x="186" y="484"/>
                    </a:lnTo>
                    <a:lnTo>
                      <a:pt x="165" y="487"/>
                    </a:lnTo>
                    <a:lnTo>
                      <a:pt x="145" y="490"/>
                    </a:lnTo>
                    <a:lnTo>
                      <a:pt x="132" y="492"/>
                    </a:lnTo>
                    <a:lnTo>
                      <a:pt x="126" y="493"/>
                    </a:lnTo>
                    <a:lnTo>
                      <a:pt x="122" y="499"/>
                    </a:lnTo>
                    <a:lnTo>
                      <a:pt x="112" y="505"/>
                    </a:lnTo>
                    <a:lnTo>
                      <a:pt x="95" y="512"/>
                    </a:lnTo>
                    <a:lnTo>
                      <a:pt x="77" y="517"/>
                    </a:lnTo>
                    <a:lnTo>
                      <a:pt x="57" y="521"/>
                    </a:lnTo>
                    <a:lnTo>
                      <a:pt x="39" y="523"/>
                    </a:lnTo>
                    <a:lnTo>
                      <a:pt x="24" y="523"/>
                    </a:lnTo>
                    <a:lnTo>
                      <a:pt x="15" y="519"/>
                    </a:lnTo>
                    <a:lnTo>
                      <a:pt x="8" y="505"/>
                    </a:lnTo>
                    <a:lnTo>
                      <a:pt x="3" y="485"/>
                    </a:lnTo>
                    <a:lnTo>
                      <a:pt x="0" y="463"/>
                    </a:lnTo>
                    <a:lnTo>
                      <a:pt x="4" y="448"/>
                    </a:lnTo>
                    <a:lnTo>
                      <a:pt x="8" y="446"/>
                    </a:lnTo>
                    <a:lnTo>
                      <a:pt x="13" y="444"/>
                    </a:lnTo>
                    <a:lnTo>
                      <a:pt x="20" y="442"/>
                    </a:lnTo>
                    <a:lnTo>
                      <a:pt x="27" y="441"/>
                    </a:lnTo>
                    <a:lnTo>
                      <a:pt x="35" y="440"/>
                    </a:lnTo>
                    <a:lnTo>
                      <a:pt x="43" y="439"/>
                    </a:lnTo>
                    <a:lnTo>
                      <a:pt x="51" y="438"/>
                    </a:lnTo>
                    <a:lnTo>
                      <a:pt x="57" y="438"/>
                    </a:lnTo>
                    <a:lnTo>
                      <a:pt x="61" y="408"/>
                    </a:lnTo>
                    <a:lnTo>
                      <a:pt x="60" y="380"/>
                    </a:lnTo>
                    <a:lnTo>
                      <a:pt x="57" y="354"/>
                    </a:lnTo>
                    <a:lnTo>
                      <a:pt x="56" y="329"/>
                    </a:lnTo>
                    <a:lnTo>
                      <a:pt x="60" y="307"/>
                    </a:lnTo>
                    <a:lnTo>
                      <a:pt x="71" y="287"/>
                    </a:lnTo>
                    <a:lnTo>
                      <a:pt x="95" y="270"/>
                    </a:lnTo>
                    <a:lnTo>
                      <a:pt x="132" y="255"/>
                    </a:lnTo>
                    <a:lnTo>
                      <a:pt x="158" y="243"/>
                    </a:lnTo>
                    <a:lnTo>
                      <a:pt x="179" y="222"/>
                    </a:lnTo>
                    <a:lnTo>
                      <a:pt x="194" y="196"/>
                    </a:lnTo>
                    <a:lnTo>
                      <a:pt x="208" y="168"/>
                    </a:lnTo>
                    <a:lnTo>
                      <a:pt x="220" y="139"/>
                    </a:lnTo>
                    <a:lnTo>
                      <a:pt x="230" y="112"/>
                    </a:lnTo>
                    <a:lnTo>
                      <a:pt x="239" y="89"/>
                    </a:lnTo>
                    <a:lnTo>
                      <a:pt x="250" y="73"/>
                    </a:lnTo>
                    <a:lnTo>
                      <a:pt x="258" y="67"/>
                    </a:lnTo>
                    <a:lnTo>
                      <a:pt x="268" y="60"/>
                    </a:lnTo>
                    <a:lnTo>
                      <a:pt x="281" y="53"/>
                    </a:lnTo>
                    <a:lnTo>
                      <a:pt x="298" y="45"/>
                    </a:lnTo>
                    <a:lnTo>
                      <a:pt x="316" y="38"/>
                    </a:lnTo>
                    <a:lnTo>
                      <a:pt x="336" y="31"/>
                    </a:lnTo>
                    <a:lnTo>
                      <a:pt x="358" y="25"/>
                    </a:lnTo>
                    <a:lnTo>
                      <a:pt x="382" y="18"/>
                    </a:lnTo>
                    <a:lnTo>
                      <a:pt x="408" y="12"/>
                    </a:lnTo>
                    <a:lnTo>
                      <a:pt x="435" y="8"/>
                    </a:lnTo>
                    <a:lnTo>
                      <a:pt x="462" y="4"/>
                    </a:lnTo>
                    <a:lnTo>
                      <a:pt x="492" y="2"/>
                    </a:lnTo>
                    <a:lnTo>
                      <a:pt x="520" y="0"/>
                    </a:lnTo>
                    <a:lnTo>
                      <a:pt x="550" y="0"/>
                    </a:lnTo>
                    <a:lnTo>
                      <a:pt x="581" y="2"/>
                    </a:lnTo>
                    <a:lnTo>
                      <a:pt x="610" y="5"/>
                    </a:lnTo>
                    <a:lnTo>
                      <a:pt x="625" y="9"/>
                    </a:lnTo>
                    <a:lnTo>
                      <a:pt x="638" y="18"/>
                    </a:lnTo>
                    <a:lnTo>
                      <a:pt x="649" y="31"/>
                    </a:lnTo>
                    <a:lnTo>
                      <a:pt x="662" y="44"/>
                    </a:lnTo>
                    <a:lnTo>
                      <a:pt x="675" y="59"/>
                    </a:lnTo>
                    <a:lnTo>
                      <a:pt x="691" y="73"/>
                    </a:lnTo>
                    <a:lnTo>
                      <a:pt x="710" y="85"/>
                    </a:lnTo>
                    <a:lnTo>
                      <a:pt x="732" y="94"/>
                    </a:lnTo>
                    <a:lnTo>
                      <a:pt x="742" y="94"/>
                    </a:lnTo>
                    <a:lnTo>
                      <a:pt x="753" y="88"/>
                    </a:lnTo>
                    <a:lnTo>
                      <a:pt x="763" y="79"/>
                    </a:lnTo>
                    <a:lnTo>
                      <a:pt x="775" y="68"/>
                    </a:lnTo>
                    <a:lnTo>
                      <a:pt x="789" y="59"/>
                    </a:lnTo>
                    <a:lnTo>
                      <a:pt x="806" y="54"/>
                    </a:lnTo>
                    <a:lnTo>
                      <a:pt x="826" y="55"/>
                    </a:lnTo>
                    <a:lnTo>
                      <a:pt x="852" y="64"/>
                    </a:lnTo>
                    <a:lnTo>
                      <a:pt x="862" y="67"/>
                    </a:lnTo>
                    <a:lnTo>
                      <a:pt x="872" y="65"/>
                    </a:lnTo>
                    <a:lnTo>
                      <a:pt x="881" y="61"/>
                    </a:lnTo>
                    <a:lnTo>
                      <a:pt x="891" y="56"/>
                    </a:lnTo>
                    <a:lnTo>
                      <a:pt x="900" y="49"/>
                    </a:lnTo>
                    <a:lnTo>
                      <a:pt x="912" y="45"/>
                    </a:lnTo>
                    <a:lnTo>
                      <a:pt x="923" y="44"/>
                    </a:lnTo>
                    <a:lnTo>
                      <a:pt x="937" y="46"/>
                    </a:lnTo>
                    <a:lnTo>
                      <a:pt x="946" y="51"/>
                    </a:lnTo>
                    <a:lnTo>
                      <a:pt x="953" y="57"/>
                    </a:lnTo>
                    <a:lnTo>
                      <a:pt x="959" y="63"/>
                    </a:lnTo>
                    <a:lnTo>
                      <a:pt x="965" y="70"/>
                    </a:lnTo>
                    <a:lnTo>
                      <a:pt x="971" y="77"/>
                    </a:lnTo>
                    <a:lnTo>
                      <a:pt x="979" y="82"/>
                    </a:lnTo>
                    <a:lnTo>
                      <a:pt x="989" y="85"/>
                    </a:lnTo>
                    <a:lnTo>
                      <a:pt x="1003" y="86"/>
                    </a:lnTo>
                    <a:lnTo>
                      <a:pt x="1014" y="85"/>
                    </a:lnTo>
                    <a:lnTo>
                      <a:pt x="1023" y="83"/>
                    </a:lnTo>
                    <a:lnTo>
                      <a:pt x="1033" y="80"/>
                    </a:lnTo>
                    <a:lnTo>
                      <a:pt x="1042" y="77"/>
                    </a:lnTo>
                    <a:lnTo>
                      <a:pt x="1052" y="74"/>
                    </a:lnTo>
                    <a:lnTo>
                      <a:pt x="1062" y="72"/>
                    </a:lnTo>
                    <a:lnTo>
                      <a:pt x="1072" y="73"/>
                    </a:lnTo>
                    <a:lnTo>
                      <a:pt x="1081" y="75"/>
                    </a:lnTo>
                    <a:lnTo>
                      <a:pt x="1098" y="84"/>
                    </a:lnTo>
                    <a:lnTo>
                      <a:pt x="1107" y="94"/>
                    </a:lnTo>
                    <a:lnTo>
                      <a:pt x="1113" y="106"/>
                    </a:lnTo>
                    <a:lnTo>
                      <a:pt x="1115" y="117"/>
                    </a:lnTo>
                    <a:lnTo>
                      <a:pt x="1116" y="126"/>
                    </a:lnTo>
                    <a:lnTo>
                      <a:pt x="1117" y="136"/>
                    </a:lnTo>
                    <a:lnTo>
                      <a:pt x="1120" y="141"/>
                    </a:lnTo>
                    <a:lnTo>
                      <a:pt x="1125" y="143"/>
                    </a:lnTo>
                    <a:lnTo>
                      <a:pt x="1143" y="145"/>
                    </a:lnTo>
                    <a:lnTo>
                      <a:pt x="1158" y="153"/>
                    </a:lnTo>
                    <a:lnTo>
                      <a:pt x="1169" y="165"/>
                    </a:lnTo>
                    <a:lnTo>
                      <a:pt x="1175" y="178"/>
                    </a:lnTo>
                    <a:lnTo>
                      <a:pt x="1178" y="194"/>
                    </a:lnTo>
                    <a:lnTo>
                      <a:pt x="1178" y="209"/>
                    </a:lnTo>
                    <a:lnTo>
                      <a:pt x="1171" y="224"/>
                    </a:lnTo>
                    <a:lnTo>
                      <a:pt x="1162" y="235"/>
                    </a:lnTo>
                    <a:lnTo>
                      <a:pt x="1179" y="246"/>
                    </a:lnTo>
                    <a:lnTo>
                      <a:pt x="1189" y="260"/>
                    </a:lnTo>
                    <a:lnTo>
                      <a:pt x="1195" y="278"/>
                    </a:lnTo>
                    <a:lnTo>
                      <a:pt x="1192" y="296"/>
                    </a:lnTo>
                    <a:lnTo>
                      <a:pt x="1180" y="312"/>
                    </a:lnTo>
                    <a:lnTo>
                      <a:pt x="1160" y="324"/>
                    </a:lnTo>
                    <a:lnTo>
                      <a:pt x="1130" y="330"/>
                    </a:lnTo>
                    <a:lnTo>
                      <a:pt x="1089" y="3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5" name="Freeform 789"/>
              <p:cNvSpPr>
                <a:spLocks/>
              </p:cNvSpPr>
              <p:nvPr/>
            </p:nvSpPr>
            <p:spPr bwMode="auto">
              <a:xfrm>
                <a:off x="1484" y="3794"/>
                <a:ext cx="11" cy="29"/>
              </a:xfrm>
              <a:custGeom>
                <a:avLst/>
                <a:gdLst>
                  <a:gd name="T0" fmla="*/ 0 w 31"/>
                  <a:gd name="T1" fmla="*/ 1 h 56"/>
                  <a:gd name="T2" fmla="*/ 0 w 31"/>
                  <a:gd name="T3" fmla="*/ 1 h 56"/>
                  <a:gd name="T4" fmla="*/ 0 w 31"/>
                  <a:gd name="T5" fmla="*/ 1 h 56"/>
                  <a:gd name="T6" fmla="*/ 0 w 31"/>
                  <a:gd name="T7" fmla="*/ 1 h 56"/>
                  <a:gd name="T8" fmla="*/ 0 w 31"/>
                  <a:gd name="T9" fmla="*/ 1 h 56"/>
                  <a:gd name="T10" fmla="*/ 0 w 31"/>
                  <a:gd name="T11" fmla="*/ 1 h 56"/>
                  <a:gd name="T12" fmla="*/ 0 w 31"/>
                  <a:gd name="T13" fmla="*/ 1 h 56"/>
                  <a:gd name="T14" fmla="*/ 0 w 31"/>
                  <a:gd name="T15" fmla="*/ 1 h 56"/>
                  <a:gd name="T16" fmla="*/ 0 w 31"/>
                  <a:gd name="T17" fmla="*/ 0 h 56"/>
                  <a:gd name="T18" fmla="*/ 0 w 31"/>
                  <a:gd name="T19" fmla="*/ 1 h 56"/>
                  <a:gd name="T20" fmla="*/ 0 w 31"/>
                  <a:gd name="T21" fmla="*/ 1 h 56"/>
                  <a:gd name="T22" fmla="*/ 0 w 31"/>
                  <a:gd name="T23" fmla="*/ 1 h 56"/>
                  <a:gd name="T24" fmla="*/ 0 w 31"/>
                  <a:gd name="T25" fmla="*/ 1 h 56"/>
                  <a:gd name="T26" fmla="*/ 0 w 31"/>
                  <a:gd name="T27" fmla="*/ 1 h 56"/>
                  <a:gd name="T28" fmla="*/ 0 w 31"/>
                  <a:gd name="T29" fmla="*/ 1 h 56"/>
                  <a:gd name="T30" fmla="*/ 0 w 31"/>
                  <a:gd name="T31" fmla="*/ 1 h 56"/>
                  <a:gd name="T32" fmla="*/ 0 w 31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56"/>
                  <a:gd name="T53" fmla="*/ 31 w 31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56">
                    <a:moveTo>
                      <a:pt x="17" y="56"/>
                    </a:moveTo>
                    <a:lnTo>
                      <a:pt x="23" y="54"/>
                    </a:lnTo>
                    <a:lnTo>
                      <a:pt x="28" y="49"/>
                    </a:lnTo>
                    <a:lnTo>
                      <a:pt x="31" y="39"/>
                    </a:lnTo>
                    <a:lnTo>
                      <a:pt x="31" y="29"/>
                    </a:lnTo>
                    <a:lnTo>
                      <a:pt x="28" y="18"/>
                    </a:lnTo>
                    <a:lnTo>
                      <a:pt x="25" y="9"/>
                    </a:lnTo>
                    <a:lnTo>
                      <a:pt x="19" y="3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1" y="38"/>
                    </a:lnTo>
                    <a:lnTo>
                      <a:pt x="5" y="48"/>
                    </a:lnTo>
                    <a:lnTo>
                      <a:pt x="10" y="54"/>
                    </a:lnTo>
                    <a:lnTo>
                      <a:pt x="17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6" name="Freeform 790"/>
              <p:cNvSpPr>
                <a:spLocks/>
              </p:cNvSpPr>
              <p:nvPr/>
            </p:nvSpPr>
            <p:spPr bwMode="auto">
              <a:xfrm>
                <a:off x="1117" y="3935"/>
                <a:ext cx="21" cy="27"/>
              </a:xfrm>
              <a:custGeom>
                <a:avLst/>
                <a:gdLst>
                  <a:gd name="T0" fmla="*/ 0 w 63"/>
                  <a:gd name="T1" fmla="*/ 1 h 53"/>
                  <a:gd name="T2" fmla="*/ 0 w 63"/>
                  <a:gd name="T3" fmla="*/ 1 h 53"/>
                  <a:gd name="T4" fmla="*/ 0 w 63"/>
                  <a:gd name="T5" fmla="*/ 1 h 53"/>
                  <a:gd name="T6" fmla="*/ 0 w 63"/>
                  <a:gd name="T7" fmla="*/ 1 h 53"/>
                  <a:gd name="T8" fmla="*/ 0 w 63"/>
                  <a:gd name="T9" fmla="*/ 1 h 53"/>
                  <a:gd name="T10" fmla="*/ 0 w 63"/>
                  <a:gd name="T11" fmla="*/ 1 h 53"/>
                  <a:gd name="T12" fmla="*/ 0 w 63"/>
                  <a:gd name="T13" fmla="*/ 1 h 53"/>
                  <a:gd name="T14" fmla="*/ 0 w 63"/>
                  <a:gd name="T15" fmla="*/ 1 h 53"/>
                  <a:gd name="T16" fmla="*/ 0 w 63"/>
                  <a:gd name="T17" fmla="*/ 0 h 53"/>
                  <a:gd name="T18" fmla="*/ 0 w 63"/>
                  <a:gd name="T19" fmla="*/ 1 h 53"/>
                  <a:gd name="T20" fmla="*/ 0 w 63"/>
                  <a:gd name="T21" fmla="*/ 1 h 53"/>
                  <a:gd name="T22" fmla="*/ 0 w 63"/>
                  <a:gd name="T23" fmla="*/ 1 h 53"/>
                  <a:gd name="T24" fmla="*/ 0 w 63"/>
                  <a:gd name="T25" fmla="*/ 1 h 53"/>
                  <a:gd name="T26" fmla="*/ 0 w 63"/>
                  <a:gd name="T27" fmla="*/ 1 h 53"/>
                  <a:gd name="T28" fmla="*/ 0 w 63"/>
                  <a:gd name="T29" fmla="*/ 1 h 53"/>
                  <a:gd name="T30" fmla="*/ 0 w 63"/>
                  <a:gd name="T31" fmla="*/ 1 h 53"/>
                  <a:gd name="T32" fmla="*/ 0 w 63"/>
                  <a:gd name="T33" fmla="*/ 1 h 53"/>
                  <a:gd name="T34" fmla="*/ 0 w 63"/>
                  <a:gd name="T35" fmla="*/ 1 h 53"/>
                  <a:gd name="T36" fmla="*/ 0 w 63"/>
                  <a:gd name="T37" fmla="*/ 1 h 53"/>
                  <a:gd name="T38" fmla="*/ 0 w 63"/>
                  <a:gd name="T39" fmla="*/ 1 h 53"/>
                  <a:gd name="T40" fmla="*/ 0 w 63"/>
                  <a:gd name="T41" fmla="*/ 1 h 53"/>
                  <a:gd name="T42" fmla="*/ 0 w 63"/>
                  <a:gd name="T43" fmla="*/ 1 h 53"/>
                  <a:gd name="T44" fmla="*/ 0 w 63"/>
                  <a:gd name="T45" fmla="*/ 1 h 53"/>
                  <a:gd name="T46" fmla="*/ 0 w 63"/>
                  <a:gd name="T47" fmla="*/ 1 h 53"/>
                  <a:gd name="T48" fmla="*/ 0 w 63"/>
                  <a:gd name="T49" fmla="*/ 1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3"/>
                  <a:gd name="T76" fmla="*/ 0 h 53"/>
                  <a:gd name="T77" fmla="*/ 63 w 63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3" h="53">
                    <a:moveTo>
                      <a:pt x="0" y="17"/>
                    </a:moveTo>
                    <a:lnTo>
                      <a:pt x="0" y="11"/>
                    </a:lnTo>
                    <a:lnTo>
                      <a:pt x="4" y="8"/>
                    </a:lnTo>
                    <a:lnTo>
                      <a:pt x="9" y="6"/>
                    </a:lnTo>
                    <a:lnTo>
                      <a:pt x="17" y="5"/>
                    </a:lnTo>
                    <a:lnTo>
                      <a:pt x="26" y="5"/>
                    </a:lnTo>
                    <a:lnTo>
                      <a:pt x="35" y="4"/>
                    </a:lnTo>
                    <a:lnTo>
                      <a:pt x="44" y="2"/>
                    </a:lnTo>
                    <a:lnTo>
                      <a:pt x="53" y="0"/>
                    </a:lnTo>
                    <a:lnTo>
                      <a:pt x="55" y="9"/>
                    </a:lnTo>
                    <a:lnTo>
                      <a:pt x="58" y="17"/>
                    </a:lnTo>
                    <a:lnTo>
                      <a:pt x="62" y="26"/>
                    </a:lnTo>
                    <a:lnTo>
                      <a:pt x="63" y="37"/>
                    </a:lnTo>
                    <a:lnTo>
                      <a:pt x="59" y="42"/>
                    </a:lnTo>
                    <a:lnTo>
                      <a:pt x="53" y="46"/>
                    </a:lnTo>
                    <a:lnTo>
                      <a:pt x="46" y="49"/>
                    </a:lnTo>
                    <a:lnTo>
                      <a:pt x="39" y="51"/>
                    </a:lnTo>
                    <a:lnTo>
                      <a:pt x="31" y="53"/>
                    </a:lnTo>
                    <a:lnTo>
                      <a:pt x="23" y="53"/>
                    </a:lnTo>
                    <a:lnTo>
                      <a:pt x="17" y="53"/>
                    </a:lnTo>
                    <a:lnTo>
                      <a:pt x="13" y="52"/>
                    </a:lnTo>
                    <a:lnTo>
                      <a:pt x="8" y="47"/>
                    </a:lnTo>
                    <a:lnTo>
                      <a:pt x="4" y="38"/>
                    </a:lnTo>
                    <a:lnTo>
                      <a:pt x="1" y="2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7" name="Freeform 791"/>
              <p:cNvSpPr>
                <a:spLocks/>
              </p:cNvSpPr>
              <p:nvPr/>
            </p:nvSpPr>
            <p:spPr bwMode="auto">
              <a:xfrm>
                <a:off x="1473" y="3838"/>
                <a:ext cx="24" cy="27"/>
              </a:xfrm>
              <a:custGeom>
                <a:avLst/>
                <a:gdLst>
                  <a:gd name="T0" fmla="*/ 0 w 74"/>
                  <a:gd name="T1" fmla="*/ 0 h 54"/>
                  <a:gd name="T2" fmla="*/ 0 w 74"/>
                  <a:gd name="T3" fmla="*/ 1 h 54"/>
                  <a:gd name="T4" fmla="*/ 0 w 74"/>
                  <a:gd name="T5" fmla="*/ 1 h 54"/>
                  <a:gd name="T6" fmla="*/ 0 w 74"/>
                  <a:gd name="T7" fmla="*/ 1 h 54"/>
                  <a:gd name="T8" fmla="*/ 0 w 74"/>
                  <a:gd name="T9" fmla="*/ 1 h 54"/>
                  <a:gd name="T10" fmla="*/ 0 w 74"/>
                  <a:gd name="T11" fmla="*/ 1 h 54"/>
                  <a:gd name="T12" fmla="*/ 0 w 74"/>
                  <a:gd name="T13" fmla="*/ 1 h 54"/>
                  <a:gd name="T14" fmla="*/ 0 w 74"/>
                  <a:gd name="T15" fmla="*/ 1 h 54"/>
                  <a:gd name="T16" fmla="*/ 0 w 74"/>
                  <a:gd name="T17" fmla="*/ 1 h 54"/>
                  <a:gd name="T18" fmla="*/ 0 w 74"/>
                  <a:gd name="T19" fmla="*/ 1 h 54"/>
                  <a:gd name="T20" fmla="*/ 0 w 74"/>
                  <a:gd name="T21" fmla="*/ 1 h 54"/>
                  <a:gd name="T22" fmla="*/ 0 w 74"/>
                  <a:gd name="T23" fmla="*/ 1 h 54"/>
                  <a:gd name="T24" fmla="*/ 0 w 74"/>
                  <a:gd name="T25" fmla="*/ 1 h 54"/>
                  <a:gd name="T26" fmla="*/ 0 w 74"/>
                  <a:gd name="T27" fmla="*/ 1 h 54"/>
                  <a:gd name="T28" fmla="*/ 0 w 74"/>
                  <a:gd name="T29" fmla="*/ 1 h 54"/>
                  <a:gd name="T30" fmla="*/ 0 w 74"/>
                  <a:gd name="T31" fmla="*/ 1 h 54"/>
                  <a:gd name="T32" fmla="*/ 0 w 74"/>
                  <a:gd name="T33" fmla="*/ 1 h 54"/>
                  <a:gd name="T34" fmla="*/ 0 w 74"/>
                  <a:gd name="T35" fmla="*/ 1 h 54"/>
                  <a:gd name="T36" fmla="*/ 0 w 74"/>
                  <a:gd name="T37" fmla="*/ 1 h 54"/>
                  <a:gd name="T38" fmla="*/ 0 w 74"/>
                  <a:gd name="T39" fmla="*/ 1 h 54"/>
                  <a:gd name="T40" fmla="*/ 0 w 74"/>
                  <a:gd name="T41" fmla="*/ 0 h 5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4"/>
                  <a:gd name="T64" fmla="*/ 0 h 54"/>
                  <a:gd name="T65" fmla="*/ 74 w 74"/>
                  <a:gd name="T66" fmla="*/ 54 h 5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4" h="54">
                    <a:moveTo>
                      <a:pt x="73" y="0"/>
                    </a:moveTo>
                    <a:lnTo>
                      <a:pt x="74" y="12"/>
                    </a:lnTo>
                    <a:lnTo>
                      <a:pt x="74" y="22"/>
                    </a:lnTo>
                    <a:lnTo>
                      <a:pt x="70" y="31"/>
                    </a:lnTo>
                    <a:lnTo>
                      <a:pt x="63" y="40"/>
                    </a:lnTo>
                    <a:lnTo>
                      <a:pt x="54" y="46"/>
                    </a:lnTo>
                    <a:lnTo>
                      <a:pt x="44" y="51"/>
                    </a:lnTo>
                    <a:lnTo>
                      <a:pt x="31" y="54"/>
                    </a:lnTo>
                    <a:lnTo>
                      <a:pt x="17" y="54"/>
                    </a:lnTo>
                    <a:lnTo>
                      <a:pt x="4" y="50"/>
                    </a:lnTo>
                    <a:lnTo>
                      <a:pt x="0" y="40"/>
                    </a:lnTo>
                    <a:lnTo>
                      <a:pt x="1" y="29"/>
                    </a:lnTo>
                    <a:lnTo>
                      <a:pt x="9" y="21"/>
                    </a:lnTo>
                    <a:lnTo>
                      <a:pt x="14" y="19"/>
                    </a:lnTo>
                    <a:lnTo>
                      <a:pt x="18" y="19"/>
                    </a:lnTo>
                    <a:lnTo>
                      <a:pt x="22" y="19"/>
                    </a:lnTo>
                    <a:lnTo>
                      <a:pt x="26" y="19"/>
                    </a:lnTo>
                    <a:lnTo>
                      <a:pt x="32" y="18"/>
                    </a:lnTo>
                    <a:lnTo>
                      <a:pt x="42" y="15"/>
                    </a:lnTo>
                    <a:lnTo>
                      <a:pt x="54" y="1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8" name="Freeform 792"/>
              <p:cNvSpPr>
                <a:spLocks/>
              </p:cNvSpPr>
              <p:nvPr/>
            </p:nvSpPr>
            <p:spPr bwMode="auto">
              <a:xfrm>
                <a:off x="1135" y="3720"/>
                <a:ext cx="350" cy="224"/>
              </a:xfrm>
              <a:custGeom>
                <a:avLst/>
                <a:gdLst>
                  <a:gd name="T0" fmla="*/ 0 w 1049"/>
                  <a:gd name="T1" fmla="*/ 1 h 447"/>
                  <a:gd name="T2" fmla="*/ 0 w 1049"/>
                  <a:gd name="T3" fmla="*/ 1 h 447"/>
                  <a:gd name="T4" fmla="*/ 0 w 1049"/>
                  <a:gd name="T5" fmla="*/ 1 h 447"/>
                  <a:gd name="T6" fmla="*/ 0 w 1049"/>
                  <a:gd name="T7" fmla="*/ 1 h 447"/>
                  <a:gd name="T8" fmla="*/ 0 w 1049"/>
                  <a:gd name="T9" fmla="*/ 1 h 447"/>
                  <a:gd name="T10" fmla="*/ 0 w 1049"/>
                  <a:gd name="T11" fmla="*/ 1 h 447"/>
                  <a:gd name="T12" fmla="*/ 0 w 1049"/>
                  <a:gd name="T13" fmla="*/ 1 h 447"/>
                  <a:gd name="T14" fmla="*/ 0 w 1049"/>
                  <a:gd name="T15" fmla="*/ 1 h 447"/>
                  <a:gd name="T16" fmla="*/ 0 w 1049"/>
                  <a:gd name="T17" fmla="*/ 1 h 447"/>
                  <a:gd name="T18" fmla="*/ 0 w 1049"/>
                  <a:gd name="T19" fmla="*/ 1 h 447"/>
                  <a:gd name="T20" fmla="*/ 0 w 1049"/>
                  <a:gd name="T21" fmla="*/ 1 h 447"/>
                  <a:gd name="T22" fmla="*/ 0 w 1049"/>
                  <a:gd name="T23" fmla="*/ 1 h 447"/>
                  <a:gd name="T24" fmla="*/ 0 w 1049"/>
                  <a:gd name="T25" fmla="*/ 1 h 447"/>
                  <a:gd name="T26" fmla="*/ 0 w 1049"/>
                  <a:gd name="T27" fmla="*/ 1 h 447"/>
                  <a:gd name="T28" fmla="*/ 0 w 1049"/>
                  <a:gd name="T29" fmla="*/ 1 h 447"/>
                  <a:gd name="T30" fmla="*/ 0 w 1049"/>
                  <a:gd name="T31" fmla="*/ 1 h 447"/>
                  <a:gd name="T32" fmla="*/ 0 w 1049"/>
                  <a:gd name="T33" fmla="*/ 1 h 447"/>
                  <a:gd name="T34" fmla="*/ 0 w 1049"/>
                  <a:gd name="T35" fmla="*/ 1 h 447"/>
                  <a:gd name="T36" fmla="*/ 0 w 1049"/>
                  <a:gd name="T37" fmla="*/ 1 h 447"/>
                  <a:gd name="T38" fmla="*/ 0 w 1049"/>
                  <a:gd name="T39" fmla="*/ 1 h 447"/>
                  <a:gd name="T40" fmla="*/ 0 w 1049"/>
                  <a:gd name="T41" fmla="*/ 1 h 447"/>
                  <a:gd name="T42" fmla="*/ 0 w 1049"/>
                  <a:gd name="T43" fmla="*/ 1 h 447"/>
                  <a:gd name="T44" fmla="*/ 0 w 1049"/>
                  <a:gd name="T45" fmla="*/ 1 h 447"/>
                  <a:gd name="T46" fmla="*/ 0 w 1049"/>
                  <a:gd name="T47" fmla="*/ 1 h 447"/>
                  <a:gd name="T48" fmla="*/ 0 w 1049"/>
                  <a:gd name="T49" fmla="*/ 1 h 447"/>
                  <a:gd name="T50" fmla="*/ 0 w 1049"/>
                  <a:gd name="T51" fmla="*/ 1 h 447"/>
                  <a:gd name="T52" fmla="*/ 0 w 1049"/>
                  <a:gd name="T53" fmla="*/ 1 h 447"/>
                  <a:gd name="T54" fmla="*/ 0 w 1049"/>
                  <a:gd name="T55" fmla="*/ 1 h 447"/>
                  <a:gd name="T56" fmla="*/ 0 w 1049"/>
                  <a:gd name="T57" fmla="*/ 1 h 447"/>
                  <a:gd name="T58" fmla="*/ 0 w 1049"/>
                  <a:gd name="T59" fmla="*/ 1 h 447"/>
                  <a:gd name="T60" fmla="*/ 0 w 1049"/>
                  <a:gd name="T61" fmla="*/ 1 h 447"/>
                  <a:gd name="T62" fmla="*/ 0 w 1049"/>
                  <a:gd name="T63" fmla="*/ 1 h 447"/>
                  <a:gd name="T64" fmla="*/ 0 w 1049"/>
                  <a:gd name="T65" fmla="*/ 1 h 447"/>
                  <a:gd name="T66" fmla="*/ 0 w 1049"/>
                  <a:gd name="T67" fmla="*/ 1 h 447"/>
                  <a:gd name="T68" fmla="*/ 0 w 1049"/>
                  <a:gd name="T69" fmla="*/ 1 h 447"/>
                  <a:gd name="T70" fmla="*/ 0 w 1049"/>
                  <a:gd name="T71" fmla="*/ 1 h 447"/>
                  <a:gd name="T72" fmla="*/ 0 w 1049"/>
                  <a:gd name="T73" fmla="*/ 1 h 447"/>
                  <a:gd name="T74" fmla="*/ 0 w 1049"/>
                  <a:gd name="T75" fmla="*/ 1 h 447"/>
                  <a:gd name="T76" fmla="*/ 0 w 1049"/>
                  <a:gd name="T77" fmla="*/ 1 h 447"/>
                  <a:gd name="T78" fmla="*/ 0 w 1049"/>
                  <a:gd name="T79" fmla="*/ 1 h 447"/>
                  <a:gd name="T80" fmla="*/ 0 w 1049"/>
                  <a:gd name="T81" fmla="*/ 1 h 447"/>
                  <a:gd name="T82" fmla="*/ 0 w 1049"/>
                  <a:gd name="T83" fmla="*/ 1 h 447"/>
                  <a:gd name="T84" fmla="*/ 0 w 1049"/>
                  <a:gd name="T85" fmla="*/ 1 h 447"/>
                  <a:gd name="T86" fmla="*/ 0 w 1049"/>
                  <a:gd name="T87" fmla="*/ 1 h 447"/>
                  <a:gd name="T88" fmla="*/ 0 w 1049"/>
                  <a:gd name="T89" fmla="*/ 1 h 447"/>
                  <a:gd name="T90" fmla="*/ 0 w 1049"/>
                  <a:gd name="T91" fmla="*/ 1 h 447"/>
                  <a:gd name="T92" fmla="*/ 0 w 1049"/>
                  <a:gd name="T93" fmla="*/ 1 h 447"/>
                  <a:gd name="T94" fmla="*/ 0 w 1049"/>
                  <a:gd name="T95" fmla="*/ 1 h 447"/>
                  <a:gd name="T96" fmla="*/ 0 w 1049"/>
                  <a:gd name="T97" fmla="*/ 1 h 447"/>
                  <a:gd name="T98" fmla="*/ 0 w 1049"/>
                  <a:gd name="T99" fmla="*/ 1 h 447"/>
                  <a:gd name="T100" fmla="*/ 0 w 1049"/>
                  <a:gd name="T101" fmla="*/ 1 h 447"/>
                  <a:gd name="T102" fmla="*/ 0 w 1049"/>
                  <a:gd name="T103" fmla="*/ 1 h 447"/>
                  <a:gd name="T104" fmla="*/ 0 w 1049"/>
                  <a:gd name="T105" fmla="*/ 1 h 447"/>
                  <a:gd name="T106" fmla="*/ 0 w 1049"/>
                  <a:gd name="T107" fmla="*/ 1 h 447"/>
                  <a:gd name="T108" fmla="*/ 0 w 1049"/>
                  <a:gd name="T109" fmla="*/ 1 h 447"/>
                  <a:gd name="T110" fmla="*/ 0 w 1049"/>
                  <a:gd name="T111" fmla="*/ 1 h 447"/>
                  <a:gd name="T112" fmla="*/ 0 w 1049"/>
                  <a:gd name="T113" fmla="*/ 1 h 447"/>
                  <a:gd name="T114" fmla="*/ 0 w 1049"/>
                  <a:gd name="T115" fmla="*/ 1 h 447"/>
                  <a:gd name="T116" fmla="*/ 0 w 1049"/>
                  <a:gd name="T117" fmla="*/ 1 h 447"/>
                  <a:gd name="T118" fmla="*/ 0 w 1049"/>
                  <a:gd name="T119" fmla="*/ 1 h 447"/>
                  <a:gd name="T120" fmla="*/ 0 w 1049"/>
                  <a:gd name="T121" fmla="*/ 1 h 447"/>
                  <a:gd name="T122" fmla="*/ 0 w 1049"/>
                  <a:gd name="T123" fmla="*/ 1 h 447"/>
                  <a:gd name="T124" fmla="*/ 0 w 1049"/>
                  <a:gd name="T125" fmla="*/ 1 h 44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49"/>
                  <a:gd name="T190" fmla="*/ 0 h 447"/>
                  <a:gd name="T191" fmla="*/ 1049 w 1049"/>
                  <a:gd name="T192" fmla="*/ 447 h 44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49" h="447">
                    <a:moveTo>
                      <a:pt x="999" y="235"/>
                    </a:moveTo>
                    <a:lnTo>
                      <a:pt x="1007" y="239"/>
                    </a:lnTo>
                    <a:lnTo>
                      <a:pt x="1016" y="241"/>
                    </a:lnTo>
                    <a:lnTo>
                      <a:pt x="1026" y="240"/>
                    </a:lnTo>
                    <a:lnTo>
                      <a:pt x="1036" y="237"/>
                    </a:lnTo>
                    <a:lnTo>
                      <a:pt x="1044" y="233"/>
                    </a:lnTo>
                    <a:lnTo>
                      <a:pt x="1049" y="228"/>
                    </a:lnTo>
                    <a:lnTo>
                      <a:pt x="1049" y="222"/>
                    </a:lnTo>
                    <a:lnTo>
                      <a:pt x="1043" y="215"/>
                    </a:lnTo>
                    <a:lnTo>
                      <a:pt x="1031" y="204"/>
                    </a:lnTo>
                    <a:lnTo>
                      <a:pt x="1027" y="192"/>
                    </a:lnTo>
                    <a:lnTo>
                      <a:pt x="1027" y="179"/>
                    </a:lnTo>
                    <a:lnTo>
                      <a:pt x="1029" y="166"/>
                    </a:lnTo>
                    <a:lnTo>
                      <a:pt x="1030" y="154"/>
                    </a:lnTo>
                    <a:lnTo>
                      <a:pt x="1030" y="144"/>
                    </a:lnTo>
                    <a:lnTo>
                      <a:pt x="1025" y="135"/>
                    </a:lnTo>
                    <a:lnTo>
                      <a:pt x="1012" y="131"/>
                    </a:lnTo>
                    <a:lnTo>
                      <a:pt x="1005" y="103"/>
                    </a:lnTo>
                    <a:lnTo>
                      <a:pt x="996" y="88"/>
                    </a:lnTo>
                    <a:lnTo>
                      <a:pt x="986" y="81"/>
                    </a:lnTo>
                    <a:lnTo>
                      <a:pt x="973" y="82"/>
                    </a:lnTo>
                    <a:lnTo>
                      <a:pt x="960" y="88"/>
                    </a:lnTo>
                    <a:lnTo>
                      <a:pt x="949" y="95"/>
                    </a:lnTo>
                    <a:lnTo>
                      <a:pt x="938" y="101"/>
                    </a:lnTo>
                    <a:lnTo>
                      <a:pt x="930" y="104"/>
                    </a:lnTo>
                    <a:lnTo>
                      <a:pt x="911" y="102"/>
                    </a:lnTo>
                    <a:lnTo>
                      <a:pt x="897" y="96"/>
                    </a:lnTo>
                    <a:lnTo>
                      <a:pt x="885" y="87"/>
                    </a:lnTo>
                    <a:lnTo>
                      <a:pt x="876" y="77"/>
                    </a:lnTo>
                    <a:lnTo>
                      <a:pt x="866" y="68"/>
                    </a:lnTo>
                    <a:lnTo>
                      <a:pt x="853" y="61"/>
                    </a:lnTo>
                    <a:lnTo>
                      <a:pt x="837" y="57"/>
                    </a:lnTo>
                    <a:lnTo>
                      <a:pt x="817" y="59"/>
                    </a:lnTo>
                    <a:lnTo>
                      <a:pt x="812" y="61"/>
                    </a:lnTo>
                    <a:lnTo>
                      <a:pt x="805" y="64"/>
                    </a:lnTo>
                    <a:lnTo>
                      <a:pt x="796" y="68"/>
                    </a:lnTo>
                    <a:lnTo>
                      <a:pt x="787" y="71"/>
                    </a:lnTo>
                    <a:lnTo>
                      <a:pt x="778" y="73"/>
                    </a:lnTo>
                    <a:lnTo>
                      <a:pt x="769" y="74"/>
                    </a:lnTo>
                    <a:lnTo>
                      <a:pt x="761" y="72"/>
                    </a:lnTo>
                    <a:lnTo>
                      <a:pt x="753" y="67"/>
                    </a:lnTo>
                    <a:lnTo>
                      <a:pt x="740" y="57"/>
                    </a:lnTo>
                    <a:lnTo>
                      <a:pt x="730" y="53"/>
                    </a:lnTo>
                    <a:lnTo>
                      <a:pt x="721" y="57"/>
                    </a:lnTo>
                    <a:lnTo>
                      <a:pt x="712" y="64"/>
                    </a:lnTo>
                    <a:lnTo>
                      <a:pt x="702" y="74"/>
                    </a:lnTo>
                    <a:lnTo>
                      <a:pt x="690" y="85"/>
                    </a:lnTo>
                    <a:lnTo>
                      <a:pt x="676" y="96"/>
                    </a:lnTo>
                    <a:lnTo>
                      <a:pt x="656" y="104"/>
                    </a:lnTo>
                    <a:lnTo>
                      <a:pt x="645" y="104"/>
                    </a:lnTo>
                    <a:lnTo>
                      <a:pt x="633" y="99"/>
                    </a:lnTo>
                    <a:lnTo>
                      <a:pt x="623" y="90"/>
                    </a:lnTo>
                    <a:lnTo>
                      <a:pt x="611" y="77"/>
                    </a:lnTo>
                    <a:lnTo>
                      <a:pt x="600" y="65"/>
                    </a:lnTo>
                    <a:lnTo>
                      <a:pt x="588" y="53"/>
                    </a:lnTo>
                    <a:lnTo>
                      <a:pt x="575" y="44"/>
                    </a:lnTo>
                    <a:lnTo>
                      <a:pt x="559" y="39"/>
                    </a:lnTo>
                    <a:lnTo>
                      <a:pt x="553" y="36"/>
                    </a:lnTo>
                    <a:lnTo>
                      <a:pt x="547" y="31"/>
                    </a:lnTo>
                    <a:lnTo>
                      <a:pt x="540" y="24"/>
                    </a:lnTo>
                    <a:lnTo>
                      <a:pt x="534" y="17"/>
                    </a:lnTo>
                    <a:lnTo>
                      <a:pt x="525" y="10"/>
                    </a:lnTo>
                    <a:lnTo>
                      <a:pt x="514" y="5"/>
                    </a:lnTo>
                    <a:lnTo>
                      <a:pt x="503" y="0"/>
                    </a:lnTo>
                    <a:lnTo>
                      <a:pt x="487" y="0"/>
                    </a:lnTo>
                    <a:lnTo>
                      <a:pt x="470" y="1"/>
                    </a:lnTo>
                    <a:lnTo>
                      <a:pt x="451" y="2"/>
                    </a:lnTo>
                    <a:lnTo>
                      <a:pt x="430" y="2"/>
                    </a:lnTo>
                    <a:lnTo>
                      <a:pt x="410" y="4"/>
                    </a:lnTo>
                    <a:lnTo>
                      <a:pt x="389" y="6"/>
                    </a:lnTo>
                    <a:lnTo>
                      <a:pt x="367" y="9"/>
                    </a:lnTo>
                    <a:lnTo>
                      <a:pt x="346" y="14"/>
                    </a:lnTo>
                    <a:lnTo>
                      <a:pt x="327" y="22"/>
                    </a:lnTo>
                    <a:lnTo>
                      <a:pt x="313" y="27"/>
                    </a:lnTo>
                    <a:lnTo>
                      <a:pt x="296" y="32"/>
                    </a:lnTo>
                    <a:lnTo>
                      <a:pt x="278" y="35"/>
                    </a:lnTo>
                    <a:lnTo>
                      <a:pt x="258" y="39"/>
                    </a:lnTo>
                    <a:lnTo>
                      <a:pt x="239" y="43"/>
                    </a:lnTo>
                    <a:lnTo>
                      <a:pt x="221" y="50"/>
                    </a:lnTo>
                    <a:lnTo>
                      <a:pt x="204" y="59"/>
                    </a:lnTo>
                    <a:lnTo>
                      <a:pt x="191" y="71"/>
                    </a:lnTo>
                    <a:lnTo>
                      <a:pt x="179" y="90"/>
                    </a:lnTo>
                    <a:lnTo>
                      <a:pt x="170" y="109"/>
                    </a:lnTo>
                    <a:lnTo>
                      <a:pt x="164" y="130"/>
                    </a:lnTo>
                    <a:lnTo>
                      <a:pt x="157" y="150"/>
                    </a:lnTo>
                    <a:lnTo>
                      <a:pt x="154" y="170"/>
                    </a:lnTo>
                    <a:lnTo>
                      <a:pt x="148" y="186"/>
                    </a:lnTo>
                    <a:lnTo>
                      <a:pt x="143" y="201"/>
                    </a:lnTo>
                    <a:lnTo>
                      <a:pt x="135" y="210"/>
                    </a:lnTo>
                    <a:lnTo>
                      <a:pt x="112" y="229"/>
                    </a:lnTo>
                    <a:lnTo>
                      <a:pt x="93" y="243"/>
                    </a:lnTo>
                    <a:lnTo>
                      <a:pt x="73" y="253"/>
                    </a:lnTo>
                    <a:lnTo>
                      <a:pt x="58" y="260"/>
                    </a:lnTo>
                    <a:lnTo>
                      <a:pt x="45" y="265"/>
                    </a:lnTo>
                    <a:lnTo>
                      <a:pt x="33" y="270"/>
                    </a:lnTo>
                    <a:lnTo>
                      <a:pt x="26" y="276"/>
                    </a:lnTo>
                    <a:lnTo>
                      <a:pt x="20" y="283"/>
                    </a:lnTo>
                    <a:lnTo>
                      <a:pt x="15" y="294"/>
                    </a:lnTo>
                    <a:lnTo>
                      <a:pt x="8" y="311"/>
                    </a:lnTo>
                    <a:lnTo>
                      <a:pt x="2" y="333"/>
                    </a:lnTo>
                    <a:lnTo>
                      <a:pt x="5" y="355"/>
                    </a:lnTo>
                    <a:lnTo>
                      <a:pt x="8" y="375"/>
                    </a:lnTo>
                    <a:lnTo>
                      <a:pt x="2" y="394"/>
                    </a:lnTo>
                    <a:lnTo>
                      <a:pt x="0" y="409"/>
                    </a:lnTo>
                    <a:lnTo>
                      <a:pt x="8" y="415"/>
                    </a:lnTo>
                    <a:lnTo>
                      <a:pt x="24" y="420"/>
                    </a:lnTo>
                    <a:lnTo>
                      <a:pt x="35" y="427"/>
                    </a:lnTo>
                    <a:lnTo>
                      <a:pt x="39" y="437"/>
                    </a:lnTo>
                    <a:lnTo>
                      <a:pt x="40" y="445"/>
                    </a:lnTo>
                    <a:lnTo>
                      <a:pt x="42" y="447"/>
                    </a:lnTo>
                    <a:lnTo>
                      <a:pt x="49" y="447"/>
                    </a:lnTo>
                    <a:lnTo>
                      <a:pt x="58" y="447"/>
                    </a:lnTo>
                    <a:lnTo>
                      <a:pt x="68" y="446"/>
                    </a:lnTo>
                    <a:lnTo>
                      <a:pt x="80" y="444"/>
                    </a:lnTo>
                    <a:lnTo>
                      <a:pt x="90" y="441"/>
                    </a:lnTo>
                    <a:lnTo>
                      <a:pt x="98" y="436"/>
                    </a:lnTo>
                    <a:lnTo>
                      <a:pt x="103" y="429"/>
                    </a:lnTo>
                    <a:lnTo>
                      <a:pt x="110" y="417"/>
                    </a:lnTo>
                    <a:lnTo>
                      <a:pt x="117" y="405"/>
                    </a:lnTo>
                    <a:lnTo>
                      <a:pt x="128" y="395"/>
                    </a:lnTo>
                    <a:lnTo>
                      <a:pt x="139" y="385"/>
                    </a:lnTo>
                    <a:lnTo>
                      <a:pt x="152" y="374"/>
                    </a:lnTo>
                    <a:lnTo>
                      <a:pt x="165" y="365"/>
                    </a:lnTo>
                    <a:lnTo>
                      <a:pt x="179" y="357"/>
                    </a:lnTo>
                    <a:lnTo>
                      <a:pt x="195" y="349"/>
                    </a:lnTo>
                    <a:lnTo>
                      <a:pt x="212" y="342"/>
                    </a:lnTo>
                    <a:lnTo>
                      <a:pt x="227" y="336"/>
                    </a:lnTo>
                    <a:lnTo>
                      <a:pt x="244" y="331"/>
                    </a:lnTo>
                    <a:lnTo>
                      <a:pt x="261" y="327"/>
                    </a:lnTo>
                    <a:lnTo>
                      <a:pt x="278" y="323"/>
                    </a:lnTo>
                    <a:lnTo>
                      <a:pt x="294" y="321"/>
                    </a:lnTo>
                    <a:lnTo>
                      <a:pt x="310" y="320"/>
                    </a:lnTo>
                    <a:lnTo>
                      <a:pt x="326" y="320"/>
                    </a:lnTo>
                    <a:lnTo>
                      <a:pt x="338" y="321"/>
                    </a:lnTo>
                    <a:lnTo>
                      <a:pt x="351" y="322"/>
                    </a:lnTo>
                    <a:lnTo>
                      <a:pt x="363" y="326"/>
                    </a:lnTo>
                    <a:lnTo>
                      <a:pt x="375" y="331"/>
                    </a:lnTo>
                    <a:lnTo>
                      <a:pt x="386" y="338"/>
                    </a:lnTo>
                    <a:lnTo>
                      <a:pt x="399" y="348"/>
                    </a:lnTo>
                    <a:lnTo>
                      <a:pt x="411" y="362"/>
                    </a:lnTo>
                    <a:lnTo>
                      <a:pt x="422" y="380"/>
                    </a:lnTo>
                    <a:lnTo>
                      <a:pt x="429" y="385"/>
                    </a:lnTo>
                    <a:lnTo>
                      <a:pt x="437" y="383"/>
                    </a:lnTo>
                    <a:lnTo>
                      <a:pt x="447" y="375"/>
                    </a:lnTo>
                    <a:lnTo>
                      <a:pt x="459" y="367"/>
                    </a:lnTo>
                    <a:lnTo>
                      <a:pt x="473" y="359"/>
                    </a:lnTo>
                    <a:lnTo>
                      <a:pt x="490" y="354"/>
                    </a:lnTo>
                    <a:lnTo>
                      <a:pt x="509" y="355"/>
                    </a:lnTo>
                    <a:lnTo>
                      <a:pt x="532" y="364"/>
                    </a:lnTo>
                    <a:lnTo>
                      <a:pt x="541" y="367"/>
                    </a:lnTo>
                    <a:lnTo>
                      <a:pt x="550" y="366"/>
                    </a:lnTo>
                    <a:lnTo>
                      <a:pt x="557" y="361"/>
                    </a:lnTo>
                    <a:lnTo>
                      <a:pt x="563" y="355"/>
                    </a:lnTo>
                    <a:lnTo>
                      <a:pt x="570" y="346"/>
                    </a:lnTo>
                    <a:lnTo>
                      <a:pt x="576" y="340"/>
                    </a:lnTo>
                    <a:lnTo>
                      <a:pt x="585" y="335"/>
                    </a:lnTo>
                    <a:lnTo>
                      <a:pt x="596" y="333"/>
                    </a:lnTo>
                    <a:lnTo>
                      <a:pt x="607" y="334"/>
                    </a:lnTo>
                    <a:lnTo>
                      <a:pt x="616" y="337"/>
                    </a:lnTo>
                    <a:lnTo>
                      <a:pt x="621" y="341"/>
                    </a:lnTo>
                    <a:lnTo>
                      <a:pt x="625" y="345"/>
                    </a:lnTo>
                    <a:lnTo>
                      <a:pt x="629" y="349"/>
                    </a:lnTo>
                    <a:lnTo>
                      <a:pt x="633" y="353"/>
                    </a:lnTo>
                    <a:lnTo>
                      <a:pt x="638" y="354"/>
                    </a:lnTo>
                    <a:lnTo>
                      <a:pt x="647" y="353"/>
                    </a:lnTo>
                    <a:lnTo>
                      <a:pt x="655" y="350"/>
                    </a:lnTo>
                    <a:lnTo>
                      <a:pt x="663" y="345"/>
                    </a:lnTo>
                    <a:lnTo>
                      <a:pt x="672" y="339"/>
                    </a:lnTo>
                    <a:lnTo>
                      <a:pt x="681" y="331"/>
                    </a:lnTo>
                    <a:lnTo>
                      <a:pt x="689" y="323"/>
                    </a:lnTo>
                    <a:lnTo>
                      <a:pt x="696" y="315"/>
                    </a:lnTo>
                    <a:lnTo>
                      <a:pt x="703" y="308"/>
                    </a:lnTo>
                    <a:lnTo>
                      <a:pt x="708" y="303"/>
                    </a:lnTo>
                    <a:lnTo>
                      <a:pt x="720" y="288"/>
                    </a:lnTo>
                    <a:lnTo>
                      <a:pt x="733" y="276"/>
                    </a:lnTo>
                    <a:lnTo>
                      <a:pt x="744" y="264"/>
                    </a:lnTo>
                    <a:lnTo>
                      <a:pt x="757" y="255"/>
                    </a:lnTo>
                    <a:lnTo>
                      <a:pt x="769" y="247"/>
                    </a:lnTo>
                    <a:lnTo>
                      <a:pt x="782" y="240"/>
                    </a:lnTo>
                    <a:lnTo>
                      <a:pt x="792" y="235"/>
                    </a:lnTo>
                    <a:lnTo>
                      <a:pt x="804" y="230"/>
                    </a:lnTo>
                    <a:lnTo>
                      <a:pt x="813" y="227"/>
                    </a:lnTo>
                    <a:lnTo>
                      <a:pt x="830" y="222"/>
                    </a:lnTo>
                    <a:lnTo>
                      <a:pt x="853" y="215"/>
                    </a:lnTo>
                    <a:lnTo>
                      <a:pt x="880" y="210"/>
                    </a:lnTo>
                    <a:lnTo>
                      <a:pt x="911" y="208"/>
                    </a:lnTo>
                    <a:lnTo>
                      <a:pt x="942" y="210"/>
                    </a:lnTo>
                    <a:lnTo>
                      <a:pt x="972" y="219"/>
                    </a:lnTo>
                    <a:lnTo>
                      <a:pt x="999" y="235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49" name="Freeform 793"/>
              <p:cNvSpPr>
                <a:spLocks/>
              </p:cNvSpPr>
              <p:nvPr/>
            </p:nvSpPr>
            <p:spPr bwMode="auto">
              <a:xfrm>
                <a:off x="1262" y="3735"/>
                <a:ext cx="68" cy="55"/>
              </a:xfrm>
              <a:custGeom>
                <a:avLst/>
                <a:gdLst>
                  <a:gd name="T0" fmla="*/ 0 w 202"/>
                  <a:gd name="T1" fmla="*/ 1 h 109"/>
                  <a:gd name="T2" fmla="*/ 0 w 202"/>
                  <a:gd name="T3" fmla="*/ 1 h 109"/>
                  <a:gd name="T4" fmla="*/ 0 w 202"/>
                  <a:gd name="T5" fmla="*/ 1 h 109"/>
                  <a:gd name="T6" fmla="*/ 0 w 202"/>
                  <a:gd name="T7" fmla="*/ 1 h 109"/>
                  <a:gd name="T8" fmla="*/ 0 w 202"/>
                  <a:gd name="T9" fmla="*/ 1 h 109"/>
                  <a:gd name="T10" fmla="*/ 0 w 202"/>
                  <a:gd name="T11" fmla="*/ 1 h 109"/>
                  <a:gd name="T12" fmla="*/ 0 w 202"/>
                  <a:gd name="T13" fmla="*/ 1 h 109"/>
                  <a:gd name="T14" fmla="*/ 0 w 202"/>
                  <a:gd name="T15" fmla="*/ 1 h 109"/>
                  <a:gd name="T16" fmla="*/ 0 w 202"/>
                  <a:gd name="T17" fmla="*/ 1 h 109"/>
                  <a:gd name="T18" fmla="*/ 0 w 202"/>
                  <a:gd name="T19" fmla="*/ 1 h 109"/>
                  <a:gd name="T20" fmla="*/ 0 w 202"/>
                  <a:gd name="T21" fmla="*/ 1 h 109"/>
                  <a:gd name="T22" fmla="*/ 0 w 202"/>
                  <a:gd name="T23" fmla="*/ 1 h 109"/>
                  <a:gd name="T24" fmla="*/ 0 w 202"/>
                  <a:gd name="T25" fmla="*/ 1 h 109"/>
                  <a:gd name="T26" fmla="*/ 0 w 202"/>
                  <a:gd name="T27" fmla="*/ 1 h 109"/>
                  <a:gd name="T28" fmla="*/ 0 w 202"/>
                  <a:gd name="T29" fmla="*/ 1 h 109"/>
                  <a:gd name="T30" fmla="*/ 0 w 202"/>
                  <a:gd name="T31" fmla="*/ 1 h 109"/>
                  <a:gd name="T32" fmla="*/ 0 w 202"/>
                  <a:gd name="T33" fmla="*/ 1 h 109"/>
                  <a:gd name="T34" fmla="*/ 0 w 202"/>
                  <a:gd name="T35" fmla="*/ 1 h 109"/>
                  <a:gd name="T36" fmla="*/ 0 w 202"/>
                  <a:gd name="T37" fmla="*/ 1 h 109"/>
                  <a:gd name="T38" fmla="*/ 0 w 202"/>
                  <a:gd name="T39" fmla="*/ 0 h 109"/>
                  <a:gd name="T40" fmla="*/ 0 w 202"/>
                  <a:gd name="T41" fmla="*/ 0 h 109"/>
                  <a:gd name="T42" fmla="*/ 0 w 202"/>
                  <a:gd name="T43" fmla="*/ 1 h 109"/>
                  <a:gd name="T44" fmla="*/ 0 w 202"/>
                  <a:gd name="T45" fmla="*/ 1 h 109"/>
                  <a:gd name="T46" fmla="*/ 0 w 202"/>
                  <a:gd name="T47" fmla="*/ 1 h 109"/>
                  <a:gd name="T48" fmla="*/ 0 w 202"/>
                  <a:gd name="T49" fmla="*/ 1 h 109"/>
                  <a:gd name="T50" fmla="*/ 0 w 202"/>
                  <a:gd name="T51" fmla="*/ 1 h 109"/>
                  <a:gd name="T52" fmla="*/ 0 w 202"/>
                  <a:gd name="T53" fmla="*/ 1 h 109"/>
                  <a:gd name="T54" fmla="*/ 0 w 202"/>
                  <a:gd name="T55" fmla="*/ 1 h 109"/>
                  <a:gd name="T56" fmla="*/ 0 w 202"/>
                  <a:gd name="T57" fmla="*/ 1 h 10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2"/>
                  <a:gd name="T88" fmla="*/ 0 h 109"/>
                  <a:gd name="T89" fmla="*/ 202 w 202"/>
                  <a:gd name="T90" fmla="*/ 109 h 10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2" h="109">
                    <a:moveTo>
                      <a:pt x="202" y="74"/>
                    </a:moveTo>
                    <a:lnTo>
                      <a:pt x="194" y="77"/>
                    </a:lnTo>
                    <a:lnTo>
                      <a:pt x="176" y="84"/>
                    </a:lnTo>
                    <a:lnTo>
                      <a:pt x="152" y="90"/>
                    </a:lnTo>
                    <a:lnTo>
                      <a:pt x="122" y="96"/>
                    </a:lnTo>
                    <a:lnTo>
                      <a:pt x="92" y="102"/>
                    </a:lnTo>
                    <a:lnTo>
                      <a:pt x="64" y="107"/>
                    </a:lnTo>
                    <a:lnTo>
                      <a:pt x="42" y="109"/>
                    </a:lnTo>
                    <a:lnTo>
                      <a:pt x="28" y="108"/>
                    </a:lnTo>
                    <a:lnTo>
                      <a:pt x="18" y="93"/>
                    </a:lnTo>
                    <a:lnTo>
                      <a:pt x="8" y="63"/>
                    </a:lnTo>
                    <a:lnTo>
                      <a:pt x="2" y="32"/>
                    </a:lnTo>
                    <a:lnTo>
                      <a:pt x="0" y="15"/>
                    </a:lnTo>
                    <a:lnTo>
                      <a:pt x="7" y="13"/>
                    </a:lnTo>
                    <a:lnTo>
                      <a:pt x="17" y="10"/>
                    </a:lnTo>
                    <a:lnTo>
                      <a:pt x="33" y="8"/>
                    </a:lnTo>
                    <a:lnTo>
                      <a:pt x="51" y="5"/>
                    </a:lnTo>
                    <a:lnTo>
                      <a:pt x="68" y="3"/>
                    </a:lnTo>
                    <a:lnTo>
                      <a:pt x="83" y="1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0" y="3"/>
                    </a:lnTo>
                    <a:lnTo>
                      <a:pt x="123" y="10"/>
                    </a:lnTo>
                    <a:lnTo>
                      <a:pt x="140" y="21"/>
                    </a:lnTo>
                    <a:lnTo>
                      <a:pt x="158" y="34"/>
                    </a:lnTo>
                    <a:lnTo>
                      <a:pt x="176" y="47"/>
                    </a:lnTo>
                    <a:lnTo>
                      <a:pt x="190" y="59"/>
                    </a:lnTo>
                    <a:lnTo>
                      <a:pt x="199" y="68"/>
                    </a:lnTo>
                    <a:lnTo>
                      <a:pt x="202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50" name="Freeform 794"/>
              <p:cNvSpPr>
                <a:spLocks/>
              </p:cNvSpPr>
              <p:nvPr/>
            </p:nvSpPr>
            <p:spPr bwMode="auto">
              <a:xfrm>
                <a:off x="1205" y="3752"/>
                <a:ext cx="49" cy="59"/>
              </a:xfrm>
              <a:custGeom>
                <a:avLst/>
                <a:gdLst>
                  <a:gd name="T0" fmla="*/ 0 w 149"/>
                  <a:gd name="T1" fmla="*/ 1 h 116"/>
                  <a:gd name="T2" fmla="*/ 0 w 149"/>
                  <a:gd name="T3" fmla="*/ 1 h 116"/>
                  <a:gd name="T4" fmla="*/ 0 w 149"/>
                  <a:gd name="T5" fmla="*/ 1 h 116"/>
                  <a:gd name="T6" fmla="*/ 0 w 149"/>
                  <a:gd name="T7" fmla="*/ 1 h 116"/>
                  <a:gd name="T8" fmla="*/ 0 w 149"/>
                  <a:gd name="T9" fmla="*/ 1 h 116"/>
                  <a:gd name="T10" fmla="*/ 0 w 149"/>
                  <a:gd name="T11" fmla="*/ 1 h 116"/>
                  <a:gd name="T12" fmla="*/ 0 w 149"/>
                  <a:gd name="T13" fmla="*/ 1 h 116"/>
                  <a:gd name="T14" fmla="*/ 0 w 149"/>
                  <a:gd name="T15" fmla="*/ 1 h 116"/>
                  <a:gd name="T16" fmla="*/ 0 w 149"/>
                  <a:gd name="T17" fmla="*/ 1 h 116"/>
                  <a:gd name="T18" fmla="*/ 0 w 149"/>
                  <a:gd name="T19" fmla="*/ 1 h 116"/>
                  <a:gd name="T20" fmla="*/ 0 w 149"/>
                  <a:gd name="T21" fmla="*/ 1 h 116"/>
                  <a:gd name="T22" fmla="*/ 0 w 149"/>
                  <a:gd name="T23" fmla="*/ 1 h 116"/>
                  <a:gd name="T24" fmla="*/ 0 w 149"/>
                  <a:gd name="T25" fmla="*/ 1 h 116"/>
                  <a:gd name="T26" fmla="*/ 0 w 149"/>
                  <a:gd name="T27" fmla="*/ 1 h 116"/>
                  <a:gd name="T28" fmla="*/ 0 w 149"/>
                  <a:gd name="T29" fmla="*/ 1 h 116"/>
                  <a:gd name="T30" fmla="*/ 0 w 149"/>
                  <a:gd name="T31" fmla="*/ 1 h 116"/>
                  <a:gd name="T32" fmla="*/ 0 w 149"/>
                  <a:gd name="T33" fmla="*/ 1 h 116"/>
                  <a:gd name="T34" fmla="*/ 0 w 149"/>
                  <a:gd name="T35" fmla="*/ 1 h 116"/>
                  <a:gd name="T36" fmla="*/ 0 w 149"/>
                  <a:gd name="T37" fmla="*/ 1 h 116"/>
                  <a:gd name="T38" fmla="*/ 0 w 149"/>
                  <a:gd name="T39" fmla="*/ 1 h 116"/>
                  <a:gd name="T40" fmla="*/ 0 w 149"/>
                  <a:gd name="T41" fmla="*/ 1 h 116"/>
                  <a:gd name="T42" fmla="*/ 0 w 149"/>
                  <a:gd name="T43" fmla="*/ 1 h 116"/>
                  <a:gd name="T44" fmla="*/ 0 w 149"/>
                  <a:gd name="T45" fmla="*/ 1 h 116"/>
                  <a:gd name="T46" fmla="*/ 0 w 149"/>
                  <a:gd name="T47" fmla="*/ 0 h 116"/>
                  <a:gd name="T48" fmla="*/ 0 w 149"/>
                  <a:gd name="T49" fmla="*/ 1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9"/>
                  <a:gd name="T76" fmla="*/ 0 h 116"/>
                  <a:gd name="T77" fmla="*/ 149 w 149"/>
                  <a:gd name="T78" fmla="*/ 116 h 1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9" h="116">
                    <a:moveTo>
                      <a:pt x="117" y="1"/>
                    </a:moveTo>
                    <a:lnTo>
                      <a:pt x="126" y="13"/>
                    </a:lnTo>
                    <a:lnTo>
                      <a:pt x="135" y="39"/>
                    </a:lnTo>
                    <a:lnTo>
                      <a:pt x="142" y="65"/>
                    </a:lnTo>
                    <a:lnTo>
                      <a:pt x="149" y="82"/>
                    </a:lnTo>
                    <a:lnTo>
                      <a:pt x="145" y="86"/>
                    </a:lnTo>
                    <a:lnTo>
                      <a:pt x="129" y="92"/>
                    </a:lnTo>
                    <a:lnTo>
                      <a:pt x="107" y="98"/>
                    </a:lnTo>
                    <a:lnTo>
                      <a:pt x="80" y="105"/>
                    </a:lnTo>
                    <a:lnTo>
                      <a:pt x="53" y="111"/>
                    </a:lnTo>
                    <a:lnTo>
                      <a:pt x="29" y="114"/>
                    </a:lnTo>
                    <a:lnTo>
                      <a:pt x="11" y="116"/>
                    </a:lnTo>
                    <a:lnTo>
                      <a:pt x="3" y="114"/>
                    </a:lnTo>
                    <a:lnTo>
                      <a:pt x="0" y="94"/>
                    </a:lnTo>
                    <a:lnTo>
                      <a:pt x="3" y="62"/>
                    </a:lnTo>
                    <a:lnTo>
                      <a:pt x="12" y="31"/>
                    </a:lnTo>
                    <a:lnTo>
                      <a:pt x="30" y="14"/>
                    </a:lnTo>
                    <a:lnTo>
                      <a:pt x="42" y="12"/>
                    </a:lnTo>
                    <a:lnTo>
                      <a:pt x="54" y="9"/>
                    </a:lnTo>
                    <a:lnTo>
                      <a:pt x="67" y="7"/>
                    </a:lnTo>
                    <a:lnTo>
                      <a:pt x="80" y="4"/>
                    </a:lnTo>
                    <a:lnTo>
                      <a:pt x="92" y="2"/>
                    </a:lnTo>
                    <a:lnTo>
                      <a:pt x="102" y="1"/>
                    </a:lnTo>
                    <a:lnTo>
                      <a:pt x="110" y="0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51" name="Freeform 795"/>
              <p:cNvSpPr>
                <a:spLocks/>
              </p:cNvSpPr>
              <p:nvPr/>
            </p:nvSpPr>
            <p:spPr bwMode="auto">
              <a:xfrm>
                <a:off x="1359" y="3645"/>
                <a:ext cx="96" cy="78"/>
              </a:xfrm>
              <a:custGeom>
                <a:avLst/>
                <a:gdLst>
                  <a:gd name="T0" fmla="*/ 0 w 288"/>
                  <a:gd name="T1" fmla="*/ 1 h 156"/>
                  <a:gd name="T2" fmla="*/ 0 w 288"/>
                  <a:gd name="T3" fmla="*/ 1 h 156"/>
                  <a:gd name="T4" fmla="*/ 0 w 288"/>
                  <a:gd name="T5" fmla="*/ 1 h 156"/>
                  <a:gd name="T6" fmla="*/ 0 w 288"/>
                  <a:gd name="T7" fmla="*/ 1 h 156"/>
                  <a:gd name="T8" fmla="*/ 0 w 288"/>
                  <a:gd name="T9" fmla="*/ 1 h 156"/>
                  <a:gd name="T10" fmla="*/ 0 w 288"/>
                  <a:gd name="T11" fmla="*/ 1 h 156"/>
                  <a:gd name="T12" fmla="*/ 0 w 288"/>
                  <a:gd name="T13" fmla="*/ 1 h 156"/>
                  <a:gd name="T14" fmla="*/ 0 w 288"/>
                  <a:gd name="T15" fmla="*/ 1 h 156"/>
                  <a:gd name="T16" fmla="*/ 0 w 288"/>
                  <a:gd name="T17" fmla="*/ 1 h 156"/>
                  <a:gd name="T18" fmla="*/ 0 w 288"/>
                  <a:gd name="T19" fmla="*/ 1 h 156"/>
                  <a:gd name="T20" fmla="*/ 0 w 288"/>
                  <a:gd name="T21" fmla="*/ 1 h 156"/>
                  <a:gd name="T22" fmla="*/ 0 w 288"/>
                  <a:gd name="T23" fmla="*/ 1 h 156"/>
                  <a:gd name="T24" fmla="*/ 0 w 288"/>
                  <a:gd name="T25" fmla="*/ 1 h 156"/>
                  <a:gd name="T26" fmla="*/ 0 w 288"/>
                  <a:gd name="T27" fmla="*/ 1 h 156"/>
                  <a:gd name="T28" fmla="*/ 0 w 288"/>
                  <a:gd name="T29" fmla="*/ 1 h 156"/>
                  <a:gd name="T30" fmla="*/ 0 w 288"/>
                  <a:gd name="T31" fmla="*/ 1 h 156"/>
                  <a:gd name="T32" fmla="*/ 0 w 288"/>
                  <a:gd name="T33" fmla="*/ 1 h 156"/>
                  <a:gd name="T34" fmla="*/ 0 w 288"/>
                  <a:gd name="T35" fmla="*/ 1 h 156"/>
                  <a:gd name="T36" fmla="*/ 0 w 288"/>
                  <a:gd name="T37" fmla="*/ 1 h 156"/>
                  <a:gd name="T38" fmla="*/ 0 w 288"/>
                  <a:gd name="T39" fmla="*/ 1 h 156"/>
                  <a:gd name="T40" fmla="*/ 0 w 288"/>
                  <a:gd name="T41" fmla="*/ 1 h 156"/>
                  <a:gd name="T42" fmla="*/ 0 w 288"/>
                  <a:gd name="T43" fmla="*/ 1 h 156"/>
                  <a:gd name="T44" fmla="*/ 0 w 288"/>
                  <a:gd name="T45" fmla="*/ 1 h 156"/>
                  <a:gd name="T46" fmla="*/ 0 w 288"/>
                  <a:gd name="T47" fmla="*/ 1 h 156"/>
                  <a:gd name="T48" fmla="*/ 0 w 288"/>
                  <a:gd name="T49" fmla="*/ 1 h 156"/>
                  <a:gd name="T50" fmla="*/ 0 w 288"/>
                  <a:gd name="T51" fmla="*/ 1 h 156"/>
                  <a:gd name="T52" fmla="*/ 0 w 288"/>
                  <a:gd name="T53" fmla="*/ 1 h 156"/>
                  <a:gd name="T54" fmla="*/ 0 w 288"/>
                  <a:gd name="T55" fmla="*/ 1 h 156"/>
                  <a:gd name="T56" fmla="*/ 0 w 288"/>
                  <a:gd name="T57" fmla="*/ 1 h 156"/>
                  <a:gd name="T58" fmla="*/ 0 w 288"/>
                  <a:gd name="T59" fmla="*/ 1 h 156"/>
                  <a:gd name="T60" fmla="*/ 0 w 288"/>
                  <a:gd name="T61" fmla="*/ 1 h 156"/>
                  <a:gd name="T62" fmla="*/ 0 w 288"/>
                  <a:gd name="T63" fmla="*/ 1 h 156"/>
                  <a:gd name="T64" fmla="*/ 0 w 288"/>
                  <a:gd name="T65" fmla="*/ 1 h 156"/>
                  <a:gd name="T66" fmla="*/ 0 w 288"/>
                  <a:gd name="T67" fmla="*/ 1 h 156"/>
                  <a:gd name="T68" fmla="*/ 0 w 288"/>
                  <a:gd name="T69" fmla="*/ 1 h 156"/>
                  <a:gd name="T70" fmla="*/ 0 w 288"/>
                  <a:gd name="T71" fmla="*/ 1 h 156"/>
                  <a:gd name="T72" fmla="*/ 0 w 288"/>
                  <a:gd name="T73" fmla="*/ 1 h 156"/>
                  <a:gd name="T74" fmla="*/ 0 w 288"/>
                  <a:gd name="T75" fmla="*/ 1 h 156"/>
                  <a:gd name="T76" fmla="*/ 0 w 288"/>
                  <a:gd name="T77" fmla="*/ 1 h 156"/>
                  <a:gd name="T78" fmla="*/ 0 w 288"/>
                  <a:gd name="T79" fmla="*/ 1 h 156"/>
                  <a:gd name="T80" fmla="*/ 0 w 288"/>
                  <a:gd name="T81" fmla="*/ 1 h 156"/>
                  <a:gd name="T82" fmla="*/ 0 w 288"/>
                  <a:gd name="T83" fmla="*/ 1 h 156"/>
                  <a:gd name="T84" fmla="*/ 0 w 288"/>
                  <a:gd name="T85" fmla="*/ 1 h 156"/>
                  <a:gd name="T86" fmla="*/ 0 w 288"/>
                  <a:gd name="T87" fmla="*/ 1 h 156"/>
                  <a:gd name="T88" fmla="*/ 0 w 288"/>
                  <a:gd name="T89" fmla="*/ 1 h 156"/>
                  <a:gd name="T90" fmla="*/ 0 w 288"/>
                  <a:gd name="T91" fmla="*/ 1 h 156"/>
                  <a:gd name="T92" fmla="*/ 0 w 288"/>
                  <a:gd name="T93" fmla="*/ 1 h 156"/>
                  <a:gd name="T94" fmla="*/ 0 w 288"/>
                  <a:gd name="T95" fmla="*/ 1 h 156"/>
                  <a:gd name="T96" fmla="*/ 0 w 288"/>
                  <a:gd name="T97" fmla="*/ 1 h 156"/>
                  <a:gd name="T98" fmla="*/ 0 w 288"/>
                  <a:gd name="T99" fmla="*/ 1 h 156"/>
                  <a:gd name="T100" fmla="*/ 0 w 288"/>
                  <a:gd name="T101" fmla="*/ 1 h 156"/>
                  <a:gd name="T102" fmla="*/ 0 w 288"/>
                  <a:gd name="T103" fmla="*/ 1 h 156"/>
                  <a:gd name="T104" fmla="*/ 0 w 288"/>
                  <a:gd name="T105" fmla="*/ 1 h 156"/>
                  <a:gd name="T106" fmla="*/ 0 w 288"/>
                  <a:gd name="T107" fmla="*/ 1 h 1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88"/>
                  <a:gd name="T163" fmla="*/ 0 h 156"/>
                  <a:gd name="T164" fmla="*/ 288 w 288"/>
                  <a:gd name="T165" fmla="*/ 156 h 15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88" h="156">
                    <a:moveTo>
                      <a:pt x="1" y="63"/>
                    </a:moveTo>
                    <a:lnTo>
                      <a:pt x="0" y="69"/>
                    </a:lnTo>
                    <a:lnTo>
                      <a:pt x="3" y="81"/>
                    </a:lnTo>
                    <a:lnTo>
                      <a:pt x="9" y="95"/>
                    </a:lnTo>
                    <a:lnTo>
                      <a:pt x="18" y="110"/>
                    </a:lnTo>
                    <a:lnTo>
                      <a:pt x="27" y="125"/>
                    </a:lnTo>
                    <a:lnTo>
                      <a:pt x="35" y="139"/>
                    </a:lnTo>
                    <a:lnTo>
                      <a:pt x="42" y="149"/>
                    </a:lnTo>
                    <a:lnTo>
                      <a:pt x="45" y="155"/>
                    </a:lnTo>
                    <a:lnTo>
                      <a:pt x="51" y="156"/>
                    </a:lnTo>
                    <a:lnTo>
                      <a:pt x="56" y="152"/>
                    </a:lnTo>
                    <a:lnTo>
                      <a:pt x="60" y="148"/>
                    </a:lnTo>
                    <a:lnTo>
                      <a:pt x="60" y="144"/>
                    </a:lnTo>
                    <a:lnTo>
                      <a:pt x="53" y="133"/>
                    </a:lnTo>
                    <a:lnTo>
                      <a:pt x="43" y="113"/>
                    </a:lnTo>
                    <a:lnTo>
                      <a:pt x="35" y="94"/>
                    </a:lnTo>
                    <a:lnTo>
                      <a:pt x="33" y="86"/>
                    </a:lnTo>
                    <a:lnTo>
                      <a:pt x="36" y="88"/>
                    </a:lnTo>
                    <a:lnTo>
                      <a:pt x="43" y="91"/>
                    </a:lnTo>
                    <a:lnTo>
                      <a:pt x="51" y="96"/>
                    </a:lnTo>
                    <a:lnTo>
                      <a:pt x="62" y="102"/>
                    </a:lnTo>
                    <a:lnTo>
                      <a:pt x="73" y="107"/>
                    </a:lnTo>
                    <a:lnTo>
                      <a:pt x="84" y="110"/>
                    </a:lnTo>
                    <a:lnTo>
                      <a:pt x="93" y="112"/>
                    </a:lnTo>
                    <a:lnTo>
                      <a:pt x="102" y="111"/>
                    </a:lnTo>
                    <a:lnTo>
                      <a:pt x="113" y="96"/>
                    </a:lnTo>
                    <a:lnTo>
                      <a:pt x="115" y="70"/>
                    </a:lnTo>
                    <a:lnTo>
                      <a:pt x="114" y="47"/>
                    </a:lnTo>
                    <a:lnTo>
                      <a:pt x="115" y="36"/>
                    </a:lnTo>
                    <a:lnTo>
                      <a:pt x="119" y="38"/>
                    </a:lnTo>
                    <a:lnTo>
                      <a:pt x="123" y="43"/>
                    </a:lnTo>
                    <a:lnTo>
                      <a:pt x="129" y="52"/>
                    </a:lnTo>
                    <a:lnTo>
                      <a:pt x="136" y="60"/>
                    </a:lnTo>
                    <a:lnTo>
                      <a:pt x="142" y="69"/>
                    </a:lnTo>
                    <a:lnTo>
                      <a:pt x="149" y="78"/>
                    </a:lnTo>
                    <a:lnTo>
                      <a:pt x="154" y="83"/>
                    </a:lnTo>
                    <a:lnTo>
                      <a:pt x="158" y="86"/>
                    </a:lnTo>
                    <a:lnTo>
                      <a:pt x="162" y="86"/>
                    </a:lnTo>
                    <a:lnTo>
                      <a:pt x="170" y="85"/>
                    </a:lnTo>
                    <a:lnTo>
                      <a:pt x="177" y="83"/>
                    </a:lnTo>
                    <a:lnTo>
                      <a:pt x="186" y="81"/>
                    </a:lnTo>
                    <a:lnTo>
                      <a:pt x="195" y="79"/>
                    </a:lnTo>
                    <a:lnTo>
                      <a:pt x="203" y="77"/>
                    </a:lnTo>
                    <a:lnTo>
                      <a:pt x="210" y="76"/>
                    </a:lnTo>
                    <a:lnTo>
                      <a:pt x="213" y="76"/>
                    </a:lnTo>
                    <a:lnTo>
                      <a:pt x="213" y="80"/>
                    </a:lnTo>
                    <a:lnTo>
                      <a:pt x="208" y="87"/>
                    </a:lnTo>
                    <a:lnTo>
                      <a:pt x="201" y="98"/>
                    </a:lnTo>
                    <a:lnTo>
                      <a:pt x="193" y="110"/>
                    </a:lnTo>
                    <a:lnTo>
                      <a:pt x="185" y="122"/>
                    </a:lnTo>
                    <a:lnTo>
                      <a:pt x="179" y="134"/>
                    </a:lnTo>
                    <a:lnTo>
                      <a:pt x="176" y="142"/>
                    </a:lnTo>
                    <a:lnTo>
                      <a:pt x="179" y="147"/>
                    </a:lnTo>
                    <a:lnTo>
                      <a:pt x="186" y="148"/>
                    </a:lnTo>
                    <a:lnTo>
                      <a:pt x="197" y="146"/>
                    </a:lnTo>
                    <a:lnTo>
                      <a:pt x="210" y="142"/>
                    </a:lnTo>
                    <a:lnTo>
                      <a:pt x="224" y="137"/>
                    </a:lnTo>
                    <a:lnTo>
                      <a:pt x="237" y="132"/>
                    </a:lnTo>
                    <a:lnTo>
                      <a:pt x="248" y="128"/>
                    </a:lnTo>
                    <a:lnTo>
                      <a:pt x="257" y="124"/>
                    </a:lnTo>
                    <a:lnTo>
                      <a:pt x="263" y="123"/>
                    </a:lnTo>
                    <a:lnTo>
                      <a:pt x="265" y="129"/>
                    </a:lnTo>
                    <a:lnTo>
                      <a:pt x="265" y="138"/>
                    </a:lnTo>
                    <a:lnTo>
                      <a:pt x="265" y="148"/>
                    </a:lnTo>
                    <a:lnTo>
                      <a:pt x="268" y="155"/>
                    </a:lnTo>
                    <a:lnTo>
                      <a:pt x="274" y="147"/>
                    </a:lnTo>
                    <a:lnTo>
                      <a:pt x="283" y="129"/>
                    </a:lnTo>
                    <a:lnTo>
                      <a:pt x="288" y="108"/>
                    </a:lnTo>
                    <a:lnTo>
                      <a:pt x="288" y="96"/>
                    </a:lnTo>
                    <a:lnTo>
                      <a:pt x="285" y="96"/>
                    </a:lnTo>
                    <a:lnTo>
                      <a:pt x="277" y="98"/>
                    </a:lnTo>
                    <a:lnTo>
                      <a:pt x="268" y="102"/>
                    </a:lnTo>
                    <a:lnTo>
                      <a:pt x="259" y="106"/>
                    </a:lnTo>
                    <a:lnTo>
                      <a:pt x="248" y="109"/>
                    </a:lnTo>
                    <a:lnTo>
                      <a:pt x="239" y="113"/>
                    </a:lnTo>
                    <a:lnTo>
                      <a:pt x="232" y="115"/>
                    </a:lnTo>
                    <a:lnTo>
                      <a:pt x="228" y="115"/>
                    </a:lnTo>
                    <a:lnTo>
                      <a:pt x="229" y="106"/>
                    </a:lnTo>
                    <a:lnTo>
                      <a:pt x="238" y="87"/>
                    </a:lnTo>
                    <a:lnTo>
                      <a:pt x="246" y="66"/>
                    </a:lnTo>
                    <a:lnTo>
                      <a:pt x="242" y="52"/>
                    </a:lnTo>
                    <a:lnTo>
                      <a:pt x="237" y="51"/>
                    </a:lnTo>
                    <a:lnTo>
                      <a:pt x="229" y="53"/>
                    </a:lnTo>
                    <a:lnTo>
                      <a:pt x="217" y="55"/>
                    </a:lnTo>
                    <a:lnTo>
                      <a:pt x="203" y="59"/>
                    </a:lnTo>
                    <a:lnTo>
                      <a:pt x="190" y="62"/>
                    </a:lnTo>
                    <a:lnTo>
                      <a:pt x="179" y="66"/>
                    </a:lnTo>
                    <a:lnTo>
                      <a:pt x="170" y="68"/>
                    </a:lnTo>
                    <a:lnTo>
                      <a:pt x="164" y="68"/>
                    </a:lnTo>
                    <a:lnTo>
                      <a:pt x="160" y="64"/>
                    </a:lnTo>
                    <a:lnTo>
                      <a:pt x="155" y="56"/>
                    </a:lnTo>
                    <a:lnTo>
                      <a:pt x="149" y="43"/>
                    </a:lnTo>
                    <a:lnTo>
                      <a:pt x="141" y="31"/>
                    </a:lnTo>
                    <a:lnTo>
                      <a:pt x="133" y="17"/>
                    </a:lnTo>
                    <a:lnTo>
                      <a:pt x="123" y="7"/>
                    </a:lnTo>
                    <a:lnTo>
                      <a:pt x="113" y="1"/>
                    </a:lnTo>
                    <a:lnTo>
                      <a:pt x="102" y="0"/>
                    </a:lnTo>
                    <a:lnTo>
                      <a:pt x="91" y="15"/>
                    </a:lnTo>
                    <a:lnTo>
                      <a:pt x="88" y="46"/>
                    </a:lnTo>
                    <a:lnTo>
                      <a:pt x="91" y="75"/>
                    </a:lnTo>
                    <a:lnTo>
                      <a:pt x="89" y="87"/>
                    </a:lnTo>
                    <a:lnTo>
                      <a:pt x="84" y="86"/>
                    </a:lnTo>
                    <a:lnTo>
                      <a:pt x="74" y="82"/>
                    </a:lnTo>
                    <a:lnTo>
                      <a:pt x="61" y="78"/>
                    </a:lnTo>
                    <a:lnTo>
                      <a:pt x="45" y="73"/>
                    </a:lnTo>
                    <a:lnTo>
                      <a:pt x="31" y="67"/>
                    </a:lnTo>
                    <a:lnTo>
                      <a:pt x="17" y="64"/>
                    </a:lnTo>
                    <a:lnTo>
                      <a:pt x="7" y="6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0" name="Group 796"/>
            <p:cNvGrpSpPr>
              <a:grpSpLocks/>
            </p:cNvGrpSpPr>
            <p:nvPr/>
          </p:nvGrpSpPr>
          <p:grpSpPr bwMode="auto">
            <a:xfrm rot="-2552490">
              <a:off x="2832" y="2394"/>
              <a:ext cx="662" cy="448"/>
              <a:chOff x="2120" y="2460"/>
              <a:chExt cx="662" cy="471"/>
            </a:xfrm>
          </p:grpSpPr>
          <p:sp>
            <p:nvSpPr>
              <p:cNvPr id="80699" name="Freeform 797"/>
              <p:cNvSpPr>
                <a:spLocks/>
              </p:cNvSpPr>
              <p:nvPr/>
            </p:nvSpPr>
            <p:spPr bwMode="auto">
              <a:xfrm>
                <a:off x="2341" y="2595"/>
                <a:ext cx="441" cy="296"/>
              </a:xfrm>
              <a:custGeom>
                <a:avLst/>
                <a:gdLst>
                  <a:gd name="T0" fmla="*/ 0 w 1325"/>
                  <a:gd name="T1" fmla="*/ 1 h 591"/>
                  <a:gd name="T2" fmla="*/ 0 w 1325"/>
                  <a:gd name="T3" fmla="*/ 1 h 591"/>
                  <a:gd name="T4" fmla="*/ 0 w 1325"/>
                  <a:gd name="T5" fmla="*/ 1 h 591"/>
                  <a:gd name="T6" fmla="*/ 0 w 1325"/>
                  <a:gd name="T7" fmla="*/ 1 h 591"/>
                  <a:gd name="T8" fmla="*/ 0 w 1325"/>
                  <a:gd name="T9" fmla="*/ 1 h 591"/>
                  <a:gd name="T10" fmla="*/ 0 w 1325"/>
                  <a:gd name="T11" fmla="*/ 1 h 591"/>
                  <a:gd name="T12" fmla="*/ 0 w 1325"/>
                  <a:gd name="T13" fmla="*/ 1 h 591"/>
                  <a:gd name="T14" fmla="*/ 0 w 1325"/>
                  <a:gd name="T15" fmla="*/ 1 h 591"/>
                  <a:gd name="T16" fmla="*/ 0 w 1325"/>
                  <a:gd name="T17" fmla="*/ 1 h 591"/>
                  <a:gd name="T18" fmla="*/ 0 w 1325"/>
                  <a:gd name="T19" fmla="*/ 1 h 591"/>
                  <a:gd name="T20" fmla="*/ 0 w 1325"/>
                  <a:gd name="T21" fmla="*/ 1 h 591"/>
                  <a:gd name="T22" fmla="*/ 0 w 1325"/>
                  <a:gd name="T23" fmla="*/ 1 h 591"/>
                  <a:gd name="T24" fmla="*/ 0 w 1325"/>
                  <a:gd name="T25" fmla="*/ 1 h 591"/>
                  <a:gd name="T26" fmla="*/ 0 w 1325"/>
                  <a:gd name="T27" fmla="*/ 1 h 591"/>
                  <a:gd name="T28" fmla="*/ 0 w 1325"/>
                  <a:gd name="T29" fmla="*/ 1 h 591"/>
                  <a:gd name="T30" fmla="*/ 0 w 1325"/>
                  <a:gd name="T31" fmla="*/ 1 h 591"/>
                  <a:gd name="T32" fmla="*/ 0 w 1325"/>
                  <a:gd name="T33" fmla="*/ 1 h 591"/>
                  <a:gd name="T34" fmla="*/ 0 w 1325"/>
                  <a:gd name="T35" fmla="*/ 1 h 591"/>
                  <a:gd name="T36" fmla="*/ 0 w 1325"/>
                  <a:gd name="T37" fmla="*/ 1 h 591"/>
                  <a:gd name="T38" fmla="*/ 0 w 1325"/>
                  <a:gd name="T39" fmla="*/ 1 h 591"/>
                  <a:gd name="T40" fmla="*/ 0 w 1325"/>
                  <a:gd name="T41" fmla="*/ 1 h 591"/>
                  <a:gd name="T42" fmla="*/ 0 w 1325"/>
                  <a:gd name="T43" fmla="*/ 1 h 591"/>
                  <a:gd name="T44" fmla="*/ 0 w 1325"/>
                  <a:gd name="T45" fmla="*/ 1 h 591"/>
                  <a:gd name="T46" fmla="*/ 0 w 1325"/>
                  <a:gd name="T47" fmla="*/ 1 h 591"/>
                  <a:gd name="T48" fmla="*/ 0 w 1325"/>
                  <a:gd name="T49" fmla="*/ 1 h 591"/>
                  <a:gd name="T50" fmla="*/ 0 w 1325"/>
                  <a:gd name="T51" fmla="*/ 1 h 591"/>
                  <a:gd name="T52" fmla="*/ 0 w 1325"/>
                  <a:gd name="T53" fmla="*/ 1 h 591"/>
                  <a:gd name="T54" fmla="*/ 0 w 1325"/>
                  <a:gd name="T55" fmla="*/ 1 h 591"/>
                  <a:gd name="T56" fmla="*/ 0 w 1325"/>
                  <a:gd name="T57" fmla="*/ 1 h 591"/>
                  <a:gd name="T58" fmla="*/ 0 w 1325"/>
                  <a:gd name="T59" fmla="*/ 1 h 591"/>
                  <a:gd name="T60" fmla="*/ 0 w 1325"/>
                  <a:gd name="T61" fmla="*/ 1 h 591"/>
                  <a:gd name="T62" fmla="*/ 0 w 1325"/>
                  <a:gd name="T63" fmla="*/ 1 h 591"/>
                  <a:gd name="T64" fmla="*/ 0 w 1325"/>
                  <a:gd name="T65" fmla="*/ 1 h 591"/>
                  <a:gd name="T66" fmla="*/ 0 w 1325"/>
                  <a:gd name="T67" fmla="*/ 1 h 591"/>
                  <a:gd name="T68" fmla="*/ 0 w 1325"/>
                  <a:gd name="T69" fmla="*/ 1 h 591"/>
                  <a:gd name="T70" fmla="*/ 0 w 1325"/>
                  <a:gd name="T71" fmla="*/ 1 h 591"/>
                  <a:gd name="T72" fmla="*/ 0 w 1325"/>
                  <a:gd name="T73" fmla="*/ 1 h 591"/>
                  <a:gd name="T74" fmla="*/ 0 w 1325"/>
                  <a:gd name="T75" fmla="*/ 1 h 591"/>
                  <a:gd name="T76" fmla="*/ 0 w 1325"/>
                  <a:gd name="T77" fmla="*/ 1 h 591"/>
                  <a:gd name="T78" fmla="*/ 0 w 1325"/>
                  <a:gd name="T79" fmla="*/ 1 h 591"/>
                  <a:gd name="T80" fmla="*/ 0 w 1325"/>
                  <a:gd name="T81" fmla="*/ 1 h 591"/>
                  <a:gd name="T82" fmla="*/ 0 w 1325"/>
                  <a:gd name="T83" fmla="*/ 1 h 591"/>
                  <a:gd name="T84" fmla="*/ 0 w 1325"/>
                  <a:gd name="T85" fmla="*/ 1 h 591"/>
                  <a:gd name="T86" fmla="*/ 0 w 1325"/>
                  <a:gd name="T87" fmla="*/ 1 h 591"/>
                  <a:gd name="T88" fmla="*/ 0 w 1325"/>
                  <a:gd name="T89" fmla="*/ 1 h 591"/>
                  <a:gd name="T90" fmla="*/ 0 w 1325"/>
                  <a:gd name="T91" fmla="*/ 1 h 591"/>
                  <a:gd name="T92" fmla="*/ 0 w 1325"/>
                  <a:gd name="T93" fmla="*/ 1 h 591"/>
                  <a:gd name="T94" fmla="*/ 0 w 1325"/>
                  <a:gd name="T95" fmla="*/ 1 h 591"/>
                  <a:gd name="T96" fmla="*/ 0 w 1325"/>
                  <a:gd name="T97" fmla="*/ 1 h 591"/>
                  <a:gd name="T98" fmla="*/ 0 w 1325"/>
                  <a:gd name="T99" fmla="*/ 1 h 591"/>
                  <a:gd name="T100" fmla="*/ 0 w 1325"/>
                  <a:gd name="T101" fmla="*/ 1 h 591"/>
                  <a:gd name="T102" fmla="*/ 0 w 1325"/>
                  <a:gd name="T103" fmla="*/ 1 h 591"/>
                  <a:gd name="T104" fmla="*/ 0 w 1325"/>
                  <a:gd name="T105" fmla="*/ 1 h 591"/>
                  <a:gd name="T106" fmla="*/ 0 w 1325"/>
                  <a:gd name="T107" fmla="*/ 1 h 591"/>
                  <a:gd name="T108" fmla="*/ 0 w 1325"/>
                  <a:gd name="T109" fmla="*/ 0 h 591"/>
                  <a:gd name="T110" fmla="*/ 0 w 1325"/>
                  <a:gd name="T111" fmla="*/ 1 h 591"/>
                  <a:gd name="T112" fmla="*/ 0 w 1325"/>
                  <a:gd name="T113" fmla="*/ 1 h 59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25"/>
                  <a:gd name="T172" fmla="*/ 0 h 591"/>
                  <a:gd name="T173" fmla="*/ 1325 w 1325"/>
                  <a:gd name="T174" fmla="*/ 591 h 59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25" h="591">
                    <a:moveTo>
                      <a:pt x="1009" y="43"/>
                    </a:moveTo>
                    <a:lnTo>
                      <a:pt x="1030" y="63"/>
                    </a:lnTo>
                    <a:lnTo>
                      <a:pt x="1048" y="87"/>
                    </a:lnTo>
                    <a:lnTo>
                      <a:pt x="1062" y="114"/>
                    </a:lnTo>
                    <a:lnTo>
                      <a:pt x="1073" y="143"/>
                    </a:lnTo>
                    <a:lnTo>
                      <a:pt x="1084" y="170"/>
                    </a:lnTo>
                    <a:lnTo>
                      <a:pt x="1092" y="192"/>
                    </a:lnTo>
                    <a:lnTo>
                      <a:pt x="1100" y="211"/>
                    </a:lnTo>
                    <a:lnTo>
                      <a:pt x="1108" y="220"/>
                    </a:lnTo>
                    <a:lnTo>
                      <a:pt x="1122" y="229"/>
                    </a:lnTo>
                    <a:lnTo>
                      <a:pt x="1142" y="241"/>
                    </a:lnTo>
                    <a:lnTo>
                      <a:pt x="1166" y="256"/>
                    </a:lnTo>
                    <a:lnTo>
                      <a:pt x="1192" y="271"/>
                    </a:lnTo>
                    <a:lnTo>
                      <a:pt x="1217" y="286"/>
                    </a:lnTo>
                    <a:lnTo>
                      <a:pt x="1238" y="300"/>
                    </a:lnTo>
                    <a:lnTo>
                      <a:pt x="1255" y="309"/>
                    </a:lnTo>
                    <a:lnTo>
                      <a:pt x="1265" y="316"/>
                    </a:lnTo>
                    <a:lnTo>
                      <a:pt x="1271" y="314"/>
                    </a:lnTo>
                    <a:lnTo>
                      <a:pt x="1279" y="313"/>
                    </a:lnTo>
                    <a:lnTo>
                      <a:pt x="1289" y="313"/>
                    </a:lnTo>
                    <a:lnTo>
                      <a:pt x="1299" y="314"/>
                    </a:lnTo>
                    <a:lnTo>
                      <a:pt x="1309" y="317"/>
                    </a:lnTo>
                    <a:lnTo>
                      <a:pt x="1317" y="321"/>
                    </a:lnTo>
                    <a:lnTo>
                      <a:pt x="1322" y="326"/>
                    </a:lnTo>
                    <a:lnTo>
                      <a:pt x="1325" y="335"/>
                    </a:lnTo>
                    <a:lnTo>
                      <a:pt x="1325" y="349"/>
                    </a:lnTo>
                    <a:lnTo>
                      <a:pt x="1323" y="367"/>
                    </a:lnTo>
                    <a:lnTo>
                      <a:pt x="1322" y="389"/>
                    </a:lnTo>
                    <a:lnTo>
                      <a:pt x="1319" y="411"/>
                    </a:lnTo>
                    <a:lnTo>
                      <a:pt x="1314" y="431"/>
                    </a:lnTo>
                    <a:lnTo>
                      <a:pt x="1307" y="450"/>
                    </a:lnTo>
                    <a:lnTo>
                      <a:pt x="1298" y="461"/>
                    </a:lnTo>
                    <a:lnTo>
                      <a:pt x="1285" y="467"/>
                    </a:lnTo>
                    <a:lnTo>
                      <a:pt x="1295" y="483"/>
                    </a:lnTo>
                    <a:lnTo>
                      <a:pt x="1297" y="500"/>
                    </a:lnTo>
                    <a:lnTo>
                      <a:pt x="1289" y="517"/>
                    </a:lnTo>
                    <a:lnTo>
                      <a:pt x="1273" y="532"/>
                    </a:lnTo>
                    <a:lnTo>
                      <a:pt x="1250" y="544"/>
                    </a:lnTo>
                    <a:lnTo>
                      <a:pt x="1225" y="552"/>
                    </a:lnTo>
                    <a:lnTo>
                      <a:pt x="1194" y="553"/>
                    </a:lnTo>
                    <a:lnTo>
                      <a:pt x="1164" y="546"/>
                    </a:lnTo>
                    <a:lnTo>
                      <a:pt x="1156" y="547"/>
                    </a:lnTo>
                    <a:lnTo>
                      <a:pt x="1146" y="547"/>
                    </a:lnTo>
                    <a:lnTo>
                      <a:pt x="1137" y="547"/>
                    </a:lnTo>
                    <a:lnTo>
                      <a:pt x="1128" y="546"/>
                    </a:lnTo>
                    <a:lnTo>
                      <a:pt x="1120" y="546"/>
                    </a:lnTo>
                    <a:lnTo>
                      <a:pt x="1113" y="545"/>
                    </a:lnTo>
                    <a:lnTo>
                      <a:pt x="1109" y="545"/>
                    </a:lnTo>
                    <a:lnTo>
                      <a:pt x="1108" y="544"/>
                    </a:lnTo>
                    <a:lnTo>
                      <a:pt x="1112" y="517"/>
                    </a:lnTo>
                    <a:lnTo>
                      <a:pt x="1110" y="494"/>
                    </a:lnTo>
                    <a:lnTo>
                      <a:pt x="1104" y="473"/>
                    </a:lnTo>
                    <a:lnTo>
                      <a:pt x="1093" y="456"/>
                    </a:lnTo>
                    <a:lnTo>
                      <a:pt x="1078" y="442"/>
                    </a:lnTo>
                    <a:lnTo>
                      <a:pt x="1062" y="430"/>
                    </a:lnTo>
                    <a:lnTo>
                      <a:pt x="1045" y="422"/>
                    </a:lnTo>
                    <a:lnTo>
                      <a:pt x="1026" y="416"/>
                    </a:lnTo>
                    <a:lnTo>
                      <a:pt x="1013" y="414"/>
                    </a:lnTo>
                    <a:lnTo>
                      <a:pt x="1000" y="412"/>
                    </a:lnTo>
                    <a:lnTo>
                      <a:pt x="986" y="412"/>
                    </a:lnTo>
                    <a:lnTo>
                      <a:pt x="972" y="413"/>
                    </a:lnTo>
                    <a:lnTo>
                      <a:pt x="957" y="414"/>
                    </a:lnTo>
                    <a:lnTo>
                      <a:pt x="943" y="419"/>
                    </a:lnTo>
                    <a:lnTo>
                      <a:pt x="928" y="423"/>
                    </a:lnTo>
                    <a:lnTo>
                      <a:pt x="913" y="429"/>
                    </a:lnTo>
                    <a:lnTo>
                      <a:pt x="899" y="437"/>
                    </a:lnTo>
                    <a:lnTo>
                      <a:pt x="884" y="446"/>
                    </a:lnTo>
                    <a:lnTo>
                      <a:pt x="871" y="458"/>
                    </a:lnTo>
                    <a:lnTo>
                      <a:pt x="857" y="471"/>
                    </a:lnTo>
                    <a:lnTo>
                      <a:pt x="844" y="486"/>
                    </a:lnTo>
                    <a:lnTo>
                      <a:pt x="831" y="503"/>
                    </a:lnTo>
                    <a:lnTo>
                      <a:pt x="819" y="523"/>
                    </a:lnTo>
                    <a:lnTo>
                      <a:pt x="808" y="544"/>
                    </a:lnTo>
                    <a:lnTo>
                      <a:pt x="803" y="545"/>
                    </a:lnTo>
                    <a:lnTo>
                      <a:pt x="792" y="546"/>
                    </a:lnTo>
                    <a:lnTo>
                      <a:pt x="777" y="547"/>
                    </a:lnTo>
                    <a:lnTo>
                      <a:pt x="760" y="548"/>
                    </a:lnTo>
                    <a:lnTo>
                      <a:pt x="739" y="549"/>
                    </a:lnTo>
                    <a:lnTo>
                      <a:pt x="716" y="550"/>
                    </a:lnTo>
                    <a:lnTo>
                      <a:pt x="691" y="550"/>
                    </a:lnTo>
                    <a:lnTo>
                      <a:pt x="667" y="550"/>
                    </a:lnTo>
                    <a:lnTo>
                      <a:pt x="642" y="550"/>
                    </a:lnTo>
                    <a:lnTo>
                      <a:pt x="618" y="550"/>
                    </a:lnTo>
                    <a:lnTo>
                      <a:pt x="595" y="550"/>
                    </a:lnTo>
                    <a:lnTo>
                      <a:pt x="574" y="550"/>
                    </a:lnTo>
                    <a:lnTo>
                      <a:pt x="556" y="549"/>
                    </a:lnTo>
                    <a:lnTo>
                      <a:pt x="543" y="548"/>
                    </a:lnTo>
                    <a:lnTo>
                      <a:pt x="532" y="547"/>
                    </a:lnTo>
                    <a:lnTo>
                      <a:pt x="528" y="546"/>
                    </a:lnTo>
                    <a:lnTo>
                      <a:pt x="535" y="517"/>
                    </a:lnTo>
                    <a:lnTo>
                      <a:pt x="535" y="493"/>
                    </a:lnTo>
                    <a:lnTo>
                      <a:pt x="531" y="471"/>
                    </a:lnTo>
                    <a:lnTo>
                      <a:pt x="523" y="454"/>
                    </a:lnTo>
                    <a:lnTo>
                      <a:pt x="514" y="441"/>
                    </a:lnTo>
                    <a:lnTo>
                      <a:pt x="500" y="430"/>
                    </a:lnTo>
                    <a:lnTo>
                      <a:pt x="487" y="422"/>
                    </a:lnTo>
                    <a:lnTo>
                      <a:pt x="474" y="416"/>
                    </a:lnTo>
                    <a:lnTo>
                      <a:pt x="466" y="414"/>
                    </a:lnTo>
                    <a:lnTo>
                      <a:pt x="456" y="412"/>
                    </a:lnTo>
                    <a:lnTo>
                      <a:pt x="445" y="410"/>
                    </a:lnTo>
                    <a:lnTo>
                      <a:pt x="433" y="409"/>
                    </a:lnTo>
                    <a:lnTo>
                      <a:pt x="418" y="408"/>
                    </a:lnTo>
                    <a:lnTo>
                      <a:pt x="403" y="409"/>
                    </a:lnTo>
                    <a:lnTo>
                      <a:pt x="386" y="411"/>
                    </a:lnTo>
                    <a:lnTo>
                      <a:pt x="369" y="415"/>
                    </a:lnTo>
                    <a:lnTo>
                      <a:pt x="351" y="422"/>
                    </a:lnTo>
                    <a:lnTo>
                      <a:pt x="333" y="431"/>
                    </a:lnTo>
                    <a:lnTo>
                      <a:pt x="313" y="443"/>
                    </a:lnTo>
                    <a:lnTo>
                      <a:pt x="294" y="458"/>
                    </a:lnTo>
                    <a:lnTo>
                      <a:pt x="274" y="476"/>
                    </a:lnTo>
                    <a:lnTo>
                      <a:pt x="254" y="499"/>
                    </a:lnTo>
                    <a:lnTo>
                      <a:pt x="235" y="525"/>
                    </a:lnTo>
                    <a:lnTo>
                      <a:pt x="215" y="556"/>
                    </a:lnTo>
                    <a:lnTo>
                      <a:pt x="206" y="557"/>
                    </a:lnTo>
                    <a:lnTo>
                      <a:pt x="198" y="558"/>
                    </a:lnTo>
                    <a:lnTo>
                      <a:pt x="190" y="558"/>
                    </a:lnTo>
                    <a:lnTo>
                      <a:pt x="184" y="558"/>
                    </a:lnTo>
                    <a:lnTo>
                      <a:pt x="180" y="567"/>
                    </a:lnTo>
                    <a:lnTo>
                      <a:pt x="174" y="574"/>
                    </a:lnTo>
                    <a:lnTo>
                      <a:pt x="169" y="580"/>
                    </a:lnTo>
                    <a:lnTo>
                      <a:pt x="162" y="585"/>
                    </a:lnTo>
                    <a:lnTo>
                      <a:pt x="154" y="587"/>
                    </a:lnTo>
                    <a:lnTo>
                      <a:pt x="137" y="588"/>
                    </a:lnTo>
                    <a:lnTo>
                      <a:pt x="116" y="590"/>
                    </a:lnTo>
                    <a:lnTo>
                      <a:pt x="90" y="591"/>
                    </a:lnTo>
                    <a:lnTo>
                      <a:pt x="66" y="591"/>
                    </a:lnTo>
                    <a:lnTo>
                      <a:pt x="44" y="591"/>
                    </a:lnTo>
                    <a:lnTo>
                      <a:pt x="26" y="590"/>
                    </a:lnTo>
                    <a:lnTo>
                      <a:pt x="17" y="589"/>
                    </a:lnTo>
                    <a:lnTo>
                      <a:pt x="8" y="571"/>
                    </a:lnTo>
                    <a:lnTo>
                      <a:pt x="1" y="539"/>
                    </a:lnTo>
                    <a:lnTo>
                      <a:pt x="0" y="504"/>
                    </a:lnTo>
                    <a:lnTo>
                      <a:pt x="8" y="481"/>
                    </a:lnTo>
                    <a:lnTo>
                      <a:pt x="12" y="478"/>
                    </a:lnTo>
                    <a:lnTo>
                      <a:pt x="17" y="475"/>
                    </a:lnTo>
                    <a:lnTo>
                      <a:pt x="24" y="474"/>
                    </a:lnTo>
                    <a:lnTo>
                      <a:pt x="30" y="474"/>
                    </a:lnTo>
                    <a:lnTo>
                      <a:pt x="37" y="474"/>
                    </a:lnTo>
                    <a:lnTo>
                      <a:pt x="44" y="474"/>
                    </a:lnTo>
                    <a:lnTo>
                      <a:pt x="49" y="474"/>
                    </a:lnTo>
                    <a:lnTo>
                      <a:pt x="54" y="474"/>
                    </a:lnTo>
                    <a:lnTo>
                      <a:pt x="60" y="452"/>
                    </a:lnTo>
                    <a:lnTo>
                      <a:pt x="72" y="409"/>
                    </a:lnTo>
                    <a:lnTo>
                      <a:pt x="89" y="351"/>
                    </a:lnTo>
                    <a:lnTo>
                      <a:pt x="109" y="286"/>
                    </a:lnTo>
                    <a:lnTo>
                      <a:pt x="129" y="220"/>
                    </a:lnTo>
                    <a:lnTo>
                      <a:pt x="149" y="161"/>
                    </a:lnTo>
                    <a:lnTo>
                      <a:pt x="164" y="116"/>
                    </a:lnTo>
                    <a:lnTo>
                      <a:pt x="172" y="91"/>
                    </a:lnTo>
                    <a:lnTo>
                      <a:pt x="176" y="78"/>
                    </a:lnTo>
                    <a:lnTo>
                      <a:pt x="181" y="67"/>
                    </a:lnTo>
                    <a:lnTo>
                      <a:pt x="188" y="58"/>
                    </a:lnTo>
                    <a:lnTo>
                      <a:pt x="194" y="50"/>
                    </a:lnTo>
                    <a:lnTo>
                      <a:pt x="203" y="42"/>
                    </a:lnTo>
                    <a:lnTo>
                      <a:pt x="214" y="36"/>
                    </a:lnTo>
                    <a:lnTo>
                      <a:pt x="229" y="30"/>
                    </a:lnTo>
                    <a:lnTo>
                      <a:pt x="246" y="23"/>
                    </a:lnTo>
                    <a:lnTo>
                      <a:pt x="261" y="20"/>
                    </a:lnTo>
                    <a:lnTo>
                      <a:pt x="286" y="16"/>
                    </a:lnTo>
                    <a:lnTo>
                      <a:pt x="321" y="12"/>
                    </a:lnTo>
                    <a:lnTo>
                      <a:pt x="363" y="8"/>
                    </a:lnTo>
                    <a:lnTo>
                      <a:pt x="413" y="5"/>
                    </a:lnTo>
                    <a:lnTo>
                      <a:pt x="466" y="3"/>
                    </a:lnTo>
                    <a:lnTo>
                      <a:pt x="524" y="1"/>
                    </a:lnTo>
                    <a:lnTo>
                      <a:pt x="584" y="0"/>
                    </a:lnTo>
                    <a:lnTo>
                      <a:pt x="647" y="0"/>
                    </a:lnTo>
                    <a:lnTo>
                      <a:pt x="708" y="1"/>
                    </a:lnTo>
                    <a:lnTo>
                      <a:pt x="769" y="3"/>
                    </a:lnTo>
                    <a:lnTo>
                      <a:pt x="828" y="7"/>
                    </a:lnTo>
                    <a:lnTo>
                      <a:pt x="881" y="13"/>
                    </a:lnTo>
                    <a:lnTo>
                      <a:pt x="931" y="21"/>
                    </a:lnTo>
                    <a:lnTo>
                      <a:pt x="974" y="31"/>
                    </a:lnTo>
                    <a:lnTo>
                      <a:pt x="1009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0" name="Freeform 798"/>
              <p:cNvSpPr>
                <a:spLocks/>
              </p:cNvSpPr>
              <p:nvPr/>
            </p:nvSpPr>
            <p:spPr bwMode="auto">
              <a:xfrm>
                <a:off x="2369" y="2612"/>
                <a:ext cx="387" cy="243"/>
              </a:xfrm>
              <a:custGeom>
                <a:avLst/>
                <a:gdLst>
                  <a:gd name="T0" fmla="*/ 0 w 1162"/>
                  <a:gd name="T1" fmla="*/ 1 h 485"/>
                  <a:gd name="T2" fmla="*/ 0 w 1162"/>
                  <a:gd name="T3" fmla="*/ 1 h 485"/>
                  <a:gd name="T4" fmla="*/ 0 w 1162"/>
                  <a:gd name="T5" fmla="*/ 1 h 485"/>
                  <a:gd name="T6" fmla="*/ 0 w 1162"/>
                  <a:gd name="T7" fmla="*/ 1 h 485"/>
                  <a:gd name="T8" fmla="*/ 0 w 1162"/>
                  <a:gd name="T9" fmla="*/ 1 h 485"/>
                  <a:gd name="T10" fmla="*/ 0 w 1162"/>
                  <a:gd name="T11" fmla="*/ 1 h 485"/>
                  <a:gd name="T12" fmla="*/ 0 w 1162"/>
                  <a:gd name="T13" fmla="*/ 1 h 485"/>
                  <a:gd name="T14" fmla="*/ 0 w 1162"/>
                  <a:gd name="T15" fmla="*/ 1 h 485"/>
                  <a:gd name="T16" fmla="*/ 0 w 1162"/>
                  <a:gd name="T17" fmla="*/ 1 h 485"/>
                  <a:gd name="T18" fmla="*/ 0 w 1162"/>
                  <a:gd name="T19" fmla="*/ 1 h 485"/>
                  <a:gd name="T20" fmla="*/ 0 w 1162"/>
                  <a:gd name="T21" fmla="*/ 1 h 485"/>
                  <a:gd name="T22" fmla="*/ 0 w 1162"/>
                  <a:gd name="T23" fmla="*/ 1 h 485"/>
                  <a:gd name="T24" fmla="*/ 0 w 1162"/>
                  <a:gd name="T25" fmla="*/ 0 h 485"/>
                  <a:gd name="T26" fmla="*/ 0 w 1162"/>
                  <a:gd name="T27" fmla="*/ 1 h 485"/>
                  <a:gd name="T28" fmla="*/ 0 w 1162"/>
                  <a:gd name="T29" fmla="*/ 1 h 485"/>
                  <a:gd name="T30" fmla="*/ 0 w 1162"/>
                  <a:gd name="T31" fmla="*/ 1 h 485"/>
                  <a:gd name="T32" fmla="*/ 0 w 1162"/>
                  <a:gd name="T33" fmla="*/ 1 h 485"/>
                  <a:gd name="T34" fmla="*/ 0 w 1162"/>
                  <a:gd name="T35" fmla="*/ 1 h 485"/>
                  <a:gd name="T36" fmla="*/ 0 w 1162"/>
                  <a:gd name="T37" fmla="*/ 1 h 485"/>
                  <a:gd name="T38" fmla="*/ 0 w 1162"/>
                  <a:gd name="T39" fmla="*/ 1 h 485"/>
                  <a:gd name="T40" fmla="*/ 0 w 1162"/>
                  <a:gd name="T41" fmla="*/ 1 h 485"/>
                  <a:gd name="T42" fmla="*/ 0 w 1162"/>
                  <a:gd name="T43" fmla="*/ 1 h 485"/>
                  <a:gd name="T44" fmla="*/ 0 w 1162"/>
                  <a:gd name="T45" fmla="*/ 1 h 485"/>
                  <a:gd name="T46" fmla="*/ 0 w 1162"/>
                  <a:gd name="T47" fmla="*/ 1 h 485"/>
                  <a:gd name="T48" fmla="*/ 0 w 1162"/>
                  <a:gd name="T49" fmla="*/ 1 h 485"/>
                  <a:gd name="T50" fmla="*/ 0 w 1162"/>
                  <a:gd name="T51" fmla="*/ 1 h 485"/>
                  <a:gd name="T52" fmla="*/ 0 w 1162"/>
                  <a:gd name="T53" fmla="*/ 1 h 485"/>
                  <a:gd name="T54" fmla="*/ 0 w 1162"/>
                  <a:gd name="T55" fmla="*/ 1 h 485"/>
                  <a:gd name="T56" fmla="*/ 0 w 1162"/>
                  <a:gd name="T57" fmla="*/ 1 h 485"/>
                  <a:gd name="T58" fmla="*/ 0 w 1162"/>
                  <a:gd name="T59" fmla="*/ 1 h 485"/>
                  <a:gd name="T60" fmla="*/ 0 w 1162"/>
                  <a:gd name="T61" fmla="*/ 1 h 485"/>
                  <a:gd name="T62" fmla="*/ 0 w 1162"/>
                  <a:gd name="T63" fmla="*/ 1 h 485"/>
                  <a:gd name="T64" fmla="*/ 0 w 1162"/>
                  <a:gd name="T65" fmla="*/ 1 h 485"/>
                  <a:gd name="T66" fmla="*/ 0 w 1162"/>
                  <a:gd name="T67" fmla="*/ 1 h 485"/>
                  <a:gd name="T68" fmla="*/ 0 w 1162"/>
                  <a:gd name="T69" fmla="*/ 1 h 485"/>
                  <a:gd name="T70" fmla="*/ 0 w 1162"/>
                  <a:gd name="T71" fmla="*/ 1 h 485"/>
                  <a:gd name="T72" fmla="*/ 0 w 1162"/>
                  <a:gd name="T73" fmla="*/ 1 h 485"/>
                  <a:gd name="T74" fmla="*/ 0 w 1162"/>
                  <a:gd name="T75" fmla="*/ 1 h 485"/>
                  <a:gd name="T76" fmla="*/ 0 w 1162"/>
                  <a:gd name="T77" fmla="*/ 1 h 485"/>
                  <a:gd name="T78" fmla="*/ 0 w 1162"/>
                  <a:gd name="T79" fmla="*/ 1 h 485"/>
                  <a:gd name="T80" fmla="*/ 0 w 1162"/>
                  <a:gd name="T81" fmla="*/ 1 h 485"/>
                  <a:gd name="T82" fmla="*/ 0 w 1162"/>
                  <a:gd name="T83" fmla="*/ 1 h 485"/>
                  <a:gd name="T84" fmla="*/ 0 w 1162"/>
                  <a:gd name="T85" fmla="*/ 1 h 485"/>
                  <a:gd name="T86" fmla="*/ 0 w 1162"/>
                  <a:gd name="T87" fmla="*/ 1 h 485"/>
                  <a:gd name="T88" fmla="*/ 0 w 1162"/>
                  <a:gd name="T89" fmla="*/ 1 h 485"/>
                  <a:gd name="T90" fmla="*/ 0 w 1162"/>
                  <a:gd name="T91" fmla="*/ 1 h 485"/>
                  <a:gd name="T92" fmla="*/ 0 w 1162"/>
                  <a:gd name="T93" fmla="*/ 1 h 485"/>
                  <a:gd name="T94" fmla="*/ 0 w 1162"/>
                  <a:gd name="T95" fmla="*/ 1 h 485"/>
                  <a:gd name="T96" fmla="*/ 0 w 1162"/>
                  <a:gd name="T97" fmla="*/ 1 h 485"/>
                  <a:gd name="T98" fmla="*/ 0 w 1162"/>
                  <a:gd name="T99" fmla="*/ 1 h 485"/>
                  <a:gd name="T100" fmla="*/ 0 w 1162"/>
                  <a:gd name="T101" fmla="*/ 1 h 485"/>
                  <a:gd name="T102" fmla="*/ 0 w 1162"/>
                  <a:gd name="T103" fmla="*/ 1 h 485"/>
                  <a:gd name="T104" fmla="*/ 0 w 1162"/>
                  <a:gd name="T105" fmla="*/ 1 h 485"/>
                  <a:gd name="T106" fmla="*/ 0 w 1162"/>
                  <a:gd name="T107" fmla="*/ 1 h 485"/>
                  <a:gd name="T108" fmla="*/ 0 w 1162"/>
                  <a:gd name="T109" fmla="*/ 1 h 485"/>
                  <a:gd name="T110" fmla="*/ 0 w 1162"/>
                  <a:gd name="T111" fmla="*/ 1 h 485"/>
                  <a:gd name="T112" fmla="*/ 0 w 1162"/>
                  <a:gd name="T113" fmla="*/ 1 h 485"/>
                  <a:gd name="T114" fmla="*/ 0 w 1162"/>
                  <a:gd name="T115" fmla="*/ 1 h 485"/>
                  <a:gd name="T116" fmla="*/ 0 w 1162"/>
                  <a:gd name="T117" fmla="*/ 1 h 48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62"/>
                  <a:gd name="T178" fmla="*/ 0 h 485"/>
                  <a:gd name="T179" fmla="*/ 1162 w 1162"/>
                  <a:gd name="T180" fmla="*/ 485 h 48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62" h="485">
                    <a:moveTo>
                      <a:pt x="945" y="105"/>
                    </a:moveTo>
                    <a:lnTo>
                      <a:pt x="944" y="91"/>
                    </a:lnTo>
                    <a:lnTo>
                      <a:pt x="941" y="77"/>
                    </a:lnTo>
                    <a:lnTo>
                      <a:pt x="937" y="64"/>
                    </a:lnTo>
                    <a:lnTo>
                      <a:pt x="932" y="52"/>
                    </a:lnTo>
                    <a:lnTo>
                      <a:pt x="925" y="43"/>
                    </a:lnTo>
                    <a:lnTo>
                      <a:pt x="919" y="33"/>
                    </a:lnTo>
                    <a:lnTo>
                      <a:pt x="911" y="27"/>
                    </a:lnTo>
                    <a:lnTo>
                      <a:pt x="903" y="21"/>
                    </a:lnTo>
                    <a:lnTo>
                      <a:pt x="893" y="18"/>
                    </a:lnTo>
                    <a:lnTo>
                      <a:pt x="883" y="15"/>
                    </a:lnTo>
                    <a:lnTo>
                      <a:pt x="869" y="12"/>
                    </a:lnTo>
                    <a:lnTo>
                      <a:pt x="854" y="9"/>
                    </a:lnTo>
                    <a:lnTo>
                      <a:pt x="836" y="7"/>
                    </a:lnTo>
                    <a:lnTo>
                      <a:pt x="818" y="5"/>
                    </a:lnTo>
                    <a:lnTo>
                      <a:pt x="798" y="3"/>
                    </a:lnTo>
                    <a:lnTo>
                      <a:pt x="778" y="2"/>
                    </a:lnTo>
                    <a:lnTo>
                      <a:pt x="758" y="1"/>
                    </a:lnTo>
                    <a:lnTo>
                      <a:pt x="739" y="1"/>
                    </a:lnTo>
                    <a:lnTo>
                      <a:pt x="720" y="1"/>
                    </a:lnTo>
                    <a:lnTo>
                      <a:pt x="702" y="1"/>
                    </a:lnTo>
                    <a:lnTo>
                      <a:pt x="686" y="2"/>
                    </a:lnTo>
                    <a:lnTo>
                      <a:pt x="671" y="3"/>
                    </a:lnTo>
                    <a:lnTo>
                      <a:pt x="658" y="4"/>
                    </a:lnTo>
                    <a:lnTo>
                      <a:pt x="648" y="6"/>
                    </a:lnTo>
                    <a:lnTo>
                      <a:pt x="640" y="7"/>
                    </a:lnTo>
                    <a:lnTo>
                      <a:pt x="630" y="8"/>
                    </a:lnTo>
                    <a:lnTo>
                      <a:pt x="616" y="8"/>
                    </a:lnTo>
                    <a:lnTo>
                      <a:pt x="602" y="7"/>
                    </a:lnTo>
                    <a:lnTo>
                      <a:pt x="583" y="7"/>
                    </a:lnTo>
                    <a:lnTo>
                      <a:pt x="565" y="6"/>
                    </a:lnTo>
                    <a:lnTo>
                      <a:pt x="545" y="5"/>
                    </a:lnTo>
                    <a:lnTo>
                      <a:pt x="525" y="4"/>
                    </a:lnTo>
                    <a:lnTo>
                      <a:pt x="503" y="3"/>
                    </a:lnTo>
                    <a:lnTo>
                      <a:pt x="483" y="2"/>
                    </a:lnTo>
                    <a:lnTo>
                      <a:pt x="462" y="1"/>
                    </a:lnTo>
                    <a:lnTo>
                      <a:pt x="443" y="1"/>
                    </a:lnTo>
                    <a:lnTo>
                      <a:pt x="426" y="0"/>
                    </a:lnTo>
                    <a:lnTo>
                      <a:pt x="409" y="0"/>
                    </a:lnTo>
                    <a:lnTo>
                      <a:pt x="395" y="1"/>
                    </a:lnTo>
                    <a:lnTo>
                      <a:pt x="383" y="2"/>
                    </a:lnTo>
                    <a:lnTo>
                      <a:pt x="370" y="3"/>
                    </a:lnTo>
                    <a:lnTo>
                      <a:pt x="354" y="4"/>
                    </a:lnTo>
                    <a:lnTo>
                      <a:pt x="338" y="5"/>
                    </a:lnTo>
                    <a:lnTo>
                      <a:pt x="322" y="5"/>
                    </a:lnTo>
                    <a:lnTo>
                      <a:pt x="305" y="5"/>
                    </a:lnTo>
                    <a:lnTo>
                      <a:pt x="286" y="5"/>
                    </a:lnTo>
                    <a:lnTo>
                      <a:pt x="269" y="4"/>
                    </a:lnTo>
                    <a:lnTo>
                      <a:pt x="252" y="4"/>
                    </a:lnTo>
                    <a:lnTo>
                      <a:pt x="234" y="4"/>
                    </a:lnTo>
                    <a:lnTo>
                      <a:pt x="218" y="5"/>
                    </a:lnTo>
                    <a:lnTo>
                      <a:pt x="202" y="6"/>
                    </a:lnTo>
                    <a:lnTo>
                      <a:pt x="188" y="7"/>
                    </a:lnTo>
                    <a:lnTo>
                      <a:pt x="174" y="9"/>
                    </a:lnTo>
                    <a:lnTo>
                      <a:pt x="162" y="13"/>
                    </a:lnTo>
                    <a:lnTo>
                      <a:pt x="152" y="16"/>
                    </a:lnTo>
                    <a:lnTo>
                      <a:pt x="144" y="21"/>
                    </a:lnTo>
                    <a:lnTo>
                      <a:pt x="137" y="28"/>
                    </a:lnTo>
                    <a:lnTo>
                      <a:pt x="130" y="36"/>
                    </a:lnTo>
                    <a:lnTo>
                      <a:pt x="122" y="47"/>
                    </a:lnTo>
                    <a:lnTo>
                      <a:pt x="116" y="61"/>
                    </a:lnTo>
                    <a:lnTo>
                      <a:pt x="109" y="77"/>
                    </a:lnTo>
                    <a:lnTo>
                      <a:pt x="104" y="97"/>
                    </a:lnTo>
                    <a:lnTo>
                      <a:pt x="99" y="121"/>
                    </a:lnTo>
                    <a:lnTo>
                      <a:pt x="96" y="149"/>
                    </a:lnTo>
                    <a:lnTo>
                      <a:pt x="92" y="172"/>
                    </a:lnTo>
                    <a:lnTo>
                      <a:pt x="84" y="197"/>
                    </a:lnTo>
                    <a:lnTo>
                      <a:pt x="75" y="222"/>
                    </a:lnTo>
                    <a:lnTo>
                      <a:pt x="63" y="245"/>
                    </a:lnTo>
                    <a:lnTo>
                      <a:pt x="52" y="267"/>
                    </a:lnTo>
                    <a:lnTo>
                      <a:pt x="43" y="287"/>
                    </a:lnTo>
                    <a:lnTo>
                      <a:pt x="36" y="304"/>
                    </a:lnTo>
                    <a:lnTo>
                      <a:pt x="33" y="317"/>
                    </a:lnTo>
                    <a:lnTo>
                      <a:pt x="31" y="347"/>
                    </a:lnTo>
                    <a:lnTo>
                      <a:pt x="23" y="381"/>
                    </a:lnTo>
                    <a:lnTo>
                      <a:pt x="12" y="412"/>
                    </a:lnTo>
                    <a:lnTo>
                      <a:pt x="0" y="433"/>
                    </a:lnTo>
                    <a:lnTo>
                      <a:pt x="13" y="433"/>
                    </a:lnTo>
                    <a:lnTo>
                      <a:pt x="28" y="434"/>
                    </a:lnTo>
                    <a:lnTo>
                      <a:pt x="40" y="434"/>
                    </a:lnTo>
                    <a:lnTo>
                      <a:pt x="53" y="435"/>
                    </a:lnTo>
                    <a:lnTo>
                      <a:pt x="64" y="438"/>
                    </a:lnTo>
                    <a:lnTo>
                      <a:pt x="73" y="442"/>
                    </a:lnTo>
                    <a:lnTo>
                      <a:pt x="80" y="450"/>
                    </a:lnTo>
                    <a:lnTo>
                      <a:pt x="84" y="460"/>
                    </a:lnTo>
                    <a:lnTo>
                      <a:pt x="87" y="456"/>
                    </a:lnTo>
                    <a:lnTo>
                      <a:pt x="91" y="451"/>
                    </a:lnTo>
                    <a:lnTo>
                      <a:pt x="97" y="444"/>
                    </a:lnTo>
                    <a:lnTo>
                      <a:pt x="105" y="435"/>
                    </a:lnTo>
                    <a:lnTo>
                      <a:pt x="114" y="425"/>
                    </a:lnTo>
                    <a:lnTo>
                      <a:pt x="126" y="415"/>
                    </a:lnTo>
                    <a:lnTo>
                      <a:pt x="140" y="404"/>
                    </a:lnTo>
                    <a:lnTo>
                      <a:pt x="156" y="393"/>
                    </a:lnTo>
                    <a:lnTo>
                      <a:pt x="172" y="382"/>
                    </a:lnTo>
                    <a:lnTo>
                      <a:pt x="190" y="373"/>
                    </a:lnTo>
                    <a:lnTo>
                      <a:pt x="212" y="363"/>
                    </a:lnTo>
                    <a:lnTo>
                      <a:pt x="233" y="356"/>
                    </a:lnTo>
                    <a:lnTo>
                      <a:pt x="257" y="349"/>
                    </a:lnTo>
                    <a:lnTo>
                      <a:pt x="284" y="344"/>
                    </a:lnTo>
                    <a:lnTo>
                      <a:pt x="310" y="342"/>
                    </a:lnTo>
                    <a:lnTo>
                      <a:pt x="340" y="342"/>
                    </a:lnTo>
                    <a:lnTo>
                      <a:pt x="357" y="345"/>
                    </a:lnTo>
                    <a:lnTo>
                      <a:pt x="375" y="350"/>
                    </a:lnTo>
                    <a:lnTo>
                      <a:pt x="395" y="360"/>
                    </a:lnTo>
                    <a:lnTo>
                      <a:pt x="415" y="371"/>
                    </a:lnTo>
                    <a:lnTo>
                      <a:pt x="433" y="384"/>
                    </a:lnTo>
                    <a:lnTo>
                      <a:pt x="449" y="396"/>
                    </a:lnTo>
                    <a:lnTo>
                      <a:pt x="459" y="410"/>
                    </a:lnTo>
                    <a:lnTo>
                      <a:pt x="465" y="423"/>
                    </a:lnTo>
                    <a:lnTo>
                      <a:pt x="467" y="447"/>
                    </a:lnTo>
                    <a:lnTo>
                      <a:pt x="469" y="468"/>
                    </a:lnTo>
                    <a:lnTo>
                      <a:pt x="475" y="483"/>
                    </a:lnTo>
                    <a:lnTo>
                      <a:pt x="494" y="485"/>
                    </a:lnTo>
                    <a:lnTo>
                      <a:pt x="505" y="484"/>
                    </a:lnTo>
                    <a:lnTo>
                      <a:pt x="521" y="482"/>
                    </a:lnTo>
                    <a:lnTo>
                      <a:pt x="542" y="482"/>
                    </a:lnTo>
                    <a:lnTo>
                      <a:pt x="566" y="481"/>
                    </a:lnTo>
                    <a:lnTo>
                      <a:pt x="590" y="481"/>
                    </a:lnTo>
                    <a:lnTo>
                      <a:pt x="614" y="482"/>
                    </a:lnTo>
                    <a:lnTo>
                      <a:pt x="634" y="483"/>
                    </a:lnTo>
                    <a:lnTo>
                      <a:pt x="650" y="485"/>
                    </a:lnTo>
                    <a:lnTo>
                      <a:pt x="662" y="482"/>
                    </a:lnTo>
                    <a:lnTo>
                      <a:pt x="672" y="474"/>
                    </a:lnTo>
                    <a:lnTo>
                      <a:pt x="680" y="461"/>
                    </a:lnTo>
                    <a:lnTo>
                      <a:pt x="690" y="445"/>
                    </a:lnTo>
                    <a:lnTo>
                      <a:pt x="700" y="426"/>
                    </a:lnTo>
                    <a:lnTo>
                      <a:pt x="715" y="407"/>
                    </a:lnTo>
                    <a:lnTo>
                      <a:pt x="735" y="387"/>
                    </a:lnTo>
                    <a:lnTo>
                      <a:pt x="760" y="369"/>
                    </a:lnTo>
                    <a:lnTo>
                      <a:pt x="771" y="363"/>
                    </a:lnTo>
                    <a:lnTo>
                      <a:pt x="786" y="358"/>
                    </a:lnTo>
                    <a:lnTo>
                      <a:pt x="804" y="351"/>
                    </a:lnTo>
                    <a:lnTo>
                      <a:pt x="827" y="346"/>
                    </a:lnTo>
                    <a:lnTo>
                      <a:pt x="854" y="344"/>
                    </a:lnTo>
                    <a:lnTo>
                      <a:pt x="885" y="343"/>
                    </a:lnTo>
                    <a:lnTo>
                      <a:pt x="920" y="346"/>
                    </a:lnTo>
                    <a:lnTo>
                      <a:pt x="960" y="354"/>
                    </a:lnTo>
                    <a:lnTo>
                      <a:pt x="973" y="359"/>
                    </a:lnTo>
                    <a:lnTo>
                      <a:pt x="988" y="369"/>
                    </a:lnTo>
                    <a:lnTo>
                      <a:pt x="1003" y="382"/>
                    </a:lnTo>
                    <a:lnTo>
                      <a:pt x="1017" y="397"/>
                    </a:lnTo>
                    <a:lnTo>
                      <a:pt x="1031" y="415"/>
                    </a:lnTo>
                    <a:lnTo>
                      <a:pt x="1041" y="432"/>
                    </a:lnTo>
                    <a:lnTo>
                      <a:pt x="1048" y="448"/>
                    </a:lnTo>
                    <a:lnTo>
                      <a:pt x="1052" y="462"/>
                    </a:lnTo>
                    <a:lnTo>
                      <a:pt x="1056" y="463"/>
                    </a:lnTo>
                    <a:lnTo>
                      <a:pt x="1059" y="464"/>
                    </a:lnTo>
                    <a:lnTo>
                      <a:pt x="1061" y="464"/>
                    </a:lnTo>
                    <a:lnTo>
                      <a:pt x="1065" y="463"/>
                    </a:lnTo>
                    <a:lnTo>
                      <a:pt x="1069" y="451"/>
                    </a:lnTo>
                    <a:lnTo>
                      <a:pt x="1079" y="444"/>
                    </a:lnTo>
                    <a:lnTo>
                      <a:pt x="1092" y="438"/>
                    </a:lnTo>
                    <a:lnTo>
                      <a:pt x="1105" y="436"/>
                    </a:lnTo>
                    <a:lnTo>
                      <a:pt x="1119" y="434"/>
                    </a:lnTo>
                    <a:lnTo>
                      <a:pt x="1132" y="434"/>
                    </a:lnTo>
                    <a:lnTo>
                      <a:pt x="1141" y="433"/>
                    </a:lnTo>
                    <a:lnTo>
                      <a:pt x="1145" y="432"/>
                    </a:lnTo>
                    <a:lnTo>
                      <a:pt x="1149" y="399"/>
                    </a:lnTo>
                    <a:lnTo>
                      <a:pt x="1157" y="369"/>
                    </a:lnTo>
                    <a:lnTo>
                      <a:pt x="1162" y="340"/>
                    </a:lnTo>
                    <a:lnTo>
                      <a:pt x="1156" y="309"/>
                    </a:lnTo>
                    <a:lnTo>
                      <a:pt x="1138" y="286"/>
                    </a:lnTo>
                    <a:lnTo>
                      <a:pt x="1116" y="269"/>
                    </a:lnTo>
                    <a:lnTo>
                      <a:pt x="1088" y="255"/>
                    </a:lnTo>
                    <a:lnTo>
                      <a:pt x="1060" y="244"/>
                    </a:lnTo>
                    <a:lnTo>
                      <a:pt x="1033" y="233"/>
                    </a:lnTo>
                    <a:lnTo>
                      <a:pt x="1011" y="222"/>
                    </a:lnTo>
                    <a:lnTo>
                      <a:pt x="995" y="207"/>
                    </a:lnTo>
                    <a:lnTo>
                      <a:pt x="987" y="186"/>
                    </a:lnTo>
                    <a:lnTo>
                      <a:pt x="984" y="175"/>
                    </a:lnTo>
                    <a:lnTo>
                      <a:pt x="979" y="164"/>
                    </a:lnTo>
                    <a:lnTo>
                      <a:pt x="972" y="153"/>
                    </a:lnTo>
                    <a:lnTo>
                      <a:pt x="965" y="142"/>
                    </a:lnTo>
                    <a:lnTo>
                      <a:pt x="957" y="133"/>
                    </a:lnTo>
                    <a:lnTo>
                      <a:pt x="952" y="123"/>
                    </a:lnTo>
                    <a:lnTo>
                      <a:pt x="947" y="113"/>
                    </a:lnTo>
                    <a:lnTo>
                      <a:pt x="945" y="105"/>
                    </a:lnTo>
                    <a:close/>
                  </a:path>
                </a:pathLst>
              </a:custGeom>
              <a:solidFill>
                <a:srgbClr val="FFF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1" name="Freeform 799"/>
              <p:cNvSpPr>
                <a:spLocks/>
              </p:cNvSpPr>
              <p:nvPr/>
            </p:nvSpPr>
            <p:spPr bwMode="auto">
              <a:xfrm>
                <a:off x="2758" y="2762"/>
                <a:ext cx="18" cy="63"/>
              </a:xfrm>
              <a:custGeom>
                <a:avLst/>
                <a:gdLst>
                  <a:gd name="T0" fmla="*/ 0 w 52"/>
                  <a:gd name="T1" fmla="*/ 1 h 125"/>
                  <a:gd name="T2" fmla="*/ 0 w 52"/>
                  <a:gd name="T3" fmla="*/ 1 h 125"/>
                  <a:gd name="T4" fmla="*/ 0 w 52"/>
                  <a:gd name="T5" fmla="*/ 1 h 125"/>
                  <a:gd name="T6" fmla="*/ 0 w 52"/>
                  <a:gd name="T7" fmla="*/ 1 h 125"/>
                  <a:gd name="T8" fmla="*/ 0 w 52"/>
                  <a:gd name="T9" fmla="*/ 1 h 125"/>
                  <a:gd name="T10" fmla="*/ 0 w 52"/>
                  <a:gd name="T11" fmla="*/ 1 h 125"/>
                  <a:gd name="T12" fmla="*/ 0 w 52"/>
                  <a:gd name="T13" fmla="*/ 1 h 125"/>
                  <a:gd name="T14" fmla="*/ 0 w 52"/>
                  <a:gd name="T15" fmla="*/ 1 h 125"/>
                  <a:gd name="T16" fmla="*/ 0 w 52"/>
                  <a:gd name="T17" fmla="*/ 1 h 125"/>
                  <a:gd name="T18" fmla="*/ 0 w 52"/>
                  <a:gd name="T19" fmla="*/ 1 h 125"/>
                  <a:gd name="T20" fmla="*/ 0 w 52"/>
                  <a:gd name="T21" fmla="*/ 0 h 125"/>
                  <a:gd name="T22" fmla="*/ 0 w 52"/>
                  <a:gd name="T23" fmla="*/ 1 h 125"/>
                  <a:gd name="T24" fmla="*/ 0 w 52"/>
                  <a:gd name="T25" fmla="*/ 1 h 125"/>
                  <a:gd name="T26" fmla="*/ 0 w 52"/>
                  <a:gd name="T27" fmla="*/ 1 h 125"/>
                  <a:gd name="T28" fmla="*/ 0 w 52"/>
                  <a:gd name="T29" fmla="*/ 1 h 125"/>
                  <a:gd name="T30" fmla="*/ 0 w 52"/>
                  <a:gd name="T31" fmla="*/ 1 h 125"/>
                  <a:gd name="T32" fmla="*/ 0 w 52"/>
                  <a:gd name="T33" fmla="*/ 1 h 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25"/>
                  <a:gd name="T53" fmla="*/ 52 w 52"/>
                  <a:gd name="T54" fmla="*/ 125 h 1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25">
                    <a:moveTo>
                      <a:pt x="0" y="118"/>
                    </a:moveTo>
                    <a:lnTo>
                      <a:pt x="0" y="123"/>
                    </a:lnTo>
                    <a:lnTo>
                      <a:pt x="4" y="125"/>
                    </a:lnTo>
                    <a:lnTo>
                      <a:pt x="13" y="124"/>
                    </a:lnTo>
                    <a:lnTo>
                      <a:pt x="22" y="122"/>
                    </a:lnTo>
                    <a:lnTo>
                      <a:pt x="34" y="104"/>
                    </a:lnTo>
                    <a:lnTo>
                      <a:pt x="45" y="71"/>
                    </a:lnTo>
                    <a:lnTo>
                      <a:pt x="52" y="34"/>
                    </a:lnTo>
                    <a:lnTo>
                      <a:pt x="52" y="10"/>
                    </a:lnTo>
                    <a:lnTo>
                      <a:pt x="45" y="3"/>
                    </a:lnTo>
                    <a:lnTo>
                      <a:pt x="33" y="0"/>
                    </a:lnTo>
                    <a:lnTo>
                      <a:pt x="22" y="1"/>
                    </a:lnTo>
                    <a:lnTo>
                      <a:pt x="20" y="7"/>
                    </a:lnTo>
                    <a:lnTo>
                      <a:pt x="20" y="31"/>
                    </a:lnTo>
                    <a:lnTo>
                      <a:pt x="14" y="64"/>
                    </a:lnTo>
                    <a:lnTo>
                      <a:pt x="6" y="9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FB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2" name="Freeform 800"/>
              <p:cNvSpPr>
                <a:spLocks/>
              </p:cNvSpPr>
              <p:nvPr/>
            </p:nvSpPr>
            <p:spPr bwMode="auto">
              <a:xfrm>
                <a:off x="2731" y="2834"/>
                <a:ext cx="33" cy="27"/>
              </a:xfrm>
              <a:custGeom>
                <a:avLst/>
                <a:gdLst>
                  <a:gd name="T0" fmla="*/ 0 w 99"/>
                  <a:gd name="T1" fmla="*/ 0 h 54"/>
                  <a:gd name="T2" fmla="*/ 0 w 99"/>
                  <a:gd name="T3" fmla="*/ 1 h 54"/>
                  <a:gd name="T4" fmla="*/ 0 w 99"/>
                  <a:gd name="T5" fmla="*/ 1 h 54"/>
                  <a:gd name="T6" fmla="*/ 0 w 99"/>
                  <a:gd name="T7" fmla="*/ 1 h 54"/>
                  <a:gd name="T8" fmla="*/ 0 w 99"/>
                  <a:gd name="T9" fmla="*/ 1 h 54"/>
                  <a:gd name="T10" fmla="*/ 0 w 99"/>
                  <a:gd name="T11" fmla="*/ 1 h 54"/>
                  <a:gd name="T12" fmla="*/ 0 w 99"/>
                  <a:gd name="T13" fmla="*/ 1 h 54"/>
                  <a:gd name="T14" fmla="*/ 0 w 99"/>
                  <a:gd name="T15" fmla="*/ 1 h 54"/>
                  <a:gd name="T16" fmla="*/ 0 w 99"/>
                  <a:gd name="T17" fmla="*/ 1 h 54"/>
                  <a:gd name="T18" fmla="*/ 0 w 99"/>
                  <a:gd name="T19" fmla="*/ 1 h 54"/>
                  <a:gd name="T20" fmla="*/ 0 w 99"/>
                  <a:gd name="T21" fmla="*/ 1 h 54"/>
                  <a:gd name="T22" fmla="*/ 0 w 99"/>
                  <a:gd name="T23" fmla="*/ 1 h 54"/>
                  <a:gd name="T24" fmla="*/ 0 w 99"/>
                  <a:gd name="T25" fmla="*/ 1 h 54"/>
                  <a:gd name="T26" fmla="*/ 0 w 99"/>
                  <a:gd name="T27" fmla="*/ 1 h 54"/>
                  <a:gd name="T28" fmla="*/ 0 w 99"/>
                  <a:gd name="T29" fmla="*/ 1 h 54"/>
                  <a:gd name="T30" fmla="*/ 0 w 99"/>
                  <a:gd name="T31" fmla="*/ 1 h 54"/>
                  <a:gd name="T32" fmla="*/ 0 w 99"/>
                  <a:gd name="T33" fmla="*/ 1 h 54"/>
                  <a:gd name="T34" fmla="*/ 0 w 99"/>
                  <a:gd name="T35" fmla="*/ 1 h 54"/>
                  <a:gd name="T36" fmla="*/ 0 w 99"/>
                  <a:gd name="T37" fmla="*/ 1 h 54"/>
                  <a:gd name="T38" fmla="*/ 0 w 99"/>
                  <a:gd name="T39" fmla="*/ 1 h 54"/>
                  <a:gd name="T40" fmla="*/ 0 w 99"/>
                  <a:gd name="T41" fmla="*/ 0 h 5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54"/>
                  <a:gd name="T65" fmla="*/ 99 w 99"/>
                  <a:gd name="T66" fmla="*/ 54 h 5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54">
                    <a:moveTo>
                      <a:pt x="98" y="0"/>
                    </a:moveTo>
                    <a:lnTo>
                      <a:pt x="85" y="6"/>
                    </a:lnTo>
                    <a:lnTo>
                      <a:pt x="71" y="9"/>
                    </a:lnTo>
                    <a:lnTo>
                      <a:pt x="57" y="10"/>
                    </a:lnTo>
                    <a:lnTo>
                      <a:pt x="45" y="10"/>
                    </a:lnTo>
                    <a:lnTo>
                      <a:pt x="33" y="10"/>
                    </a:lnTo>
                    <a:lnTo>
                      <a:pt x="22" y="12"/>
                    </a:lnTo>
                    <a:lnTo>
                      <a:pt x="13" y="14"/>
                    </a:lnTo>
                    <a:lnTo>
                      <a:pt x="5" y="21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10" y="49"/>
                    </a:lnTo>
                    <a:lnTo>
                      <a:pt x="21" y="53"/>
                    </a:lnTo>
                    <a:lnTo>
                      <a:pt x="46" y="54"/>
                    </a:lnTo>
                    <a:lnTo>
                      <a:pt x="66" y="51"/>
                    </a:lnTo>
                    <a:lnTo>
                      <a:pt x="81" y="46"/>
                    </a:lnTo>
                    <a:lnTo>
                      <a:pt x="90" y="37"/>
                    </a:lnTo>
                    <a:lnTo>
                      <a:pt x="97" y="27"/>
                    </a:lnTo>
                    <a:lnTo>
                      <a:pt x="99" y="18"/>
                    </a:lnTo>
                    <a:lnTo>
                      <a:pt x="99" y="8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3" name="Freeform 801"/>
              <p:cNvSpPr>
                <a:spLocks/>
              </p:cNvSpPr>
              <p:nvPr/>
            </p:nvSpPr>
            <p:spPr bwMode="auto">
              <a:xfrm>
                <a:off x="2347" y="2841"/>
                <a:ext cx="43" cy="42"/>
              </a:xfrm>
              <a:custGeom>
                <a:avLst/>
                <a:gdLst>
                  <a:gd name="T0" fmla="*/ 0 w 131"/>
                  <a:gd name="T1" fmla="*/ 0 h 85"/>
                  <a:gd name="T2" fmla="*/ 0 w 131"/>
                  <a:gd name="T3" fmla="*/ 0 h 85"/>
                  <a:gd name="T4" fmla="*/ 0 w 131"/>
                  <a:gd name="T5" fmla="*/ 0 h 85"/>
                  <a:gd name="T6" fmla="*/ 0 w 131"/>
                  <a:gd name="T7" fmla="*/ 0 h 85"/>
                  <a:gd name="T8" fmla="*/ 0 w 131"/>
                  <a:gd name="T9" fmla="*/ 0 h 85"/>
                  <a:gd name="T10" fmla="*/ 0 w 131"/>
                  <a:gd name="T11" fmla="*/ 0 h 85"/>
                  <a:gd name="T12" fmla="*/ 0 w 131"/>
                  <a:gd name="T13" fmla="*/ 0 h 85"/>
                  <a:gd name="T14" fmla="*/ 0 w 131"/>
                  <a:gd name="T15" fmla="*/ 0 h 85"/>
                  <a:gd name="T16" fmla="*/ 0 w 131"/>
                  <a:gd name="T17" fmla="*/ 0 h 85"/>
                  <a:gd name="T18" fmla="*/ 0 w 131"/>
                  <a:gd name="T19" fmla="*/ 0 h 85"/>
                  <a:gd name="T20" fmla="*/ 0 w 131"/>
                  <a:gd name="T21" fmla="*/ 0 h 85"/>
                  <a:gd name="T22" fmla="*/ 0 w 131"/>
                  <a:gd name="T23" fmla="*/ 0 h 85"/>
                  <a:gd name="T24" fmla="*/ 0 w 131"/>
                  <a:gd name="T25" fmla="*/ 0 h 85"/>
                  <a:gd name="T26" fmla="*/ 0 w 131"/>
                  <a:gd name="T27" fmla="*/ 0 h 85"/>
                  <a:gd name="T28" fmla="*/ 0 w 131"/>
                  <a:gd name="T29" fmla="*/ 0 h 85"/>
                  <a:gd name="T30" fmla="*/ 0 w 131"/>
                  <a:gd name="T31" fmla="*/ 0 h 85"/>
                  <a:gd name="T32" fmla="*/ 0 w 131"/>
                  <a:gd name="T33" fmla="*/ 0 h 85"/>
                  <a:gd name="T34" fmla="*/ 0 w 131"/>
                  <a:gd name="T35" fmla="*/ 0 h 85"/>
                  <a:gd name="T36" fmla="*/ 0 w 131"/>
                  <a:gd name="T37" fmla="*/ 0 h 85"/>
                  <a:gd name="T38" fmla="*/ 0 w 131"/>
                  <a:gd name="T39" fmla="*/ 0 h 85"/>
                  <a:gd name="T40" fmla="*/ 0 w 131"/>
                  <a:gd name="T41" fmla="*/ 0 h 85"/>
                  <a:gd name="T42" fmla="*/ 0 w 131"/>
                  <a:gd name="T43" fmla="*/ 0 h 85"/>
                  <a:gd name="T44" fmla="*/ 0 w 131"/>
                  <a:gd name="T45" fmla="*/ 0 h 85"/>
                  <a:gd name="T46" fmla="*/ 0 w 131"/>
                  <a:gd name="T47" fmla="*/ 0 h 85"/>
                  <a:gd name="T48" fmla="*/ 0 w 131"/>
                  <a:gd name="T49" fmla="*/ 0 h 85"/>
                  <a:gd name="T50" fmla="*/ 0 w 131"/>
                  <a:gd name="T51" fmla="*/ 0 h 85"/>
                  <a:gd name="T52" fmla="*/ 0 w 131"/>
                  <a:gd name="T53" fmla="*/ 0 h 85"/>
                  <a:gd name="T54" fmla="*/ 0 w 131"/>
                  <a:gd name="T55" fmla="*/ 0 h 85"/>
                  <a:gd name="T56" fmla="*/ 0 w 131"/>
                  <a:gd name="T57" fmla="*/ 0 h 8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1"/>
                  <a:gd name="T88" fmla="*/ 0 h 85"/>
                  <a:gd name="T89" fmla="*/ 131 w 131"/>
                  <a:gd name="T90" fmla="*/ 85 h 8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1" h="85">
                    <a:moveTo>
                      <a:pt x="2" y="10"/>
                    </a:moveTo>
                    <a:lnTo>
                      <a:pt x="7" y="7"/>
                    </a:lnTo>
                    <a:lnTo>
                      <a:pt x="16" y="6"/>
                    </a:lnTo>
                    <a:lnTo>
                      <a:pt x="30" y="6"/>
                    </a:lnTo>
                    <a:lnTo>
                      <a:pt x="43" y="6"/>
                    </a:lnTo>
                    <a:lnTo>
                      <a:pt x="59" y="6"/>
                    </a:lnTo>
                    <a:lnTo>
                      <a:pt x="74" y="6"/>
                    </a:lnTo>
                    <a:lnTo>
                      <a:pt x="86" y="5"/>
                    </a:lnTo>
                    <a:lnTo>
                      <a:pt x="96" y="1"/>
                    </a:lnTo>
                    <a:lnTo>
                      <a:pt x="108" y="0"/>
                    </a:lnTo>
                    <a:lnTo>
                      <a:pt x="118" y="6"/>
                    </a:lnTo>
                    <a:lnTo>
                      <a:pt x="124" y="17"/>
                    </a:lnTo>
                    <a:lnTo>
                      <a:pt x="128" y="32"/>
                    </a:lnTo>
                    <a:lnTo>
                      <a:pt x="131" y="47"/>
                    </a:lnTo>
                    <a:lnTo>
                      <a:pt x="131" y="60"/>
                    </a:lnTo>
                    <a:lnTo>
                      <a:pt x="128" y="71"/>
                    </a:lnTo>
                    <a:lnTo>
                      <a:pt x="123" y="78"/>
                    </a:lnTo>
                    <a:lnTo>
                      <a:pt x="114" y="80"/>
                    </a:lnTo>
                    <a:lnTo>
                      <a:pt x="102" y="82"/>
                    </a:lnTo>
                    <a:lnTo>
                      <a:pt x="86" y="84"/>
                    </a:lnTo>
                    <a:lnTo>
                      <a:pt x="70" y="84"/>
                    </a:lnTo>
                    <a:lnTo>
                      <a:pt x="52" y="85"/>
                    </a:lnTo>
                    <a:lnTo>
                      <a:pt x="38" y="84"/>
                    </a:lnTo>
                    <a:lnTo>
                      <a:pt x="26" y="83"/>
                    </a:lnTo>
                    <a:lnTo>
                      <a:pt x="19" y="81"/>
                    </a:lnTo>
                    <a:lnTo>
                      <a:pt x="10" y="69"/>
                    </a:lnTo>
                    <a:lnTo>
                      <a:pt x="3" y="47"/>
                    </a:lnTo>
                    <a:lnTo>
                      <a:pt x="0" y="24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4" name="Freeform 802"/>
              <p:cNvSpPr>
                <a:spLocks/>
              </p:cNvSpPr>
              <p:nvPr/>
            </p:nvSpPr>
            <p:spPr bwMode="auto">
              <a:xfrm>
                <a:off x="2422" y="2811"/>
                <a:ext cx="90" cy="120"/>
              </a:xfrm>
              <a:custGeom>
                <a:avLst/>
                <a:gdLst>
                  <a:gd name="T0" fmla="*/ 0 w 272"/>
                  <a:gd name="T1" fmla="*/ 0 h 242"/>
                  <a:gd name="T2" fmla="*/ 0 w 272"/>
                  <a:gd name="T3" fmla="*/ 0 h 242"/>
                  <a:gd name="T4" fmla="*/ 0 w 272"/>
                  <a:gd name="T5" fmla="*/ 0 h 242"/>
                  <a:gd name="T6" fmla="*/ 0 w 272"/>
                  <a:gd name="T7" fmla="*/ 0 h 242"/>
                  <a:gd name="T8" fmla="*/ 0 w 272"/>
                  <a:gd name="T9" fmla="*/ 0 h 242"/>
                  <a:gd name="T10" fmla="*/ 0 w 272"/>
                  <a:gd name="T11" fmla="*/ 0 h 242"/>
                  <a:gd name="T12" fmla="*/ 0 w 272"/>
                  <a:gd name="T13" fmla="*/ 0 h 242"/>
                  <a:gd name="T14" fmla="*/ 0 w 272"/>
                  <a:gd name="T15" fmla="*/ 0 h 242"/>
                  <a:gd name="T16" fmla="*/ 0 w 272"/>
                  <a:gd name="T17" fmla="*/ 0 h 242"/>
                  <a:gd name="T18" fmla="*/ 0 w 272"/>
                  <a:gd name="T19" fmla="*/ 0 h 242"/>
                  <a:gd name="T20" fmla="*/ 0 w 272"/>
                  <a:gd name="T21" fmla="*/ 0 h 242"/>
                  <a:gd name="T22" fmla="*/ 0 w 272"/>
                  <a:gd name="T23" fmla="*/ 0 h 242"/>
                  <a:gd name="T24" fmla="*/ 0 w 272"/>
                  <a:gd name="T25" fmla="*/ 0 h 242"/>
                  <a:gd name="T26" fmla="*/ 0 w 272"/>
                  <a:gd name="T27" fmla="*/ 0 h 242"/>
                  <a:gd name="T28" fmla="*/ 0 w 272"/>
                  <a:gd name="T29" fmla="*/ 0 h 242"/>
                  <a:gd name="T30" fmla="*/ 0 w 272"/>
                  <a:gd name="T31" fmla="*/ 0 h 242"/>
                  <a:gd name="T32" fmla="*/ 0 w 272"/>
                  <a:gd name="T33" fmla="*/ 0 h 242"/>
                  <a:gd name="T34" fmla="*/ 0 w 272"/>
                  <a:gd name="T35" fmla="*/ 0 h 242"/>
                  <a:gd name="T36" fmla="*/ 0 w 272"/>
                  <a:gd name="T37" fmla="*/ 0 h 242"/>
                  <a:gd name="T38" fmla="*/ 0 w 272"/>
                  <a:gd name="T39" fmla="*/ 0 h 242"/>
                  <a:gd name="T40" fmla="*/ 0 w 272"/>
                  <a:gd name="T41" fmla="*/ 0 h 242"/>
                  <a:gd name="T42" fmla="*/ 0 w 272"/>
                  <a:gd name="T43" fmla="*/ 0 h 242"/>
                  <a:gd name="T44" fmla="*/ 0 w 272"/>
                  <a:gd name="T45" fmla="*/ 0 h 242"/>
                  <a:gd name="T46" fmla="*/ 0 w 272"/>
                  <a:gd name="T47" fmla="*/ 0 h 242"/>
                  <a:gd name="T48" fmla="*/ 0 w 272"/>
                  <a:gd name="T49" fmla="*/ 0 h 242"/>
                  <a:gd name="T50" fmla="*/ 0 w 272"/>
                  <a:gd name="T51" fmla="*/ 0 h 242"/>
                  <a:gd name="T52" fmla="*/ 0 w 272"/>
                  <a:gd name="T53" fmla="*/ 0 h 242"/>
                  <a:gd name="T54" fmla="*/ 0 w 272"/>
                  <a:gd name="T55" fmla="*/ 0 h 242"/>
                  <a:gd name="T56" fmla="*/ 0 w 272"/>
                  <a:gd name="T57" fmla="*/ 0 h 242"/>
                  <a:gd name="T58" fmla="*/ 0 w 272"/>
                  <a:gd name="T59" fmla="*/ 0 h 242"/>
                  <a:gd name="T60" fmla="*/ 0 w 272"/>
                  <a:gd name="T61" fmla="*/ 0 h 242"/>
                  <a:gd name="T62" fmla="*/ 0 w 272"/>
                  <a:gd name="T63" fmla="*/ 0 h 242"/>
                  <a:gd name="T64" fmla="*/ 0 w 272"/>
                  <a:gd name="T65" fmla="*/ 0 h 2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2"/>
                  <a:gd name="T100" fmla="*/ 0 h 242"/>
                  <a:gd name="T101" fmla="*/ 272 w 272"/>
                  <a:gd name="T102" fmla="*/ 242 h 2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2" h="242">
                    <a:moveTo>
                      <a:pt x="104" y="242"/>
                    </a:moveTo>
                    <a:lnTo>
                      <a:pt x="131" y="237"/>
                    </a:lnTo>
                    <a:lnTo>
                      <a:pt x="158" y="229"/>
                    </a:lnTo>
                    <a:lnTo>
                      <a:pt x="183" y="217"/>
                    </a:lnTo>
                    <a:lnTo>
                      <a:pt x="207" y="201"/>
                    </a:lnTo>
                    <a:lnTo>
                      <a:pt x="227" y="182"/>
                    </a:lnTo>
                    <a:lnTo>
                      <a:pt x="244" y="160"/>
                    </a:lnTo>
                    <a:lnTo>
                      <a:pt x="259" y="138"/>
                    </a:lnTo>
                    <a:lnTo>
                      <a:pt x="268" y="113"/>
                    </a:lnTo>
                    <a:lnTo>
                      <a:pt x="272" y="89"/>
                    </a:lnTo>
                    <a:lnTo>
                      <a:pt x="269" y="67"/>
                    </a:lnTo>
                    <a:lnTo>
                      <a:pt x="263" y="46"/>
                    </a:lnTo>
                    <a:lnTo>
                      <a:pt x="252" y="30"/>
                    </a:lnTo>
                    <a:lnTo>
                      <a:pt x="236" y="16"/>
                    </a:lnTo>
                    <a:lnTo>
                      <a:pt x="216" y="7"/>
                    </a:lnTo>
                    <a:lnTo>
                      <a:pt x="194" y="1"/>
                    </a:lnTo>
                    <a:lnTo>
                      <a:pt x="167" y="0"/>
                    </a:lnTo>
                    <a:lnTo>
                      <a:pt x="140" y="5"/>
                    </a:lnTo>
                    <a:lnTo>
                      <a:pt x="114" y="13"/>
                    </a:lnTo>
                    <a:lnTo>
                      <a:pt x="90" y="25"/>
                    </a:lnTo>
                    <a:lnTo>
                      <a:pt x="66" y="41"/>
                    </a:lnTo>
                    <a:lnTo>
                      <a:pt x="44" y="60"/>
                    </a:lnTo>
                    <a:lnTo>
                      <a:pt x="27" y="82"/>
                    </a:lnTo>
                    <a:lnTo>
                      <a:pt x="14" y="104"/>
                    </a:lnTo>
                    <a:lnTo>
                      <a:pt x="4" y="129"/>
                    </a:lnTo>
                    <a:lnTo>
                      <a:pt x="0" y="153"/>
                    </a:lnTo>
                    <a:lnTo>
                      <a:pt x="3" y="175"/>
                    </a:lnTo>
                    <a:lnTo>
                      <a:pt x="10" y="195"/>
                    </a:lnTo>
                    <a:lnTo>
                      <a:pt x="20" y="212"/>
                    </a:lnTo>
                    <a:lnTo>
                      <a:pt x="36" y="225"/>
                    </a:lnTo>
                    <a:lnTo>
                      <a:pt x="55" y="235"/>
                    </a:lnTo>
                    <a:lnTo>
                      <a:pt x="78" y="240"/>
                    </a:lnTo>
                    <a:lnTo>
                      <a:pt x="104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5" name="Freeform 803"/>
              <p:cNvSpPr>
                <a:spLocks/>
              </p:cNvSpPr>
              <p:nvPr/>
            </p:nvSpPr>
            <p:spPr bwMode="auto">
              <a:xfrm>
                <a:off x="2452" y="2850"/>
                <a:ext cx="31" cy="42"/>
              </a:xfrm>
              <a:custGeom>
                <a:avLst/>
                <a:gdLst>
                  <a:gd name="T0" fmla="*/ 0 w 93"/>
                  <a:gd name="T1" fmla="*/ 1 h 84"/>
                  <a:gd name="T2" fmla="*/ 0 w 93"/>
                  <a:gd name="T3" fmla="*/ 1 h 84"/>
                  <a:gd name="T4" fmla="*/ 0 w 93"/>
                  <a:gd name="T5" fmla="*/ 1 h 84"/>
                  <a:gd name="T6" fmla="*/ 0 w 93"/>
                  <a:gd name="T7" fmla="*/ 1 h 84"/>
                  <a:gd name="T8" fmla="*/ 0 w 93"/>
                  <a:gd name="T9" fmla="*/ 1 h 84"/>
                  <a:gd name="T10" fmla="*/ 0 w 93"/>
                  <a:gd name="T11" fmla="*/ 1 h 84"/>
                  <a:gd name="T12" fmla="*/ 0 w 93"/>
                  <a:gd name="T13" fmla="*/ 1 h 84"/>
                  <a:gd name="T14" fmla="*/ 0 w 93"/>
                  <a:gd name="T15" fmla="*/ 1 h 84"/>
                  <a:gd name="T16" fmla="*/ 0 w 93"/>
                  <a:gd name="T17" fmla="*/ 1 h 84"/>
                  <a:gd name="T18" fmla="*/ 0 w 93"/>
                  <a:gd name="T19" fmla="*/ 1 h 84"/>
                  <a:gd name="T20" fmla="*/ 0 w 93"/>
                  <a:gd name="T21" fmla="*/ 1 h 84"/>
                  <a:gd name="T22" fmla="*/ 0 w 93"/>
                  <a:gd name="T23" fmla="*/ 1 h 84"/>
                  <a:gd name="T24" fmla="*/ 0 w 93"/>
                  <a:gd name="T25" fmla="*/ 1 h 84"/>
                  <a:gd name="T26" fmla="*/ 0 w 93"/>
                  <a:gd name="T27" fmla="*/ 1 h 84"/>
                  <a:gd name="T28" fmla="*/ 0 w 93"/>
                  <a:gd name="T29" fmla="*/ 1 h 84"/>
                  <a:gd name="T30" fmla="*/ 0 w 93"/>
                  <a:gd name="T31" fmla="*/ 0 h 84"/>
                  <a:gd name="T32" fmla="*/ 0 w 93"/>
                  <a:gd name="T33" fmla="*/ 0 h 84"/>
                  <a:gd name="T34" fmla="*/ 0 w 93"/>
                  <a:gd name="T35" fmla="*/ 1 h 84"/>
                  <a:gd name="T36" fmla="*/ 0 w 93"/>
                  <a:gd name="T37" fmla="*/ 1 h 84"/>
                  <a:gd name="T38" fmla="*/ 0 w 93"/>
                  <a:gd name="T39" fmla="*/ 1 h 84"/>
                  <a:gd name="T40" fmla="*/ 0 w 93"/>
                  <a:gd name="T41" fmla="*/ 1 h 84"/>
                  <a:gd name="T42" fmla="*/ 0 w 93"/>
                  <a:gd name="T43" fmla="*/ 1 h 84"/>
                  <a:gd name="T44" fmla="*/ 0 w 93"/>
                  <a:gd name="T45" fmla="*/ 1 h 84"/>
                  <a:gd name="T46" fmla="*/ 0 w 93"/>
                  <a:gd name="T47" fmla="*/ 1 h 84"/>
                  <a:gd name="T48" fmla="*/ 0 w 93"/>
                  <a:gd name="T49" fmla="*/ 1 h 84"/>
                  <a:gd name="T50" fmla="*/ 0 w 93"/>
                  <a:gd name="T51" fmla="*/ 1 h 84"/>
                  <a:gd name="T52" fmla="*/ 0 w 93"/>
                  <a:gd name="T53" fmla="*/ 1 h 84"/>
                  <a:gd name="T54" fmla="*/ 0 w 93"/>
                  <a:gd name="T55" fmla="*/ 1 h 84"/>
                  <a:gd name="T56" fmla="*/ 0 w 93"/>
                  <a:gd name="T57" fmla="*/ 1 h 84"/>
                  <a:gd name="T58" fmla="*/ 0 w 93"/>
                  <a:gd name="T59" fmla="*/ 1 h 84"/>
                  <a:gd name="T60" fmla="*/ 0 w 93"/>
                  <a:gd name="T61" fmla="*/ 1 h 84"/>
                  <a:gd name="T62" fmla="*/ 0 w 93"/>
                  <a:gd name="T63" fmla="*/ 1 h 84"/>
                  <a:gd name="T64" fmla="*/ 0 w 93"/>
                  <a:gd name="T65" fmla="*/ 1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84"/>
                  <a:gd name="T101" fmla="*/ 93 w 93"/>
                  <a:gd name="T102" fmla="*/ 84 h 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84">
                    <a:moveTo>
                      <a:pt x="36" y="84"/>
                    </a:moveTo>
                    <a:lnTo>
                      <a:pt x="45" y="82"/>
                    </a:lnTo>
                    <a:lnTo>
                      <a:pt x="53" y="80"/>
                    </a:lnTo>
                    <a:lnTo>
                      <a:pt x="62" y="75"/>
                    </a:lnTo>
                    <a:lnTo>
                      <a:pt x="70" y="69"/>
                    </a:lnTo>
                    <a:lnTo>
                      <a:pt x="77" y="63"/>
                    </a:lnTo>
                    <a:lnTo>
                      <a:pt x="84" y="55"/>
                    </a:lnTo>
                    <a:lnTo>
                      <a:pt x="88" y="48"/>
                    </a:lnTo>
                    <a:lnTo>
                      <a:pt x="92" y="39"/>
                    </a:lnTo>
                    <a:lnTo>
                      <a:pt x="93" y="31"/>
                    </a:lnTo>
                    <a:lnTo>
                      <a:pt x="93" y="23"/>
                    </a:lnTo>
                    <a:lnTo>
                      <a:pt x="90" y="16"/>
                    </a:lnTo>
                    <a:lnTo>
                      <a:pt x="86" y="10"/>
                    </a:lnTo>
                    <a:lnTo>
                      <a:pt x="81" y="5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1"/>
                    </a:lnTo>
                    <a:lnTo>
                      <a:pt x="38" y="4"/>
                    </a:lnTo>
                    <a:lnTo>
                      <a:pt x="30" y="8"/>
                    </a:lnTo>
                    <a:lnTo>
                      <a:pt x="22" y="14"/>
                    </a:lnTo>
                    <a:lnTo>
                      <a:pt x="14" y="20"/>
                    </a:lnTo>
                    <a:lnTo>
                      <a:pt x="9" y="28"/>
                    </a:lnTo>
                    <a:lnTo>
                      <a:pt x="4" y="36"/>
                    </a:lnTo>
                    <a:lnTo>
                      <a:pt x="1" y="45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8"/>
                    </a:lnTo>
                    <a:lnTo>
                      <a:pt x="6" y="74"/>
                    </a:lnTo>
                    <a:lnTo>
                      <a:pt x="12" y="79"/>
                    </a:lnTo>
                    <a:lnTo>
                      <a:pt x="18" y="82"/>
                    </a:lnTo>
                    <a:lnTo>
                      <a:pt x="26" y="84"/>
                    </a:lnTo>
                    <a:lnTo>
                      <a:pt x="36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6" name="Freeform 804"/>
              <p:cNvSpPr>
                <a:spLocks/>
              </p:cNvSpPr>
              <p:nvPr/>
            </p:nvSpPr>
            <p:spPr bwMode="auto">
              <a:xfrm>
                <a:off x="2614" y="2811"/>
                <a:ext cx="91" cy="120"/>
              </a:xfrm>
              <a:custGeom>
                <a:avLst/>
                <a:gdLst>
                  <a:gd name="T0" fmla="*/ 0 w 273"/>
                  <a:gd name="T1" fmla="*/ 0 h 242"/>
                  <a:gd name="T2" fmla="*/ 0 w 273"/>
                  <a:gd name="T3" fmla="*/ 0 h 242"/>
                  <a:gd name="T4" fmla="*/ 0 w 273"/>
                  <a:gd name="T5" fmla="*/ 0 h 242"/>
                  <a:gd name="T6" fmla="*/ 0 w 273"/>
                  <a:gd name="T7" fmla="*/ 0 h 242"/>
                  <a:gd name="T8" fmla="*/ 0 w 273"/>
                  <a:gd name="T9" fmla="*/ 0 h 242"/>
                  <a:gd name="T10" fmla="*/ 0 w 273"/>
                  <a:gd name="T11" fmla="*/ 0 h 242"/>
                  <a:gd name="T12" fmla="*/ 0 w 273"/>
                  <a:gd name="T13" fmla="*/ 0 h 242"/>
                  <a:gd name="T14" fmla="*/ 0 w 273"/>
                  <a:gd name="T15" fmla="*/ 0 h 242"/>
                  <a:gd name="T16" fmla="*/ 0 w 273"/>
                  <a:gd name="T17" fmla="*/ 0 h 242"/>
                  <a:gd name="T18" fmla="*/ 0 w 273"/>
                  <a:gd name="T19" fmla="*/ 0 h 242"/>
                  <a:gd name="T20" fmla="*/ 0 w 273"/>
                  <a:gd name="T21" fmla="*/ 0 h 242"/>
                  <a:gd name="T22" fmla="*/ 0 w 273"/>
                  <a:gd name="T23" fmla="*/ 0 h 242"/>
                  <a:gd name="T24" fmla="*/ 0 w 273"/>
                  <a:gd name="T25" fmla="*/ 0 h 242"/>
                  <a:gd name="T26" fmla="*/ 0 w 273"/>
                  <a:gd name="T27" fmla="*/ 0 h 242"/>
                  <a:gd name="T28" fmla="*/ 0 w 273"/>
                  <a:gd name="T29" fmla="*/ 0 h 242"/>
                  <a:gd name="T30" fmla="*/ 0 w 273"/>
                  <a:gd name="T31" fmla="*/ 0 h 242"/>
                  <a:gd name="T32" fmla="*/ 0 w 273"/>
                  <a:gd name="T33" fmla="*/ 0 h 242"/>
                  <a:gd name="T34" fmla="*/ 0 w 273"/>
                  <a:gd name="T35" fmla="*/ 0 h 242"/>
                  <a:gd name="T36" fmla="*/ 0 w 273"/>
                  <a:gd name="T37" fmla="*/ 0 h 242"/>
                  <a:gd name="T38" fmla="*/ 0 w 273"/>
                  <a:gd name="T39" fmla="*/ 0 h 242"/>
                  <a:gd name="T40" fmla="*/ 0 w 273"/>
                  <a:gd name="T41" fmla="*/ 0 h 242"/>
                  <a:gd name="T42" fmla="*/ 0 w 273"/>
                  <a:gd name="T43" fmla="*/ 0 h 242"/>
                  <a:gd name="T44" fmla="*/ 0 w 273"/>
                  <a:gd name="T45" fmla="*/ 0 h 242"/>
                  <a:gd name="T46" fmla="*/ 0 w 273"/>
                  <a:gd name="T47" fmla="*/ 0 h 242"/>
                  <a:gd name="T48" fmla="*/ 0 w 273"/>
                  <a:gd name="T49" fmla="*/ 0 h 242"/>
                  <a:gd name="T50" fmla="*/ 0 w 273"/>
                  <a:gd name="T51" fmla="*/ 0 h 242"/>
                  <a:gd name="T52" fmla="*/ 0 w 273"/>
                  <a:gd name="T53" fmla="*/ 0 h 242"/>
                  <a:gd name="T54" fmla="*/ 0 w 273"/>
                  <a:gd name="T55" fmla="*/ 0 h 242"/>
                  <a:gd name="T56" fmla="*/ 0 w 273"/>
                  <a:gd name="T57" fmla="*/ 0 h 242"/>
                  <a:gd name="T58" fmla="*/ 0 w 273"/>
                  <a:gd name="T59" fmla="*/ 0 h 242"/>
                  <a:gd name="T60" fmla="*/ 0 w 273"/>
                  <a:gd name="T61" fmla="*/ 0 h 242"/>
                  <a:gd name="T62" fmla="*/ 0 w 273"/>
                  <a:gd name="T63" fmla="*/ 0 h 242"/>
                  <a:gd name="T64" fmla="*/ 0 w 273"/>
                  <a:gd name="T65" fmla="*/ 0 h 2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3"/>
                  <a:gd name="T100" fmla="*/ 0 h 242"/>
                  <a:gd name="T101" fmla="*/ 273 w 273"/>
                  <a:gd name="T102" fmla="*/ 242 h 2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3" h="242">
                    <a:moveTo>
                      <a:pt x="105" y="242"/>
                    </a:moveTo>
                    <a:lnTo>
                      <a:pt x="132" y="237"/>
                    </a:lnTo>
                    <a:lnTo>
                      <a:pt x="158" y="229"/>
                    </a:lnTo>
                    <a:lnTo>
                      <a:pt x="183" y="217"/>
                    </a:lnTo>
                    <a:lnTo>
                      <a:pt x="207" y="201"/>
                    </a:lnTo>
                    <a:lnTo>
                      <a:pt x="229" y="182"/>
                    </a:lnTo>
                    <a:lnTo>
                      <a:pt x="246" y="160"/>
                    </a:lnTo>
                    <a:lnTo>
                      <a:pt x="259" y="138"/>
                    </a:lnTo>
                    <a:lnTo>
                      <a:pt x="269" y="113"/>
                    </a:lnTo>
                    <a:lnTo>
                      <a:pt x="273" y="89"/>
                    </a:lnTo>
                    <a:lnTo>
                      <a:pt x="271" y="67"/>
                    </a:lnTo>
                    <a:lnTo>
                      <a:pt x="263" y="46"/>
                    </a:lnTo>
                    <a:lnTo>
                      <a:pt x="253" y="30"/>
                    </a:lnTo>
                    <a:lnTo>
                      <a:pt x="237" y="16"/>
                    </a:lnTo>
                    <a:lnTo>
                      <a:pt x="218" y="7"/>
                    </a:lnTo>
                    <a:lnTo>
                      <a:pt x="195" y="1"/>
                    </a:lnTo>
                    <a:lnTo>
                      <a:pt x="169" y="0"/>
                    </a:lnTo>
                    <a:lnTo>
                      <a:pt x="141" y="5"/>
                    </a:lnTo>
                    <a:lnTo>
                      <a:pt x="114" y="13"/>
                    </a:lnTo>
                    <a:lnTo>
                      <a:pt x="89" y="25"/>
                    </a:lnTo>
                    <a:lnTo>
                      <a:pt x="66" y="41"/>
                    </a:lnTo>
                    <a:lnTo>
                      <a:pt x="45" y="60"/>
                    </a:lnTo>
                    <a:lnTo>
                      <a:pt x="28" y="82"/>
                    </a:lnTo>
                    <a:lnTo>
                      <a:pt x="13" y="104"/>
                    </a:lnTo>
                    <a:lnTo>
                      <a:pt x="4" y="129"/>
                    </a:lnTo>
                    <a:lnTo>
                      <a:pt x="0" y="153"/>
                    </a:lnTo>
                    <a:lnTo>
                      <a:pt x="2" y="175"/>
                    </a:lnTo>
                    <a:lnTo>
                      <a:pt x="9" y="195"/>
                    </a:lnTo>
                    <a:lnTo>
                      <a:pt x="21" y="212"/>
                    </a:lnTo>
                    <a:lnTo>
                      <a:pt x="36" y="225"/>
                    </a:lnTo>
                    <a:lnTo>
                      <a:pt x="56" y="235"/>
                    </a:lnTo>
                    <a:lnTo>
                      <a:pt x="78" y="240"/>
                    </a:lnTo>
                    <a:lnTo>
                      <a:pt x="105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7" name="Freeform 805"/>
              <p:cNvSpPr>
                <a:spLocks/>
              </p:cNvSpPr>
              <p:nvPr/>
            </p:nvSpPr>
            <p:spPr bwMode="auto">
              <a:xfrm>
                <a:off x="2643" y="2850"/>
                <a:ext cx="32" cy="42"/>
              </a:xfrm>
              <a:custGeom>
                <a:avLst/>
                <a:gdLst>
                  <a:gd name="T0" fmla="*/ 0 w 94"/>
                  <a:gd name="T1" fmla="*/ 1 h 84"/>
                  <a:gd name="T2" fmla="*/ 0 w 94"/>
                  <a:gd name="T3" fmla="*/ 1 h 84"/>
                  <a:gd name="T4" fmla="*/ 0 w 94"/>
                  <a:gd name="T5" fmla="*/ 1 h 84"/>
                  <a:gd name="T6" fmla="*/ 0 w 94"/>
                  <a:gd name="T7" fmla="*/ 1 h 84"/>
                  <a:gd name="T8" fmla="*/ 0 w 94"/>
                  <a:gd name="T9" fmla="*/ 1 h 84"/>
                  <a:gd name="T10" fmla="*/ 0 w 94"/>
                  <a:gd name="T11" fmla="*/ 1 h 84"/>
                  <a:gd name="T12" fmla="*/ 0 w 94"/>
                  <a:gd name="T13" fmla="*/ 1 h 84"/>
                  <a:gd name="T14" fmla="*/ 0 w 94"/>
                  <a:gd name="T15" fmla="*/ 1 h 84"/>
                  <a:gd name="T16" fmla="*/ 0 w 94"/>
                  <a:gd name="T17" fmla="*/ 1 h 84"/>
                  <a:gd name="T18" fmla="*/ 0 w 94"/>
                  <a:gd name="T19" fmla="*/ 1 h 84"/>
                  <a:gd name="T20" fmla="*/ 0 w 94"/>
                  <a:gd name="T21" fmla="*/ 1 h 84"/>
                  <a:gd name="T22" fmla="*/ 0 w 94"/>
                  <a:gd name="T23" fmla="*/ 1 h 84"/>
                  <a:gd name="T24" fmla="*/ 0 w 94"/>
                  <a:gd name="T25" fmla="*/ 1 h 84"/>
                  <a:gd name="T26" fmla="*/ 0 w 94"/>
                  <a:gd name="T27" fmla="*/ 1 h 84"/>
                  <a:gd name="T28" fmla="*/ 0 w 94"/>
                  <a:gd name="T29" fmla="*/ 1 h 84"/>
                  <a:gd name="T30" fmla="*/ 0 w 94"/>
                  <a:gd name="T31" fmla="*/ 0 h 84"/>
                  <a:gd name="T32" fmla="*/ 0 w 94"/>
                  <a:gd name="T33" fmla="*/ 0 h 84"/>
                  <a:gd name="T34" fmla="*/ 0 w 94"/>
                  <a:gd name="T35" fmla="*/ 1 h 84"/>
                  <a:gd name="T36" fmla="*/ 0 w 94"/>
                  <a:gd name="T37" fmla="*/ 1 h 84"/>
                  <a:gd name="T38" fmla="*/ 0 w 94"/>
                  <a:gd name="T39" fmla="*/ 1 h 84"/>
                  <a:gd name="T40" fmla="*/ 0 w 94"/>
                  <a:gd name="T41" fmla="*/ 1 h 84"/>
                  <a:gd name="T42" fmla="*/ 0 w 94"/>
                  <a:gd name="T43" fmla="*/ 1 h 84"/>
                  <a:gd name="T44" fmla="*/ 0 w 94"/>
                  <a:gd name="T45" fmla="*/ 1 h 84"/>
                  <a:gd name="T46" fmla="*/ 0 w 94"/>
                  <a:gd name="T47" fmla="*/ 1 h 84"/>
                  <a:gd name="T48" fmla="*/ 0 w 94"/>
                  <a:gd name="T49" fmla="*/ 1 h 84"/>
                  <a:gd name="T50" fmla="*/ 0 w 94"/>
                  <a:gd name="T51" fmla="*/ 1 h 84"/>
                  <a:gd name="T52" fmla="*/ 0 w 94"/>
                  <a:gd name="T53" fmla="*/ 1 h 84"/>
                  <a:gd name="T54" fmla="*/ 0 w 94"/>
                  <a:gd name="T55" fmla="*/ 1 h 84"/>
                  <a:gd name="T56" fmla="*/ 0 w 94"/>
                  <a:gd name="T57" fmla="*/ 1 h 84"/>
                  <a:gd name="T58" fmla="*/ 0 w 94"/>
                  <a:gd name="T59" fmla="*/ 1 h 84"/>
                  <a:gd name="T60" fmla="*/ 0 w 94"/>
                  <a:gd name="T61" fmla="*/ 1 h 84"/>
                  <a:gd name="T62" fmla="*/ 0 w 94"/>
                  <a:gd name="T63" fmla="*/ 1 h 84"/>
                  <a:gd name="T64" fmla="*/ 0 w 94"/>
                  <a:gd name="T65" fmla="*/ 1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4"/>
                  <a:gd name="T100" fmla="*/ 0 h 84"/>
                  <a:gd name="T101" fmla="*/ 94 w 94"/>
                  <a:gd name="T102" fmla="*/ 84 h 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4" h="84">
                    <a:moveTo>
                      <a:pt x="36" y="84"/>
                    </a:moveTo>
                    <a:lnTo>
                      <a:pt x="45" y="82"/>
                    </a:lnTo>
                    <a:lnTo>
                      <a:pt x="54" y="80"/>
                    </a:lnTo>
                    <a:lnTo>
                      <a:pt x="64" y="75"/>
                    </a:lnTo>
                    <a:lnTo>
                      <a:pt x="72" y="69"/>
                    </a:lnTo>
                    <a:lnTo>
                      <a:pt x="80" y="63"/>
                    </a:lnTo>
                    <a:lnTo>
                      <a:pt x="85" y="55"/>
                    </a:lnTo>
                    <a:lnTo>
                      <a:pt x="90" y="48"/>
                    </a:lnTo>
                    <a:lnTo>
                      <a:pt x="93" y="39"/>
                    </a:lnTo>
                    <a:lnTo>
                      <a:pt x="94" y="31"/>
                    </a:lnTo>
                    <a:lnTo>
                      <a:pt x="94" y="23"/>
                    </a:lnTo>
                    <a:lnTo>
                      <a:pt x="92" y="16"/>
                    </a:lnTo>
                    <a:lnTo>
                      <a:pt x="88" y="10"/>
                    </a:lnTo>
                    <a:lnTo>
                      <a:pt x="82" y="5"/>
                    </a:lnTo>
                    <a:lnTo>
                      <a:pt x="76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1"/>
                    </a:lnTo>
                    <a:lnTo>
                      <a:pt x="40" y="4"/>
                    </a:lnTo>
                    <a:lnTo>
                      <a:pt x="31" y="8"/>
                    </a:lnTo>
                    <a:lnTo>
                      <a:pt x="23" y="14"/>
                    </a:lnTo>
                    <a:lnTo>
                      <a:pt x="16" y="20"/>
                    </a:lnTo>
                    <a:lnTo>
                      <a:pt x="9" y="28"/>
                    </a:lnTo>
                    <a:lnTo>
                      <a:pt x="5" y="36"/>
                    </a:lnTo>
                    <a:lnTo>
                      <a:pt x="1" y="45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3" y="68"/>
                    </a:lnTo>
                    <a:lnTo>
                      <a:pt x="7" y="74"/>
                    </a:lnTo>
                    <a:lnTo>
                      <a:pt x="12" y="79"/>
                    </a:lnTo>
                    <a:lnTo>
                      <a:pt x="19" y="82"/>
                    </a:lnTo>
                    <a:lnTo>
                      <a:pt x="27" y="84"/>
                    </a:lnTo>
                    <a:lnTo>
                      <a:pt x="36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8" name="Freeform 806"/>
              <p:cNvSpPr>
                <a:spLocks/>
              </p:cNvSpPr>
              <p:nvPr/>
            </p:nvSpPr>
            <p:spPr bwMode="auto">
              <a:xfrm>
                <a:off x="2484" y="2651"/>
                <a:ext cx="108" cy="130"/>
              </a:xfrm>
              <a:custGeom>
                <a:avLst/>
                <a:gdLst>
                  <a:gd name="T0" fmla="*/ 0 w 326"/>
                  <a:gd name="T1" fmla="*/ 1 h 259"/>
                  <a:gd name="T2" fmla="*/ 0 w 326"/>
                  <a:gd name="T3" fmla="*/ 1 h 259"/>
                  <a:gd name="T4" fmla="*/ 0 w 326"/>
                  <a:gd name="T5" fmla="*/ 1 h 259"/>
                  <a:gd name="T6" fmla="*/ 0 w 326"/>
                  <a:gd name="T7" fmla="*/ 1 h 259"/>
                  <a:gd name="T8" fmla="*/ 0 w 326"/>
                  <a:gd name="T9" fmla="*/ 1 h 259"/>
                  <a:gd name="T10" fmla="*/ 0 w 326"/>
                  <a:gd name="T11" fmla="*/ 1 h 259"/>
                  <a:gd name="T12" fmla="*/ 0 w 326"/>
                  <a:gd name="T13" fmla="*/ 1 h 259"/>
                  <a:gd name="T14" fmla="*/ 0 w 326"/>
                  <a:gd name="T15" fmla="*/ 1 h 259"/>
                  <a:gd name="T16" fmla="*/ 0 w 326"/>
                  <a:gd name="T17" fmla="*/ 1 h 259"/>
                  <a:gd name="T18" fmla="*/ 0 w 326"/>
                  <a:gd name="T19" fmla="*/ 1 h 259"/>
                  <a:gd name="T20" fmla="*/ 0 w 326"/>
                  <a:gd name="T21" fmla="*/ 1 h 259"/>
                  <a:gd name="T22" fmla="*/ 0 w 326"/>
                  <a:gd name="T23" fmla="*/ 1 h 259"/>
                  <a:gd name="T24" fmla="*/ 0 w 326"/>
                  <a:gd name="T25" fmla="*/ 1 h 259"/>
                  <a:gd name="T26" fmla="*/ 0 w 326"/>
                  <a:gd name="T27" fmla="*/ 1 h 259"/>
                  <a:gd name="T28" fmla="*/ 0 w 326"/>
                  <a:gd name="T29" fmla="*/ 1 h 259"/>
                  <a:gd name="T30" fmla="*/ 0 w 326"/>
                  <a:gd name="T31" fmla="*/ 1 h 259"/>
                  <a:gd name="T32" fmla="*/ 0 w 326"/>
                  <a:gd name="T33" fmla="*/ 1 h 259"/>
                  <a:gd name="T34" fmla="*/ 0 w 326"/>
                  <a:gd name="T35" fmla="*/ 1 h 259"/>
                  <a:gd name="T36" fmla="*/ 0 w 326"/>
                  <a:gd name="T37" fmla="*/ 1 h 259"/>
                  <a:gd name="T38" fmla="*/ 0 w 326"/>
                  <a:gd name="T39" fmla="*/ 1 h 259"/>
                  <a:gd name="T40" fmla="*/ 0 w 326"/>
                  <a:gd name="T41" fmla="*/ 1 h 259"/>
                  <a:gd name="T42" fmla="*/ 0 w 326"/>
                  <a:gd name="T43" fmla="*/ 1 h 259"/>
                  <a:gd name="T44" fmla="*/ 0 w 326"/>
                  <a:gd name="T45" fmla="*/ 1 h 259"/>
                  <a:gd name="T46" fmla="*/ 0 w 326"/>
                  <a:gd name="T47" fmla="*/ 1 h 259"/>
                  <a:gd name="T48" fmla="*/ 0 w 326"/>
                  <a:gd name="T49" fmla="*/ 1 h 259"/>
                  <a:gd name="T50" fmla="*/ 0 w 326"/>
                  <a:gd name="T51" fmla="*/ 1 h 259"/>
                  <a:gd name="T52" fmla="*/ 0 w 326"/>
                  <a:gd name="T53" fmla="*/ 1 h 259"/>
                  <a:gd name="T54" fmla="*/ 0 w 326"/>
                  <a:gd name="T55" fmla="*/ 1 h 259"/>
                  <a:gd name="T56" fmla="*/ 0 w 326"/>
                  <a:gd name="T57" fmla="*/ 1 h 259"/>
                  <a:gd name="T58" fmla="*/ 0 w 326"/>
                  <a:gd name="T59" fmla="*/ 1 h 259"/>
                  <a:gd name="T60" fmla="*/ 0 w 326"/>
                  <a:gd name="T61" fmla="*/ 1 h 259"/>
                  <a:gd name="T62" fmla="*/ 0 w 326"/>
                  <a:gd name="T63" fmla="*/ 1 h 259"/>
                  <a:gd name="T64" fmla="*/ 0 w 326"/>
                  <a:gd name="T65" fmla="*/ 1 h 259"/>
                  <a:gd name="T66" fmla="*/ 0 w 326"/>
                  <a:gd name="T67" fmla="*/ 1 h 259"/>
                  <a:gd name="T68" fmla="*/ 0 w 326"/>
                  <a:gd name="T69" fmla="*/ 1 h 259"/>
                  <a:gd name="T70" fmla="*/ 0 w 326"/>
                  <a:gd name="T71" fmla="*/ 1 h 25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6"/>
                  <a:gd name="T109" fmla="*/ 0 h 259"/>
                  <a:gd name="T110" fmla="*/ 326 w 326"/>
                  <a:gd name="T111" fmla="*/ 259 h 25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6" h="259">
                    <a:moveTo>
                      <a:pt x="131" y="4"/>
                    </a:moveTo>
                    <a:lnTo>
                      <a:pt x="138" y="2"/>
                    </a:lnTo>
                    <a:lnTo>
                      <a:pt x="149" y="1"/>
                    </a:lnTo>
                    <a:lnTo>
                      <a:pt x="163" y="1"/>
                    </a:lnTo>
                    <a:lnTo>
                      <a:pt x="179" y="0"/>
                    </a:lnTo>
                    <a:lnTo>
                      <a:pt x="195" y="1"/>
                    </a:lnTo>
                    <a:lnTo>
                      <a:pt x="209" y="2"/>
                    </a:lnTo>
                    <a:lnTo>
                      <a:pt x="219" y="4"/>
                    </a:lnTo>
                    <a:lnTo>
                      <a:pt x="225" y="6"/>
                    </a:lnTo>
                    <a:lnTo>
                      <a:pt x="227" y="21"/>
                    </a:lnTo>
                    <a:lnTo>
                      <a:pt x="229" y="46"/>
                    </a:lnTo>
                    <a:lnTo>
                      <a:pt x="227" y="73"/>
                    </a:lnTo>
                    <a:lnTo>
                      <a:pt x="225" y="90"/>
                    </a:lnTo>
                    <a:lnTo>
                      <a:pt x="227" y="93"/>
                    </a:lnTo>
                    <a:lnTo>
                      <a:pt x="238" y="95"/>
                    </a:lnTo>
                    <a:lnTo>
                      <a:pt x="253" y="96"/>
                    </a:lnTo>
                    <a:lnTo>
                      <a:pt x="270" y="96"/>
                    </a:lnTo>
                    <a:lnTo>
                      <a:pt x="288" y="96"/>
                    </a:lnTo>
                    <a:lnTo>
                      <a:pt x="304" y="98"/>
                    </a:lnTo>
                    <a:lnTo>
                      <a:pt x="316" y="98"/>
                    </a:lnTo>
                    <a:lnTo>
                      <a:pt x="323" y="100"/>
                    </a:lnTo>
                    <a:lnTo>
                      <a:pt x="326" y="115"/>
                    </a:lnTo>
                    <a:lnTo>
                      <a:pt x="324" y="141"/>
                    </a:lnTo>
                    <a:lnTo>
                      <a:pt x="320" y="168"/>
                    </a:lnTo>
                    <a:lnTo>
                      <a:pt x="314" y="180"/>
                    </a:lnTo>
                    <a:lnTo>
                      <a:pt x="307" y="180"/>
                    </a:lnTo>
                    <a:lnTo>
                      <a:pt x="294" y="179"/>
                    </a:lnTo>
                    <a:lnTo>
                      <a:pt x="278" y="178"/>
                    </a:lnTo>
                    <a:lnTo>
                      <a:pt x="261" y="178"/>
                    </a:lnTo>
                    <a:lnTo>
                      <a:pt x="243" y="177"/>
                    </a:lnTo>
                    <a:lnTo>
                      <a:pt x="227" y="177"/>
                    </a:lnTo>
                    <a:lnTo>
                      <a:pt x="215" y="178"/>
                    </a:lnTo>
                    <a:lnTo>
                      <a:pt x="210" y="180"/>
                    </a:lnTo>
                    <a:lnTo>
                      <a:pt x="206" y="195"/>
                    </a:lnTo>
                    <a:lnTo>
                      <a:pt x="202" y="222"/>
                    </a:lnTo>
                    <a:lnTo>
                      <a:pt x="199" y="248"/>
                    </a:lnTo>
                    <a:lnTo>
                      <a:pt x="198" y="259"/>
                    </a:lnTo>
                    <a:lnTo>
                      <a:pt x="194" y="259"/>
                    </a:lnTo>
                    <a:lnTo>
                      <a:pt x="182" y="259"/>
                    </a:lnTo>
                    <a:lnTo>
                      <a:pt x="166" y="259"/>
                    </a:lnTo>
                    <a:lnTo>
                      <a:pt x="147" y="259"/>
                    </a:lnTo>
                    <a:lnTo>
                      <a:pt x="129" y="258"/>
                    </a:lnTo>
                    <a:lnTo>
                      <a:pt x="111" y="258"/>
                    </a:lnTo>
                    <a:lnTo>
                      <a:pt x="99" y="257"/>
                    </a:lnTo>
                    <a:lnTo>
                      <a:pt x="93" y="255"/>
                    </a:lnTo>
                    <a:lnTo>
                      <a:pt x="93" y="241"/>
                    </a:lnTo>
                    <a:lnTo>
                      <a:pt x="99" y="214"/>
                    </a:lnTo>
                    <a:lnTo>
                      <a:pt x="106" y="189"/>
                    </a:lnTo>
                    <a:lnTo>
                      <a:pt x="106" y="176"/>
                    </a:lnTo>
                    <a:lnTo>
                      <a:pt x="101" y="175"/>
                    </a:lnTo>
                    <a:lnTo>
                      <a:pt x="89" y="174"/>
                    </a:lnTo>
                    <a:lnTo>
                      <a:pt x="73" y="173"/>
                    </a:lnTo>
                    <a:lnTo>
                      <a:pt x="55" y="170"/>
                    </a:lnTo>
                    <a:lnTo>
                      <a:pt x="38" y="169"/>
                    </a:lnTo>
                    <a:lnTo>
                      <a:pt x="22" y="168"/>
                    </a:lnTo>
                    <a:lnTo>
                      <a:pt x="10" y="167"/>
                    </a:lnTo>
                    <a:lnTo>
                      <a:pt x="4" y="166"/>
                    </a:lnTo>
                    <a:lnTo>
                      <a:pt x="0" y="153"/>
                    </a:lnTo>
                    <a:lnTo>
                      <a:pt x="1" y="128"/>
                    </a:lnTo>
                    <a:lnTo>
                      <a:pt x="5" y="101"/>
                    </a:lnTo>
                    <a:lnTo>
                      <a:pt x="10" y="88"/>
                    </a:lnTo>
                    <a:lnTo>
                      <a:pt x="17" y="87"/>
                    </a:lnTo>
                    <a:lnTo>
                      <a:pt x="29" y="87"/>
                    </a:lnTo>
                    <a:lnTo>
                      <a:pt x="43" y="88"/>
                    </a:lnTo>
                    <a:lnTo>
                      <a:pt x="61" y="89"/>
                    </a:lnTo>
                    <a:lnTo>
                      <a:pt x="78" y="90"/>
                    </a:lnTo>
                    <a:lnTo>
                      <a:pt x="94" y="90"/>
                    </a:lnTo>
                    <a:lnTo>
                      <a:pt x="106" y="91"/>
                    </a:lnTo>
                    <a:lnTo>
                      <a:pt x="111" y="90"/>
                    </a:lnTo>
                    <a:lnTo>
                      <a:pt x="117" y="76"/>
                    </a:lnTo>
                    <a:lnTo>
                      <a:pt x="121" y="48"/>
                    </a:lnTo>
                    <a:lnTo>
                      <a:pt x="125" y="19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B2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09" name="Freeform 807"/>
              <p:cNvSpPr>
                <a:spLocks/>
              </p:cNvSpPr>
              <p:nvPr/>
            </p:nvSpPr>
            <p:spPr bwMode="auto">
              <a:xfrm>
                <a:off x="2627" y="2634"/>
                <a:ext cx="54" cy="85"/>
              </a:xfrm>
              <a:custGeom>
                <a:avLst/>
                <a:gdLst>
                  <a:gd name="T0" fmla="*/ 0 w 162"/>
                  <a:gd name="T1" fmla="*/ 1 h 169"/>
                  <a:gd name="T2" fmla="*/ 0 w 162"/>
                  <a:gd name="T3" fmla="*/ 1 h 169"/>
                  <a:gd name="T4" fmla="*/ 0 w 162"/>
                  <a:gd name="T5" fmla="*/ 1 h 169"/>
                  <a:gd name="T6" fmla="*/ 0 w 162"/>
                  <a:gd name="T7" fmla="*/ 1 h 169"/>
                  <a:gd name="T8" fmla="*/ 0 w 162"/>
                  <a:gd name="T9" fmla="*/ 1 h 169"/>
                  <a:gd name="T10" fmla="*/ 0 w 162"/>
                  <a:gd name="T11" fmla="*/ 1 h 169"/>
                  <a:gd name="T12" fmla="*/ 0 w 162"/>
                  <a:gd name="T13" fmla="*/ 1 h 169"/>
                  <a:gd name="T14" fmla="*/ 0 w 162"/>
                  <a:gd name="T15" fmla="*/ 1 h 169"/>
                  <a:gd name="T16" fmla="*/ 0 w 162"/>
                  <a:gd name="T17" fmla="*/ 1 h 169"/>
                  <a:gd name="T18" fmla="*/ 0 w 162"/>
                  <a:gd name="T19" fmla="*/ 1 h 169"/>
                  <a:gd name="T20" fmla="*/ 0 w 162"/>
                  <a:gd name="T21" fmla="*/ 1 h 169"/>
                  <a:gd name="T22" fmla="*/ 0 w 162"/>
                  <a:gd name="T23" fmla="*/ 1 h 169"/>
                  <a:gd name="T24" fmla="*/ 0 w 162"/>
                  <a:gd name="T25" fmla="*/ 1 h 169"/>
                  <a:gd name="T26" fmla="*/ 0 w 162"/>
                  <a:gd name="T27" fmla="*/ 1 h 169"/>
                  <a:gd name="T28" fmla="*/ 0 w 162"/>
                  <a:gd name="T29" fmla="*/ 1 h 169"/>
                  <a:gd name="T30" fmla="*/ 0 w 162"/>
                  <a:gd name="T31" fmla="*/ 1 h 169"/>
                  <a:gd name="T32" fmla="*/ 0 w 162"/>
                  <a:gd name="T33" fmla="*/ 1 h 169"/>
                  <a:gd name="T34" fmla="*/ 0 w 162"/>
                  <a:gd name="T35" fmla="*/ 1 h 169"/>
                  <a:gd name="T36" fmla="*/ 0 w 162"/>
                  <a:gd name="T37" fmla="*/ 1 h 169"/>
                  <a:gd name="T38" fmla="*/ 0 w 162"/>
                  <a:gd name="T39" fmla="*/ 1 h 169"/>
                  <a:gd name="T40" fmla="*/ 0 w 162"/>
                  <a:gd name="T41" fmla="*/ 1 h 169"/>
                  <a:gd name="T42" fmla="*/ 0 w 162"/>
                  <a:gd name="T43" fmla="*/ 1 h 169"/>
                  <a:gd name="T44" fmla="*/ 0 w 162"/>
                  <a:gd name="T45" fmla="*/ 1 h 169"/>
                  <a:gd name="T46" fmla="*/ 0 w 162"/>
                  <a:gd name="T47" fmla="*/ 1 h 169"/>
                  <a:gd name="T48" fmla="*/ 0 w 162"/>
                  <a:gd name="T49" fmla="*/ 1 h 169"/>
                  <a:gd name="T50" fmla="*/ 0 w 162"/>
                  <a:gd name="T51" fmla="*/ 1 h 169"/>
                  <a:gd name="T52" fmla="*/ 0 w 162"/>
                  <a:gd name="T53" fmla="*/ 1 h 169"/>
                  <a:gd name="T54" fmla="*/ 0 w 162"/>
                  <a:gd name="T55" fmla="*/ 1 h 169"/>
                  <a:gd name="T56" fmla="*/ 0 w 162"/>
                  <a:gd name="T57" fmla="*/ 0 h 169"/>
                  <a:gd name="T58" fmla="*/ 0 w 162"/>
                  <a:gd name="T59" fmla="*/ 0 h 169"/>
                  <a:gd name="T60" fmla="*/ 0 w 162"/>
                  <a:gd name="T61" fmla="*/ 0 h 169"/>
                  <a:gd name="T62" fmla="*/ 0 w 162"/>
                  <a:gd name="T63" fmla="*/ 0 h 169"/>
                  <a:gd name="T64" fmla="*/ 0 w 162"/>
                  <a:gd name="T65" fmla="*/ 0 h 169"/>
                  <a:gd name="T66" fmla="*/ 0 w 162"/>
                  <a:gd name="T67" fmla="*/ 1 h 169"/>
                  <a:gd name="T68" fmla="*/ 0 w 162"/>
                  <a:gd name="T69" fmla="*/ 1 h 169"/>
                  <a:gd name="T70" fmla="*/ 0 w 162"/>
                  <a:gd name="T71" fmla="*/ 1 h 169"/>
                  <a:gd name="T72" fmla="*/ 0 w 162"/>
                  <a:gd name="T73" fmla="*/ 1 h 16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169"/>
                  <a:gd name="T113" fmla="*/ 162 w 162"/>
                  <a:gd name="T114" fmla="*/ 169 h 16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169">
                    <a:moveTo>
                      <a:pt x="99" y="7"/>
                    </a:moveTo>
                    <a:lnTo>
                      <a:pt x="107" y="18"/>
                    </a:lnTo>
                    <a:lnTo>
                      <a:pt x="117" y="37"/>
                    </a:lnTo>
                    <a:lnTo>
                      <a:pt x="127" y="62"/>
                    </a:lnTo>
                    <a:lnTo>
                      <a:pt x="138" y="90"/>
                    </a:lnTo>
                    <a:lnTo>
                      <a:pt x="147" y="118"/>
                    </a:lnTo>
                    <a:lnTo>
                      <a:pt x="155" y="141"/>
                    </a:lnTo>
                    <a:lnTo>
                      <a:pt x="161" y="157"/>
                    </a:lnTo>
                    <a:lnTo>
                      <a:pt x="162" y="165"/>
                    </a:lnTo>
                    <a:lnTo>
                      <a:pt x="159" y="168"/>
                    </a:lnTo>
                    <a:lnTo>
                      <a:pt x="154" y="169"/>
                    </a:lnTo>
                    <a:lnTo>
                      <a:pt x="146" y="169"/>
                    </a:lnTo>
                    <a:lnTo>
                      <a:pt x="137" y="167"/>
                    </a:lnTo>
                    <a:lnTo>
                      <a:pt x="126" y="165"/>
                    </a:lnTo>
                    <a:lnTo>
                      <a:pt x="115" y="160"/>
                    </a:lnTo>
                    <a:lnTo>
                      <a:pt x="102" y="156"/>
                    </a:lnTo>
                    <a:lnTo>
                      <a:pt x="90" y="151"/>
                    </a:lnTo>
                    <a:lnTo>
                      <a:pt x="84" y="150"/>
                    </a:lnTo>
                    <a:lnTo>
                      <a:pt x="73" y="149"/>
                    </a:lnTo>
                    <a:lnTo>
                      <a:pt x="60" y="149"/>
                    </a:lnTo>
                    <a:lnTo>
                      <a:pt x="44" y="149"/>
                    </a:lnTo>
                    <a:lnTo>
                      <a:pt x="28" y="149"/>
                    </a:lnTo>
                    <a:lnTo>
                      <a:pt x="14" y="148"/>
                    </a:lnTo>
                    <a:lnTo>
                      <a:pt x="5" y="147"/>
                    </a:lnTo>
                    <a:lnTo>
                      <a:pt x="1" y="143"/>
                    </a:lnTo>
                    <a:lnTo>
                      <a:pt x="0" y="117"/>
                    </a:lnTo>
                    <a:lnTo>
                      <a:pt x="0" y="68"/>
                    </a:lnTo>
                    <a:lnTo>
                      <a:pt x="2" y="21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42" y="0"/>
                    </a:lnTo>
                    <a:lnTo>
                      <a:pt x="56" y="0"/>
                    </a:lnTo>
                    <a:lnTo>
                      <a:pt x="70" y="1"/>
                    </a:lnTo>
                    <a:lnTo>
                      <a:pt x="82" y="2"/>
                    </a:lnTo>
                    <a:lnTo>
                      <a:pt x="93" y="4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0" name="Freeform 808"/>
              <p:cNvSpPr>
                <a:spLocks/>
              </p:cNvSpPr>
              <p:nvPr/>
            </p:nvSpPr>
            <p:spPr bwMode="auto">
              <a:xfrm>
                <a:off x="2634" y="2646"/>
                <a:ext cx="38" cy="60"/>
              </a:xfrm>
              <a:custGeom>
                <a:avLst/>
                <a:gdLst>
                  <a:gd name="T0" fmla="*/ 0 w 115"/>
                  <a:gd name="T1" fmla="*/ 1 h 120"/>
                  <a:gd name="T2" fmla="*/ 0 w 115"/>
                  <a:gd name="T3" fmla="*/ 1 h 120"/>
                  <a:gd name="T4" fmla="*/ 0 w 115"/>
                  <a:gd name="T5" fmla="*/ 1 h 120"/>
                  <a:gd name="T6" fmla="*/ 0 w 115"/>
                  <a:gd name="T7" fmla="*/ 1 h 120"/>
                  <a:gd name="T8" fmla="*/ 0 w 115"/>
                  <a:gd name="T9" fmla="*/ 1 h 120"/>
                  <a:gd name="T10" fmla="*/ 0 w 115"/>
                  <a:gd name="T11" fmla="*/ 1 h 120"/>
                  <a:gd name="T12" fmla="*/ 0 w 115"/>
                  <a:gd name="T13" fmla="*/ 1 h 120"/>
                  <a:gd name="T14" fmla="*/ 0 w 115"/>
                  <a:gd name="T15" fmla="*/ 1 h 120"/>
                  <a:gd name="T16" fmla="*/ 0 w 115"/>
                  <a:gd name="T17" fmla="*/ 1 h 120"/>
                  <a:gd name="T18" fmla="*/ 0 w 115"/>
                  <a:gd name="T19" fmla="*/ 1 h 120"/>
                  <a:gd name="T20" fmla="*/ 0 w 115"/>
                  <a:gd name="T21" fmla="*/ 1 h 120"/>
                  <a:gd name="T22" fmla="*/ 0 w 115"/>
                  <a:gd name="T23" fmla="*/ 1 h 120"/>
                  <a:gd name="T24" fmla="*/ 0 w 115"/>
                  <a:gd name="T25" fmla="*/ 1 h 120"/>
                  <a:gd name="T26" fmla="*/ 0 w 115"/>
                  <a:gd name="T27" fmla="*/ 1 h 120"/>
                  <a:gd name="T28" fmla="*/ 0 w 115"/>
                  <a:gd name="T29" fmla="*/ 1 h 120"/>
                  <a:gd name="T30" fmla="*/ 0 w 115"/>
                  <a:gd name="T31" fmla="*/ 1 h 120"/>
                  <a:gd name="T32" fmla="*/ 0 w 115"/>
                  <a:gd name="T33" fmla="*/ 1 h 120"/>
                  <a:gd name="T34" fmla="*/ 0 w 115"/>
                  <a:gd name="T35" fmla="*/ 1 h 120"/>
                  <a:gd name="T36" fmla="*/ 0 w 115"/>
                  <a:gd name="T37" fmla="*/ 1 h 120"/>
                  <a:gd name="T38" fmla="*/ 0 w 115"/>
                  <a:gd name="T39" fmla="*/ 1 h 120"/>
                  <a:gd name="T40" fmla="*/ 0 w 115"/>
                  <a:gd name="T41" fmla="*/ 1 h 120"/>
                  <a:gd name="T42" fmla="*/ 0 w 115"/>
                  <a:gd name="T43" fmla="*/ 1 h 120"/>
                  <a:gd name="T44" fmla="*/ 0 w 115"/>
                  <a:gd name="T45" fmla="*/ 1 h 120"/>
                  <a:gd name="T46" fmla="*/ 0 w 115"/>
                  <a:gd name="T47" fmla="*/ 1 h 120"/>
                  <a:gd name="T48" fmla="*/ 0 w 115"/>
                  <a:gd name="T49" fmla="*/ 1 h 120"/>
                  <a:gd name="T50" fmla="*/ 0 w 115"/>
                  <a:gd name="T51" fmla="*/ 1 h 120"/>
                  <a:gd name="T52" fmla="*/ 0 w 115"/>
                  <a:gd name="T53" fmla="*/ 1 h 120"/>
                  <a:gd name="T54" fmla="*/ 0 w 115"/>
                  <a:gd name="T55" fmla="*/ 1 h 120"/>
                  <a:gd name="T56" fmla="*/ 0 w 115"/>
                  <a:gd name="T57" fmla="*/ 1 h 120"/>
                  <a:gd name="T58" fmla="*/ 0 w 115"/>
                  <a:gd name="T59" fmla="*/ 1 h 120"/>
                  <a:gd name="T60" fmla="*/ 0 w 115"/>
                  <a:gd name="T61" fmla="*/ 1 h 120"/>
                  <a:gd name="T62" fmla="*/ 0 w 115"/>
                  <a:gd name="T63" fmla="*/ 1 h 120"/>
                  <a:gd name="T64" fmla="*/ 0 w 115"/>
                  <a:gd name="T65" fmla="*/ 1 h 120"/>
                  <a:gd name="T66" fmla="*/ 0 w 115"/>
                  <a:gd name="T67" fmla="*/ 1 h 120"/>
                  <a:gd name="T68" fmla="*/ 0 w 115"/>
                  <a:gd name="T69" fmla="*/ 1 h 120"/>
                  <a:gd name="T70" fmla="*/ 0 w 115"/>
                  <a:gd name="T71" fmla="*/ 0 h 120"/>
                  <a:gd name="T72" fmla="*/ 0 w 115"/>
                  <a:gd name="T73" fmla="*/ 0 h 120"/>
                  <a:gd name="T74" fmla="*/ 0 w 115"/>
                  <a:gd name="T75" fmla="*/ 0 h 120"/>
                  <a:gd name="T76" fmla="*/ 0 w 115"/>
                  <a:gd name="T77" fmla="*/ 0 h 120"/>
                  <a:gd name="T78" fmla="*/ 0 w 115"/>
                  <a:gd name="T79" fmla="*/ 1 h 120"/>
                  <a:gd name="T80" fmla="*/ 0 w 115"/>
                  <a:gd name="T81" fmla="*/ 1 h 1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120"/>
                  <a:gd name="T125" fmla="*/ 115 w 115"/>
                  <a:gd name="T126" fmla="*/ 120 h 1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120">
                    <a:moveTo>
                      <a:pt x="64" y="2"/>
                    </a:moveTo>
                    <a:lnTo>
                      <a:pt x="64" y="8"/>
                    </a:lnTo>
                    <a:lnTo>
                      <a:pt x="70" y="23"/>
                    </a:lnTo>
                    <a:lnTo>
                      <a:pt x="77" y="41"/>
                    </a:lnTo>
                    <a:lnTo>
                      <a:pt x="77" y="54"/>
                    </a:lnTo>
                    <a:lnTo>
                      <a:pt x="77" y="59"/>
                    </a:lnTo>
                    <a:lnTo>
                      <a:pt x="79" y="68"/>
                    </a:lnTo>
                    <a:lnTo>
                      <a:pt x="85" y="77"/>
                    </a:lnTo>
                    <a:lnTo>
                      <a:pt x="93" y="88"/>
                    </a:lnTo>
                    <a:lnTo>
                      <a:pt x="99" y="98"/>
                    </a:lnTo>
                    <a:lnTo>
                      <a:pt x="107" y="107"/>
                    </a:lnTo>
                    <a:lnTo>
                      <a:pt x="113" y="115"/>
                    </a:lnTo>
                    <a:lnTo>
                      <a:pt x="115" y="120"/>
                    </a:lnTo>
                    <a:lnTo>
                      <a:pt x="113" y="119"/>
                    </a:lnTo>
                    <a:lnTo>
                      <a:pt x="109" y="118"/>
                    </a:lnTo>
                    <a:lnTo>
                      <a:pt x="103" y="116"/>
                    </a:lnTo>
                    <a:lnTo>
                      <a:pt x="98" y="114"/>
                    </a:lnTo>
                    <a:lnTo>
                      <a:pt x="91" y="112"/>
                    </a:lnTo>
                    <a:lnTo>
                      <a:pt x="83" y="110"/>
                    </a:lnTo>
                    <a:lnTo>
                      <a:pt x="75" y="109"/>
                    </a:lnTo>
                    <a:lnTo>
                      <a:pt x="68" y="106"/>
                    </a:lnTo>
                    <a:lnTo>
                      <a:pt x="57" y="106"/>
                    </a:lnTo>
                    <a:lnTo>
                      <a:pt x="46" y="105"/>
                    </a:lnTo>
                    <a:lnTo>
                      <a:pt x="37" y="105"/>
                    </a:lnTo>
                    <a:lnTo>
                      <a:pt x="26" y="104"/>
                    </a:lnTo>
                    <a:lnTo>
                      <a:pt x="18" y="104"/>
                    </a:lnTo>
                    <a:lnTo>
                      <a:pt x="10" y="103"/>
                    </a:lnTo>
                    <a:lnTo>
                      <a:pt x="5" y="104"/>
                    </a:lnTo>
                    <a:lnTo>
                      <a:pt x="1" y="104"/>
                    </a:lnTo>
                    <a:lnTo>
                      <a:pt x="0" y="84"/>
                    </a:lnTo>
                    <a:lnTo>
                      <a:pt x="0" y="52"/>
                    </a:lnTo>
                    <a:lnTo>
                      <a:pt x="1" y="21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8" y="1"/>
                    </a:lnTo>
                    <a:lnTo>
                      <a:pt x="6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1" name="Freeform 809"/>
              <p:cNvSpPr>
                <a:spLocks/>
              </p:cNvSpPr>
              <p:nvPr/>
            </p:nvSpPr>
            <p:spPr bwMode="auto">
              <a:xfrm>
                <a:off x="2583" y="2559"/>
                <a:ext cx="43" cy="33"/>
              </a:xfrm>
              <a:custGeom>
                <a:avLst/>
                <a:gdLst>
                  <a:gd name="T0" fmla="*/ 0 w 128"/>
                  <a:gd name="T1" fmla="*/ 1 h 64"/>
                  <a:gd name="T2" fmla="*/ 0 w 128"/>
                  <a:gd name="T3" fmla="*/ 1 h 64"/>
                  <a:gd name="T4" fmla="*/ 0 w 128"/>
                  <a:gd name="T5" fmla="*/ 1 h 64"/>
                  <a:gd name="T6" fmla="*/ 0 w 128"/>
                  <a:gd name="T7" fmla="*/ 1 h 64"/>
                  <a:gd name="T8" fmla="*/ 0 w 128"/>
                  <a:gd name="T9" fmla="*/ 1 h 64"/>
                  <a:gd name="T10" fmla="*/ 0 w 128"/>
                  <a:gd name="T11" fmla="*/ 1 h 64"/>
                  <a:gd name="T12" fmla="*/ 0 w 128"/>
                  <a:gd name="T13" fmla="*/ 1 h 64"/>
                  <a:gd name="T14" fmla="*/ 0 w 128"/>
                  <a:gd name="T15" fmla="*/ 1 h 64"/>
                  <a:gd name="T16" fmla="*/ 0 w 128"/>
                  <a:gd name="T17" fmla="*/ 1 h 64"/>
                  <a:gd name="T18" fmla="*/ 0 w 128"/>
                  <a:gd name="T19" fmla="*/ 1 h 64"/>
                  <a:gd name="T20" fmla="*/ 0 w 128"/>
                  <a:gd name="T21" fmla="*/ 1 h 64"/>
                  <a:gd name="T22" fmla="*/ 0 w 128"/>
                  <a:gd name="T23" fmla="*/ 1 h 64"/>
                  <a:gd name="T24" fmla="*/ 0 w 128"/>
                  <a:gd name="T25" fmla="*/ 0 h 64"/>
                  <a:gd name="T26" fmla="*/ 0 w 128"/>
                  <a:gd name="T27" fmla="*/ 0 h 64"/>
                  <a:gd name="T28" fmla="*/ 0 w 128"/>
                  <a:gd name="T29" fmla="*/ 1 h 64"/>
                  <a:gd name="T30" fmla="*/ 0 w 128"/>
                  <a:gd name="T31" fmla="*/ 1 h 64"/>
                  <a:gd name="T32" fmla="*/ 0 w 128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8"/>
                  <a:gd name="T52" fmla="*/ 0 h 64"/>
                  <a:gd name="T53" fmla="*/ 128 w 12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8" h="64">
                    <a:moveTo>
                      <a:pt x="0" y="58"/>
                    </a:moveTo>
                    <a:lnTo>
                      <a:pt x="11" y="57"/>
                    </a:lnTo>
                    <a:lnTo>
                      <a:pt x="25" y="57"/>
                    </a:lnTo>
                    <a:lnTo>
                      <a:pt x="43" y="57"/>
                    </a:lnTo>
                    <a:lnTo>
                      <a:pt x="61" y="57"/>
                    </a:lnTo>
                    <a:lnTo>
                      <a:pt x="81" y="58"/>
                    </a:lnTo>
                    <a:lnTo>
                      <a:pt x="99" y="59"/>
                    </a:lnTo>
                    <a:lnTo>
                      <a:pt x="113" y="61"/>
                    </a:lnTo>
                    <a:lnTo>
                      <a:pt x="125" y="64"/>
                    </a:lnTo>
                    <a:lnTo>
                      <a:pt x="128" y="39"/>
                    </a:lnTo>
                    <a:lnTo>
                      <a:pt x="117" y="20"/>
                    </a:lnTo>
                    <a:lnTo>
                      <a:pt x="97" y="6"/>
                    </a:lnTo>
                    <a:lnTo>
                      <a:pt x="72" y="0"/>
                    </a:lnTo>
                    <a:lnTo>
                      <a:pt x="45" y="0"/>
                    </a:lnTo>
                    <a:lnTo>
                      <a:pt x="21" y="9"/>
                    </a:lnTo>
                    <a:lnTo>
                      <a:pt x="5" y="2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2" name="Freeform 810"/>
              <p:cNvSpPr>
                <a:spLocks/>
              </p:cNvSpPr>
              <p:nvPr/>
            </p:nvSpPr>
            <p:spPr bwMode="auto">
              <a:xfrm>
                <a:off x="2237" y="2811"/>
                <a:ext cx="94" cy="30"/>
              </a:xfrm>
              <a:custGeom>
                <a:avLst/>
                <a:gdLst>
                  <a:gd name="T0" fmla="*/ 0 w 280"/>
                  <a:gd name="T1" fmla="*/ 1 h 60"/>
                  <a:gd name="T2" fmla="*/ 0 w 280"/>
                  <a:gd name="T3" fmla="*/ 1 h 60"/>
                  <a:gd name="T4" fmla="*/ 0 w 280"/>
                  <a:gd name="T5" fmla="*/ 1 h 60"/>
                  <a:gd name="T6" fmla="*/ 0 w 280"/>
                  <a:gd name="T7" fmla="*/ 1 h 60"/>
                  <a:gd name="T8" fmla="*/ 0 w 280"/>
                  <a:gd name="T9" fmla="*/ 1 h 60"/>
                  <a:gd name="T10" fmla="*/ 0 w 280"/>
                  <a:gd name="T11" fmla="*/ 1 h 60"/>
                  <a:gd name="T12" fmla="*/ 0 w 280"/>
                  <a:gd name="T13" fmla="*/ 1 h 60"/>
                  <a:gd name="T14" fmla="*/ 0 w 280"/>
                  <a:gd name="T15" fmla="*/ 1 h 60"/>
                  <a:gd name="T16" fmla="*/ 0 w 280"/>
                  <a:gd name="T17" fmla="*/ 1 h 60"/>
                  <a:gd name="T18" fmla="*/ 0 w 280"/>
                  <a:gd name="T19" fmla="*/ 1 h 60"/>
                  <a:gd name="T20" fmla="*/ 0 w 280"/>
                  <a:gd name="T21" fmla="*/ 1 h 60"/>
                  <a:gd name="T22" fmla="*/ 0 w 280"/>
                  <a:gd name="T23" fmla="*/ 1 h 60"/>
                  <a:gd name="T24" fmla="*/ 0 w 280"/>
                  <a:gd name="T25" fmla="*/ 1 h 60"/>
                  <a:gd name="T26" fmla="*/ 0 w 280"/>
                  <a:gd name="T27" fmla="*/ 1 h 60"/>
                  <a:gd name="T28" fmla="*/ 0 w 280"/>
                  <a:gd name="T29" fmla="*/ 1 h 60"/>
                  <a:gd name="T30" fmla="*/ 0 w 280"/>
                  <a:gd name="T31" fmla="*/ 1 h 60"/>
                  <a:gd name="T32" fmla="*/ 0 w 280"/>
                  <a:gd name="T33" fmla="*/ 1 h 60"/>
                  <a:gd name="T34" fmla="*/ 0 w 280"/>
                  <a:gd name="T35" fmla="*/ 1 h 60"/>
                  <a:gd name="T36" fmla="*/ 0 w 280"/>
                  <a:gd name="T37" fmla="*/ 1 h 60"/>
                  <a:gd name="T38" fmla="*/ 0 w 280"/>
                  <a:gd name="T39" fmla="*/ 1 h 60"/>
                  <a:gd name="T40" fmla="*/ 0 w 280"/>
                  <a:gd name="T41" fmla="*/ 1 h 60"/>
                  <a:gd name="T42" fmla="*/ 0 w 280"/>
                  <a:gd name="T43" fmla="*/ 1 h 60"/>
                  <a:gd name="T44" fmla="*/ 0 w 280"/>
                  <a:gd name="T45" fmla="*/ 1 h 60"/>
                  <a:gd name="T46" fmla="*/ 0 w 280"/>
                  <a:gd name="T47" fmla="*/ 1 h 60"/>
                  <a:gd name="T48" fmla="*/ 0 w 280"/>
                  <a:gd name="T49" fmla="*/ 0 h 60"/>
                  <a:gd name="T50" fmla="*/ 0 w 280"/>
                  <a:gd name="T51" fmla="*/ 1 h 60"/>
                  <a:gd name="T52" fmla="*/ 0 w 280"/>
                  <a:gd name="T53" fmla="*/ 1 h 60"/>
                  <a:gd name="T54" fmla="*/ 0 w 280"/>
                  <a:gd name="T55" fmla="*/ 1 h 60"/>
                  <a:gd name="T56" fmla="*/ 0 w 280"/>
                  <a:gd name="T57" fmla="*/ 1 h 60"/>
                  <a:gd name="T58" fmla="*/ 0 w 280"/>
                  <a:gd name="T59" fmla="*/ 1 h 60"/>
                  <a:gd name="T60" fmla="*/ 0 w 280"/>
                  <a:gd name="T61" fmla="*/ 1 h 60"/>
                  <a:gd name="T62" fmla="*/ 0 w 280"/>
                  <a:gd name="T63" fmla="*/ 1 h 60"/>
                  <a:gd name="T64" fmla="*/ 0 w 280"/>
                  <a:gd name="T65" fmla="*/ 1 h 60"/>
                  <a:gd name="T66" fmla="*/ 0 w 280"/>
                  <a:gd name="T67" fmla="*/ 1 h 60"/>
                  <a:gd name="T68" fmla="*/ 0 w 280"/>
                  <a:gd name="T69" fmla="*/ 1 h 60"/>
                  <a:gd name="T70" fmla="*/ 0 w 280"/>
                  <a:gd name="T71" fmla="*/ 1 h 60"/>
                  <a:gd name="T72" fmla="*/ 0 w 280"/>
                  <a:gd name="T73" fmla="*/ 1 h 60"/>
                  <a:gd name="T74" fmla="*/ 0 w 280"/>
                  <a:gd name="T75" fmla="*/ 1 h 60"/>
                  <a:gd name="T76" fmla="*/ 0 w 280"/>
                  <a:gd name="T77" fmla="*/ 1 h 60"/>
                  <a:gd name="T78" fmla="*/ 0 w 280"/>
                  <a:gd name="T79" fmla="*/ 1 h 60"/>
                  <a:gd name="T80" fmla="*/ 0 w 280"/>
                  <a:gd name="T81" fmla="*/ 1 h 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0"/>
                  <a:gd name="T124" fmla="*/ 0 h 60"/>
                  <a:gd name="T125" fmla="*/ 280 w 280"/>
                  <a:gd name="T126" fmla="*/ 60 h 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0" h="60">
                    <a:moveTo>
                      <a:pt x="275" y="38"/>
                    </a:moveTo>
                    <a:lnTo>
                      <a:pt x="280" y="43"/>
                    </a:lnTo>
                    <a:lnTo>
                      <a:pt x="279" y="51"/>
                    </a:lnTo>
                    <a:lnTo>
                      <a:pt x="274" y="57"/>
                    </a:lnTo>
                    <a:lnTo>
                      <a:pt x="263" y="60"/>
                    </a:lnTo>
                    <a:lnTo>
                      <a:pt x="254" y="60"/>
                    </a:lnTo>
                    <a:lnTo>
                      <a:pt x="242" y="59"/>
                    </a:lnTo>
                    <a:lnTo>
                      <a:pt x="226" y="57"/>
                    </a:lnTo>
                    <a:lnTo>
                      <a:pt x="209" y="55"/>
                    </a:lnTo>
                    <a:lnTo>
                      <a:pt x="190" y="53"/>
                    </a:lnTo>
                    <a:lnTo>
                      <a:pt x="170" y="49"/>
                    </a:lnTo>
                    <a:lnTo>
                      <a:pt x="150" y="45"/>
                    </a:lnTo>
                    <a:lnTo>
                      <a:pt x="129" y="42"/>
                    </a:lnTo>
                    <a:lnTo>
                      <a:pt x="109" y="38"/>
                    </a:lnTo>
                    <a:lnTo>
                      <a:pt x="89" y="35"/>
                    </a:lnTo>
                    <a:lnTo>
                      <a:pt x="70" y="32"/>
                    </a:lnTo>
                    <a:lnTo>
                      <a:pt x="54" y="28"/>
                    </a:lnTo>
                    <a:lnTo>
                      <a:pt x="39" y="25"/>
                    </a:lnTo>
                    <a:lnTo>
                      <a:pt x="27" y="24"/>
                    </a:lnTo>
                    <a:lnTo>
                      <a:pt x="18" y="22"/>
                    </a:lnTo>
                    <a:lnTo>
                      <a:pt x="13" y="22"/>
                    </a:lnTo>
                    <a:lnTo>
                      <a:pt x="2" y="18"/>
                    </a:lnTo>
                    <a:lnTo>
                      <a:pt x="0" y="10"/>
                    </a:lnTo>
                    <a:lnTo>
                      <a:pt x="5" y="3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41" y="3"/>
                    </a:lnTo>
                    <a:lnTo>
                      <a:pt x="54" y="5"/>
                    </a:lnTo>
                    <a:lnTo>
                      <a:pt x="71" y="7"/>
                    </a:lnTo>
                    <a:lnTo>
                      <a:pt x="89" y="10"/>
                    </a:lnTo>
                    <a:lnTo>
                      <a:pt x="110" y="12"/>
                    </a:lnTo>
                    <a:lnTo>
                      <a:pt x="131" y="15"/>
                    </a:lnTo>
                    <a:lnTo>
                      <a:pt x="153" y="19"/>
                    </a:lnTo>
                    <a:lnTo>
                      <a:pt x="174" y="22"/>
                    </a:lnTo>
                    <a:lnTo>
                      <a:pt x="195" y="25"/>
                    </a:lnTo>
                    <a:lnTo>
                      <a:pt x="215" y="28"/>
                    </a:lnTo>
                    <a:lnTo>
                      <a:pt x="233" y="30"/>
                    </a:lnTo>
                    <a:lnTo>
                      <a:pt x="249" y="34"/>
                    </a:lnTo>
                    <a:lnTo>
                      <a:pt x="260" y="35"/>
                    </a:lnTo>
                    <a:lnTo>
                      <a:pt x="270" y="37"/>
                    </a:lnTo>
                    <a:lnTo>
                      <a:pt x="275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3" name="Freeform 811"/>
              <p:cNvSpPr>
                <a:spLocks/>
              </p:cNvSpPr>
              <p:nvPr/>
            </p:nvSpPr>
            <p:spPr bwMode="auto">
              <a:xfrm>
                <a:off x="2243" y="2852"/>
                <a:ext cx="85" cy="17"/>
              </a:xfrm>
              <a:custGeom>
                <a:avLst/>
                <a:gdLst>
                  <a:gd name="T0" fmla="*/ 0 w 255"/>
                  <a:gd name="T1" fmla="*/ 1 h 34"/>
                  <a:gd name="T2" fmla="*/ 0 w 255"/>
                  <a:gd name="T3" fmla="*/ 1 h 34"/>
                  <a:gd name="T4" fmla="*/ 0 w 255"/>
                  <a:gd name="T5" fmla="*/ 1 h 34"/>
                  <a:gd name="T6" fmla="*/ 0 w 255"/>
                  <a:gd name="T7" fmla="*/ 1 h 34"/>
                  <a:gd name="T8" fmla="*/ 0 w 255"/>
                  <a:gd name="T9" fmla="*/ 1 h 34"/>
                  <a:gd name="T10" fmla="*/ 0 w 255"/>
                  <a:gd name="T11" fmla="*/ 1 h 34"/>
                  <a:gd name="T12" fmla="*/ 0 w 255"/>
                  <a:gd name="T13" fmla="*/ 1 h 34"/>
                  <a:gd name="T14" fmla="*/ 0 w 255"/>
                  <a:gd name="T15" fmla="*/ 1 h 34"/>
                  <a:gd name="T16" fmla="*/ 0 w 255"/>
                  <a:gd name="T17" fmla="*/ 1 h 34"/>
                  <a:gd name="T18" fmla="*/ 0 w 255"/>
                  <a:gd name="T19" fmla="*/ 1 h 34"/>
                  <a:gd name="T20" fmla="*/ 0 w 255"/>
                  <a:gd name="T21" fmla="*/ 1 h 34"/>
                  <a:gd name="T22" fmla="*/ 0 w 255"/>
                  <a:gd name="T23" fmla="*/ 1 h 34"/>
                  <a:gd name="T24" fmla="*/ 0 w 255"/>
                  <a:gd name="T25" fmla="*/ 1 h 34"/>
                  <a:gd name="T26" fmla="*/ 0 w 255"/>
                  <a:gd name="T27" fmla="*/ 1 h 34"/>
                  <a:gd name="T28" fmla="*/ 0 w 255"/>
                  <a:gd name="T29" fmla="*/ 1 h 34"/>
                  <a:gd name="T30" fmla="*/ 0 w 255"/>
                  <a:gd name="T31" fmla="*/ 1 h 34"/>
                  <a:gd name="T32" fmla="*/ 0 w 255"/>
                  <a:gd name="T33" fmla="*/ 1 h 34"/>
                  <a:gd name="T34" fmla="*/ 0 w 255"/>
                  <a:gd name="T35" fmla="*/ 1 h 34"/>
                  <a:gd name="T36" fmla="*/ 0 w 255"/>
                  <a:gd name="T37" fmla="*/ 1 h 34"/>
                  <a:gd name="T38" fmla="*/ 0 w 255"/>
                  <a:gd name="T39" fmla="*/ 1 h 34"/>
                  <a:gd name="T40" fmla="*/ 0 w 255"/>
                  <a:gd name="T41" fmla="*/ 1 h 34"/>
                  <a:gd name="T42" fmla="*/ 0 w 255"/>
                  <a:gd name="T43" fmla="*/ 1 h 34"/>
                  <a:gd name="T44" fmla="*/ 0 w 255"/>
                  <a:gd name="T45" fmla="*/ 1 h 34"/>
                  <a:gd name="T46" fmla="*/ 0 w 255"/>
                  <a:gd name="T47" fmla="*/ 1 h 34"/>
                  <a:gd name="T48" fmla="*/ 0 w 255"/>
                  <a:gd name="T49" fmla="*/ 0 h 34"/>
                  <a:gd name="T50" fmla="*/ 0 w 255"/>
                  <a:gd name="T51" fmla="*/ 0 h 34"/>
                  <a:gd name="T52" fmla="*/ 0 w 255"/>
                  <a:gd name="T53" fmla="*/ 0 h 34"/>
                  <a:gd name="T54" fmla="*/ 0 w 255"/>
                  <a:gd name="T55" fmla="*/ 1 h 34"/>
                  <a:gd name="T56" fmla="*/ 0 w 255"/>
                  <a:gd name="T57" fmla="*/ 1 h 34"/>
                  <a:gd name="T58" fmla="*/ 0 w 255"/>
                  <a:gd name="T59" fmla="*/ 1 h 34"/>
                  <a:gd name="T60" fmla="*/ 0 w 255"/>
                  <a:gd name="T61" fmla="*/ 1 h 34"/>
                  <a:gd name="T62" fmla="*/ 0 w 255"/>
                  <a:gd name="T63" fmla="*/ 1 h 34"/>
                  <a:gd name="T64" fmla="*/ 0 w 255"/>
                  <a:gd name="T65" fmla="*/ 1 h 34"/>
                  <a:gd name="T66" fmla="*/ 0 w 255"/>
                  <a:gd name="T67" fmla="*/ 1 h 34"/>
                  <a:gd name="T68" fmla="*/ 0 w 255"/>
                  <a:gd name="T69" fmla="*/ 1 h 34"/>
                  <a:gd name="T70" fmla="*/ 0 w 255"/>
                  <a:gd name="T71" fmla="*/ 1 h 34"/>
                  <a:gd name="T72" fmla="*/ 0 w 255"/>
                  <a:gd name="T73" fmla="*/ 1 h 34"/>
                  <a:gd name="T74" fmla="*/ 0 w 255"/>
                  <a:gd name="T75" fmla="*/ 1 h 34"/>
                  <a:gd name="T76" fmla="*/ 0 w 255"/>
                  <a:gd name="T77" fmla="*/ 1 h 34"/>
                  <a:gd name="T78" fmla="*/ 0 w 255"/>
                  <a:gd name="T79" fmla="*/ 1 h 34"/>
                  <a:gd name="T80" fmla="*/ 0 w 255"/>
                  <a:gd name="T81" fmla="*/ 1 h 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5"/>
                  <a:gd name="T124" fmla="*/ 0 h 34"/>
                  <a:gd name="T125" fmla="*/ 255 w 255"/>
                  <a:gd name="T126" fmla="*/ 34 h 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5" h="34">
                    <a:moveTo>
                      <a:pt x="246" y="14"/>
                    </a:moveTo>
                    <a:lnTo>
                      <a:pt x="253" y="18"/>
                    </a:lnTo>
                    <a:lnTo>
                      <a:pt x="255" y="25"/>
                    </a:lnTo>
                    <a:lnTo>
                      <a:pt x="253" y="31"/>
                    </a:lnTo>
                    <a:lnTo>
                      <a:pt x="245" y="34"/>
                    </a:lnTo>
                    <a:lnTo>
                      <a:pt x="236" y="34"/>
                    </a:lnTo>
                    <a:lnTo>
                      <a:pt x="222" y="34"/>
                    </a:lnTo>
                    <a:lnTo>
                      <a:pt x="209" y="33"/>
                    </a:lnTo>
                    <a:lnTo>
                      <a:pt x="192" y="32"/>
                    </a:lnTo>
                    <a:lnTo>
                      <a:pt x="174" y="31"/>
                    </a:lnTo>
                    <a:lnTo>
                      <a:pt x="157" y="30"/>
                    </a:lnTo>
                    <a:lnTo>
                      <a:pt x="138" y="29"/>
                    </a:lnTo>
                    <a:lnTo>
                      <a:pt x="120" y="28"/>
                    </a:lnTo>
                    <a:lnTo>
                      <a:pt x="101" y="27"/>
                    </a:lnTo>
                    <a:lnTo>
                      <a:pt x="82" y="26"/>
                    </a:lnTo>
                    <a:lnTo>
                      <a:pt x="66" y="25"/>
                    </a:lnTo>
                    <a:lnTo>
                      <a:pt x="52" y="24"/>
                    </a:lnTo>
                    <a:lnTo>
                      <a:pt x="38" y="22"/>
                    </a:lnTo>
                    <a:lnTo>
                      <a:pt x="28" y="21"/>
                    </a:lnTo>
                    <a:lnTo>
                      <a:pt x="20" y="21"/>
                    </a:lnTo>
                    <a:lnTo>
                      <a:pt x="14" y="21"/>
                    </a:lnTo>
                    <a:lnTo>
                      <a:pt x="4" y="18"/>
                    </a:lnTo>
                    <a:lnTo>
                      <a:pt x="0" y="11"/>
                    </a:lnTo>
                    <a:lnTo>
                      <a:pt x="5" y="2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52" y="1"/>
                    </a:lnTo>
                    <a:lnTo>
                      <a:pt x="66" y="2"/>
                    </a:lnTo>
                    <a:lnTo>
                      <a:pt x="82" y="2"/>
                    </a:lnTo>
                    <a:lnTo>
                      <a:pt x="101" y="3"/>
                    </a:lnTo>
                    <a:lnTo>
                      <a:pt x="120" y="4"/>
                    </a:lnTo>
                    <a:lnTo>
                      <a:pt x="138" y="5"/>
                    </a:lnTo>
                    <a:lnTo>
                      <a:pt x="157" y="6"/>
                    </a:lnTo>
                    <a:lnTo>
                      <a:pt x="176" y="9"/>
                    </a:lnTo>
                    <a:lnTo>
                      <a:pt x="193" y="10"/>
                    </a:lnTo>
                    <a:lnTo>
                      <a:pt x="209" y="11"/>
                    </a:lnTo>
                    <a:lnTo>
                      <a:pt x="222" y="12"/>
                    </a:lnTo>
                    <a:lnTo>
                      <a:pt x="233" y="13"/>
                    </a:lnTo>
                    <a:lnTo>
                      <a:pt x="241" y="13"/>
                    </a:lnTo>
                    <a:lnTo>
                      <a:pt x="246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4" name="Freeform 812"/>
              <p:cNvSpPr>
                <a:spLocks/>
              </p:cNvSpPr>
              <p:nvPr/>
            </p:nvSpPr>
            <p:spPr bwMode="auto">
              <a:xfrm>
                <a:off x="2198" y="2884"/>
                <a:ext cx="135" cy="16"/>
              </a:xfrm>
              <a:custGeom>
                <a:avLst/>
                <a:gdLst>
                  <a:gd name="T0" fmla="*/ 0 w 406"/>
                  <a:gd name="T1" fmla="*/ 1 h 31"/>
                  <a:gd name="T2" fmla="*/ 0 w 406"/>
                  <a:gd name="T3" fmla="*/ 1 h 31"/>
                  <a:gd name="T4" fmla="*/ 0 w 406"/>
                  <a:gd name="T5" fmla="*/ 1 h 31"/>
                  <a:gd name="T6" fmla="*/ 0 w 406"/>
                  <a:gd name="T7" fmla="*/ 1 h 31"/>
                  <a:gd name="T8" fmla="*/ 0 w 406"/>
                  <a:gd name="T9" fmla="*/ 1 h 31"/>
                  <a:gd name="T10" fmla="*/ 0 w 406"/>
                  <a:gd name="T11" fmla="*/ 1 h 31"/>
                  <a:gd name="T12" fmla="*/ 0 w 406"/>
                  <a:gd name="T13" fmla="*/ 1 h 31"/>
                  <a:gd name="T14" fmla="*/ 0 w 406"/>
                  <a:gd name="T15" fmla="*/ 1 h 31"/>
                  <a:gd name="T16" fmla="*/ 0 w 406"/>
                  <a:gd name="T17" fmla="*/ 1 h 31"/>
                  <a:gd name="T18" fmla="*/ 0 w 406"/>
                  <a:gd name="T19" fmla="*/ 1 h 31"/>
                  <a:gd name="T20" fmla="*/ 0 w 406"/>
                  <a:gd name="T21" fmla="*/ 1 h 31"/>
                  <a:gd name="T22" fmla="*/ 0 w 406"/>
                  <a:gd name="T23" fmla="*/ 1 h 31"/>
                  <a:gd name="T24" fmla="*/ 0 w 406"/>
                  <a:gd name="T25" fmla="*/ 1 h 31"/>
                  <a:gd name="T26" fmla="*/ 0 w 406"/>
                  <a:gd name="T27" fmla="*/ 1 h 31"/>
                  <a:gd name="T28" fmla="*/ 0 w 406"/>
                  <a:gd name="T29" fmla="*/ 1 h 31"/>
                  <a:gd name="T30" fmla="*/ 0 w 406"/>
                  <a:gd name="T31" fmla="*/ 1 h 31"/>
                  <a:gd name="T32" fmla="*/ 0 w 406"/>
                  <a:gd name="T33" fmla="*/ 1 h 31"/>
                  <a:gd name="T34" fmla="*/ 0 w 406"/>
                  <a:gd name="T35" fmla="*/ 1 h 31"/>
                  <a:gd name="T36" fmla="*/ 0 w 406"/>
                  <a:gd name="T37" fmla="*/ 1 h 31"/>
                  <a:gd name="T38" fmla="*/ 0 w 406"/>
                  <a:gd name="T39" fmla="*/ 1 h 31"/>
                  <a:gd name="T40" fmla="*/ 0 w 406"/>
                  <a:gd name="T41" fmla="*/ 1 h 31"/>
                  <a:gd name="T42" fmla="*/ 0 w 406"/>
                  <a:gd name="T43" fmla="*/ 1 h 31"/>
                  <a:gd name="T44" fmla="*/ 0 w 406"/>
                  <a:gd name="T45" fmla="*/ 1 h 31"/>
                  <a:gd name="T46" fmla="*/ 0 w 406"/>
                  <a:gd name="T47" fmla="*/ 1 h 31"/>
                  <a:gd name="T48" fmla="*/ 0 w 406"/>
                  <a:gd name="T49" fmla="*/ 1 h 31"/>
                  <a:gd name="T50" fmla="*/ 0 w 406"/>
                  <a:gd name="T51" fmla="*/ 1 h 31"/>
                  <a:gd name="T52" fmla="*/ 0 w 406"/>
                  <a:gd name="T53" fmla="*/ 1 h 31"/>
                  <a:gd name="T54" fmla="*/ 0 w 406"/>
                  <a:gd name="T55" fmla="*/ 1 h 31"/>
                  <a:gd name="T56" fmla="*/ 0 w 406"/>
                  <a:gd name="T57" fmla="*/ 1 h 31"/>
                  <a:gd name="T58" fmla="*/ 0 w 406"/>
                  <a:gd name="T59" fmla="*/ 1 h 31"/>
                  <a:gd name="T60" fmla="*/ 0 w 406"/>
                  <a:gd name="T61" fmla="*/ 1 h 31"/>
                  <a:gd name="T62" fmla="*/ 0 w 406"/>
                  <a:gd name="T63" fmla="*/ 1 h 31"/>
                  <a:gd name="T64" fmla="*/ 0 w 406"/>
                  <a:gd name="T65" fmla="*/ 1 h 31"/>
                  <a:gd name="T66" fmla="*/ 0 w 406"/>
                  <a:gd name="T67" fmla="*/ 1 h 31"/>
                  <a:gd name="T68" fmla="*/ 0 w 406"/>
                  <a:gd name="T69" fmla="*/ 1 h 31"/>
                  <a:gd name="T70" fmla="*/ 0 w 406"/>
                  <a:gd name="T71" fmla="*/ 1 h 31"/>
                  <a:gd name="T72" fmla="*/ 0 w 406"/>
                  <a:gd name="T73" fmla="*/ 0 h 31"/>
                  <a:gd name="T74" fmla="*/ 0 w 406"/>
                  <a:gd name="T75" fmla="*/ 0 h 31"/>
                  <a:gd name="T76" fmla="*/ 0 w 406"/>
                  <a:gd name="T77" fmla="*/ 0 h 31"/>
                  <a:gd name="T78" fmla="*/ 0 w 406"/>
                  <a:gd name="T79" fmla="*/ 0 h 31"/>
                  <a:gd name="T80" fmla="*/ 0 w 406"/>
                  <a:gd name="T81" fmla="*/ 0 h 31"/>
                  <a:gd name="T82" fmla="*/ 0 w 406"/>
                  <a:gd name="T83" fmla="*/ 0 h 31"/>
                  <a:gd name="T84" fmla="*/ 0 w 406"/>
                  <a:gd name="T85" fmla="*/ 0 h 31"/>
                  <a:gd name="T86" fmla="*/ 0 w 406"/>
                  <a:gd name="T87" fmla="*/ 1 h 31"/>
                  <a:gd name="T88" fmla="*/ 0 w 406"/>
                  <a:gd name="T89" fmla="*/ 1 h 3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06"/>
                  <a:gd name="T136" fmla="*/ 0 h 31"/>
                  <a:gd name="T137" fmla="*/ 406 w 406"/>
                  <a:gd name="T138" fmla="*/ 31 h 3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06" h="31">
                    <a:moveTo>
                      <a:pt x="396" y="1"/>
                    </a:moveTo>
                    <a:lnTo>
                      <a:pt x="404" y="6"/>
                    </a:lnTo>
                    <a:lnTo>
                      <a:pt x="406" y="14"/>
                    </a:lnTo>
                    <a:lnTo>
                      <a:pt x="400" y="23"/>
                    </a:lnTo>
                    <a:lnTo>
                      <a:pt x="378" y="27"/>
                    </a:lnTo>
                    <a:lnTo>
                      <a:pt x="368" y="27"/>
                    </a:lnTo>
                    <a:lnTo>
                      <a:pt x="352" y="28"/>
                    </a:lnTo>
                    <a:lnTo>
                      <a:pt x="331" y="28"/>
                    </a:lnTo>
                    <a:lnTo>
                      <a:pt x="305" y="28"/>
                    </a:lnTo>
                    <a:lnTo>
                      <a:pt x="277" y="28"/>
                    </a:lnTo>
                    <a:lnTo>
                      <a:pt x="248" y="29"/>
                    </a:lnTo>
                    <a:lnTo>
                      <a:pt x="216" y="29"/>
                    </a:lnTo>
                    <a:lnTo>
                      <a:pt x="184" y="29"/>
                    </a:lnTo>
                    <a:lnTo>
                      <a:pt x="152" y="29"/>
                    </a:lnTo>
                    <a:lnTo>
                      <a:pt x="121" y="29"/>
                    </a:lnTo>
                    <a:lnTo>
                      <a:pt x="94" y="30"/>
                    </a:lnTo>
                    <a:lnTo>
                      <a:pt x="67" y="30"/>
                    </a:lnTo>
                    <a:lnTo>
                      <a:pt x="44" y="30"/>
                    </a:lnTo>
                    <a:lnTo>
                      <a:pt x="27" y="30"/>
                    </a:lnTo>
                    <a:lnTo>
                      <a:pt x="15" y="31"/>
                    </a:lnTo>
                    <a:lnTo>
                      <a:pt x="8" y="31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8" y="20"/>
                    </a:lnTo>
                    <a:lnTo>
                      <a:pt x="18" y="14"/>
                    </a:lnTo>
                    <a:lnTo>
                      <a:pt x="34" y="10"/>
                    </a:lnTo>
                    <a:lnTo>
                      <a:pt x="55" y="6"/>
                    </a:lnTo>
                    <a:lnTo>
                      <a:pt x="83" y="3"/>
                    </a:lnTo>
                    <a:lnTo>
                      <a:pt x="90" y="3"/>
                    </a:lnTo>
                    <a:lnTo>
                      <a:pt x="102" y="3"/>
                    </a:lnTo>
                    <a:lnTo>
                      <a:pt x="119" y="2"/>
                    </a:lnTo>
                    <a:lnTo>
                      <a:pt x="139" y="2"/>
                    </a:lnTo>
                    <a:lnTo>
                      <a:pt x="161" y="1"/>
                    </a:lnTo>
                    <a:lnTo>
                      <a:pt x="187" y="1"/>
                    </a:lnTo>
                    <a:lnTo>
                      <a:pt x="213" y="1"/>
                    </a:lnTo>
                    <a:lnTo>
                      <a:pt x="241" y="0"/>
                    </a:lnTo>
                    <a:lnTo>
                      <a:pt x="269" y="0"/>
                    </a:lnTo>
                    <a:lnTo>
                      <a:pt x="296" y="0"/>
                    </a:lnTo>
                    <a:lnTo>
                      <a:pt x="320" y="0"/>
                    </a:lnTo>
                    <a:lnTo>
                      <a:pt x="343" y="0"/>
                    </a:lnTo>
                    <a:lnTo>
                      <a:pt x="363" y="0"/>
                    </a:lnTo>
                    <a:lnTo>
                      <a:pt x="378" y="0"/>
                    </a:lnTo>
                    <a:lnTo>
                      <a:pt x="390" y="1"/>
                    </a:lnTo>
                    <a:lnTo>
                      <a:pt x="39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5" name="Freeform 813"/>
              <p:cNvSpPr>
                <a:spLocks/>
              </p:cNvSpPr>
              <p:nvPr/>
            </p:nvSpPr>
            <p:spPr bwMode="auto">
              <a:xfrm>
                <a:off x="2624" y="2503"/>
                <a:ext cx="62" cy="79"/>
              </a:xfrm>
              <a:custGeom>
                <a:avLst/>
                <a:gdLst>
                  <a:gd name="T0" fmla="*/ 0 w 186"/>
                  <a:gd name="T1" fmla="*/ 0 h 158"/>
                  <a:gd name="T2" fmla="*/ 0 w 186"/>
                  <a:gd name="T3" fmla="*/ 1 h 158"/>
                  <a:gd name="T4" fmla="*/ 0 w 186"/>
                  <a:gd name="T5" fmla="*/ 1 h 158"/>
                  <a:gd name="T6" fmla="*/ 0 w 186"/>
                  <a:gd name="T7" fmla="*/ 1 h 158"/>
                  <a:gd name="T8" fmla="*/ 0 w 186"/>
                  <a:gd name="T9" fmla="*/ 1 h 158"/>
                  <a:gd name="T10" fmla="*/ 0 w 186"/>
                  <a:gd name="T11" fmla="*/ 1 h 158"/>
                  <a:gd name="T12" fmla="*/ 0 w 186"/>
                  <a:gd name="T13" fmla="*/ 1 h 158"/>
                  <a:gd name="T14" fmla="*/ 0 w 186"/>
                  <a:gd name="T15" fmla="*/ 1 h 158"/>
                  <a:gd name="T16" fmla="*/ 0 w 186"/>
                  <a:gd name="T17" fmla="*/ 1 h 158"/>
                  <a:gd name="T18" fmla="*/ 0 w 186"/>
                  <a:gd name="T19" fmla="*/ 1 h 158"/>
                  <a:gd name="T20" fmla="*/ 0 w 186"/>
                  <a:gd name="T21" fmla="*/ 1 h 158"/>
                  <a:gd name="T22" fmla="*/ 0 w 186"/>
                  <a:gd name="T23" fmla="*/ 1 h 158"/>
                  <a:gd name="T24" fmla="*/ 0 w 186"/>
                  <a:gd name="T25" fmla="*/ 1 h 158"/>
                  <a:gd name="T26" fmla="*/ 0 w 186"/>
                  <a:gd name="T27" fmla="*/ 1 h 158"/>
                  <a:gd name="T28" fmla="*/ 0 w 186"/>
                  <a:gd name="T29" fmla="*/ 1 h 158"/>
                  <a:gd name="T30" fmla="*/ 0 w 186"/>
                  <a:gd name="T31" fmla="*/ 1 h 158"/>
                  <a:gd name="T32" fmla="*/ 0 w 186"/>
                  <a:gd name="T33" fmla="*/ 1 h 158"/>
                  <a:gd name="T34" fmla="*/ 0 w 186"/>
                  <a:gd name="T35" fmla="*/ 1 h 158"/>
                  <a:gd name="T36" fmla="*/ 0 w 186"/>
                  <a:gd name="T37" fmla="*/ 1 h 158"/>
                  <a:gd name="T38" fmla="*/ 0 w 186"/>
                  <a:gd name="T39" fmla="*/ 1 h 158"/>
                  <a:gd name="T40" fmla="*/ 0 w 186"/>
                  <a:gd name="T41" fmla="*/ 1 h 158"/>
                  <a:gd name="T42" fmla="*/ 0 w 186"/>
                  <a:gd name="T43" fmla="*/ 1 h 158"/>
                  <a:gd name="T44" fmla="*/ 0 w 186"/>
                  <a:gd name="T45" fmla="*/ 1 h 158"/>
                  <a:gd name="T46" fmla="*/ 0 w 186"/>
                  <a:gd name="T47" fmla="*/ 1 h 158"/>
                  <a:gd name="T48" fmla="*/ 0 w 186"/>
                  <a:gd name="T49" fmla="*/ 0 h 1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6"/>
                  <a:gd name="T76" fmla="*/ 0 h 158"/>
                  <a:gd name="T77" fmla="*/ 186 w 186"/>
                  <a:gd name="T78" fmla="*/ 158 h 1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6" h="158">
                    <a:moveTo>
                      <a:pt x="12" y="0"/>
                    </a:moveTo>
                    <a:lnTo>
                      <a:pt x="5" y="4"/>
                    </a:lnTo>
                    <a:lnTo>
                      <a:pt x="0" y="11"/>
                    </a:lnTo>
                    <a:lnTo>
                      <a:pt x="2" y="18"/>
                    </a:lnTo>
                    <a:lnTo>
                      <a:pt x="20" y="23"/>
                    </a:lnTo>
                    <a:lnTo>
                      <a:pt x="65" y="27"/>
                    </a:lnTo>
                    <a:lnTo>
                      <a:pt x="98" y="37"/>
                    </a:lnTo>
                    <a:lnTo>
                      <a:pt x="122" y="52"/>
                    </a:lnTo>
                    <a:lnTo>
                      <a:pt x="139" y="70"/>
                    </a:lnTo>
                    <a:lnTo>
                      <a:pt x="150" y="90"/>
                    </a:lnTo>
                    <a:lnTo>
                      <a:pt x="157" y="111"/>
                    </a:lnTo>
                    <a:lnTo>
                      <a:pt x="161" y="131"/>
                    </a:lnTo>
                    <a:lnTo>
                      <a:pt x="163" y="148"/>
                    </a:lnTo>
                    <a:lnTo>
                      <a:pt x="167" y="156"/>
                    </a:lnTo>
                    <a:lnTo>
                      <a:pt x="174" y="158"/>
                    </a:lnTo>
                    <a:lnTo>
                      <a:pt x="181" y="156"/>
                    </a:lnTo>
                    <a:lnTo>
                      <a:pt x="185" y="148"/>
                    </a:lnTo>
                    <a:lnTo>
                      <a:pt x="186" y="126"/>
                    </a:lnTo>
                    <a:lnTo>
                      <a:pt x="183" y="101"/>
                    </a:lnTo>
                    <a:lnTo>
                      <a:pt x="175" y="76"/>
                    </a:lnTo>
                    <a:lnTo>
                      <a:pt x="159" y="52"/>
                    </a:lnTo>
                    <a:lnTo>
                      <a:pt x="137" y="30"/>
                    </a:lnTo>
                    <a:lnTo>
                      <a:pt x="105" y="13"/>
                    </a:lnTo>
                    <a:lnTo>
                      <a:pt x="6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6" name="Freeform 814"/>
              <p:cNvSpPr>
                <a:spLocks/>
              </p:cNvSpPr>
              <p:nvPr/>
            </p:nvSpPr>
            <p:spPr bwMode="auto">
              <a:xfrm>
                <a:off x="2646" y="2462"/>
                <a:ext cx="76" cy="96"/>
              </a:xfrm>
              <a:custGeom>
                <a:avLst/>
                <a:gdLst>
                  <a:gd name="T0" fmla="*/ 0 w 230"/>
                  <a:gd name="T1" fmla="*/ 0 h 192"/>
                  <a:gd name="T2" fmla="*/ 0 w 230"/>
                  <a:gd name="T3" fmla="*/ 1 h 192"/>
                  <a:gd name="T4" fmla="*/ 0 w 230"/>
                  <a:gd name="T5" fmla="*/ 1 h 192"/>
                  <a:gd name="T6" fmla="*/ 0 w 230"/>
                  <a:gd name="T7" fmla="*/ 1 h 192"/>
                  <a:gd name="T8" fmla="*/ 0 w 230"/>
                  <a:gd name="T9" fmla="*/ 1 h 192"/>
                  <a:gd name="T10" fmla="*/ 0 w 230"/>
                  <a:gd name="T11" fmla="*/ 1 h 192"/>
                  <a:gd name="T12" fmla="*/ 0 w 230"/>
                  <a:gd name="T13" fmla="*/ 1 h 192"/>
                  <a:gd name="T14" fmla="*/ 0 w 230"/>
                  <a:gd name="T15" fmla="*/ 1 h 192"/>
                  <a:gd name="T16" fmla="*/ 0 w 230"/>
                  <a:gd name="T17" fmla="*/ 1 h 192"/>
                  <a:gd name="T18" fmla="*/ 0 w 230"/>
                  <a:gd name="T19" fmla="*/ 1 h 192"/>
                  <a:gd name="T20" fmla="*/ 0 w 230"/>
                  <a:gd name="T21" fmla="*/ 1 h 192"/>
                  <a:gd name="T22" fmla="*/ 0 w 230"/>
                  <a:gd name="T23" fmla="*/ 1 h 192"/>
                  <a:gd name="T24" fmla="*/ 0 w 230"/>
                  <a:gd name="T25" fmla="*/ 1 h 192"/>
                  <a:gd name="T26" fmla="*/ 0 w 230"/>
                  <a:gd name="T27" fmla="*/ 1 h 192"/>
                  <a:gd name="T28" fmla="*/ 0 w 230"/>
                  <a:gd name="T29" fmla="*/ 1 h 192"/>
                  <a:gd name="T30" fmla="*/ 0 w 230"/>
                  <a:gd name="T31" fmla="*/ 1 h 192"/>
                  <a:gd name="T32" fmla="*/ 0 w 230"/>
                  <a:gd name="T33" fmla="*/ 1 h 192"/>
                  <a:gd name="T34" fmla="*/ 0 w 230"/>
                  <a:gd name="T35" fmla="*/ 1 h 192"/>
                  <a:gd name="T36" fmla="*/ 0 w 230"/>
                  <a:gd name="T37" fmla="*/ 1 h 192"/>
                  <a:gd name="T38" fmla="*/ 0 w 230"/>
                  <a:gd name="T39" fmla="*/ 1 h 192"/>
                  <a:gd name="T40" fmla="*/ 0 w 230"/>
                  <a:gd name="T41" fmla="*/ 1 h 192"/>
                  <a:gd name="T42" fmla="*/ 0 w 230"/>
                  <a:gd name="T43" fmla="*/ 1 h 192"/>
                  <a:gd name="T44" fmla="*/ 0 w 230"/>
                  <a:gd name="T45" fmla="*/ 1 h 192"/>
                  <a:gd name="T46" fmla="*/ 0 w 230"/>
                  <a:gd name="T47" fmla="*/ 1 h 192"/>
                  <a:gd name="T48" fmla="*/ 0 w 230"/>
                  <a:gd name="T49" fmla="*/ 1 h 192"/>
                  <a:gd name="T50" fmla="*/ 0 w 230"/>
                  <a:gd name="T51" fmla="*/ 1 h 192"/>
                  <a:gd name="T52" fmla="*/ 0 w 230"/>
                  <a:gd name="T53" fmla="*/ 1 h 192"/>
                  <a:gd name="T54" fmla="*/ 0 w 230"/>
                  <a:gd name="T55" fmla="*/ 1 h 192"/>
                  <a:gd name="T56" fmla="*/ 0 w 230"/>
                  <a:gd name="T57" fmla="*/ 1 h 192"/>
                  <a:gd name="T58" fmla="*/ 0 w 230"/>
                  <a:gd name="T59" fmla="*/ 1 h 192"/>
                  <a:gd name="T60" fmla="*/ 0 w 230"/>
                  <a:gd name="T61" fmla="*/ 1 h 192"/>
                  <a:gd name="T62" fmla="*/ 0 w 230"/>
                  <a:gd name="T63" fmla="*/ 0 h 192"/>
                  <a:gd name="T64" fmla="*/ 0 w 230"/>
                  <a:gd name="T65" fmla="*/ 0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0"/>
                  <a:gd name="T100" fmla="*/ 0 h 192"/>
                  <a:gd name="T101" fmla="*/ 230 w 230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0" h="192">
                    <a:moveTo>
                      <a:pt x="12" y="0"/>
                    </a:moveTo>
                    <a:lnTo>
                      <a:pt x="5" y="3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20" y="22"/>
                    </a:lnTo>
                    <a:lnTo>
                      <a:pt x="69" y="28"/>
                    </a:lnTo>
                    <a:lnTo>
                      <a:pt x="109" y="41"/>
                    </a:lnTo>
                    <a:lnTo>
                      <a:pt x="139" y="62"/>
                    </a:lnTo>
                    <a:lnTo>
                      <a:pt x="163" y="85"/>
                    </a:lnTo>
                    <a:lnTo>
                      <a:pt x="182" y="112"/>
                    </a:lnTo>
                    <a:lnTo>
                      <a:pt x="194" y="138"/>
                    </a:lnTo>
                    <a:lnTo>
                      <a:pt x="202" y="162"/>
                    </a:lnTo>
                    <a:lnTo>
                      <a:pt x="206" y="181"/>
                    </a:lnTo>
                    <a:lnTo>
                      <a:pt x="210" y="188"/>
                    </a:lnTo>
                    <a:lnTo>
                      <a:pt x="218" y="192"/>
                    </a:lnTo>
                    <a:lnTo>
                      <a:pt x="225" y="188"/>
                    </a:lnTo>
                    <a:lnTo>
                      <a:pt x="229" y="181"/>
                    </a:lnTo>
                    <a:lnTo>
                      <a:pt x="230" y="169"/>
                    </a:lnTo>
                    <a:lnTo>
                      <a:pt x="229" y="156"/>
                    </a:lnTo>
                    <a:lnTo>
                      <a:pt x="226" y="142"/>
                    </a:lnTo>
                    <a:lnTo>
                      <a:pt x="222" y="127"/>
                    </a:lnTo>
                    <a:lnTo>
                      <a:pt x="215" y="112"/>
                    </a:lnTo>
                    <a:lnTo>
                      <a:pt x="206" y="97"/>
                    </a:lnTo>
                    <a:lnTo>
                      <a:pt x="197" y="81"/>
                    </a:lnTo>
                    <a:lnTo>
                      <a:pt x="185" y="66"/>
                    </a:lnTo>
                    <a:lnTo>
                      <a:pt x="170" y="52"/>
                    </a:lnTo>
                    <a:lnTo>
                      <a:pt x="154" y="39"/>
                    </a:lnTo>
                    <a:lnTo>
                      <a:pt x="135" y="28"/>
                    </a:lnTo>
                    <a:lnTo>
                      <a:pt x="115" y="17"/>
                    </a:lnTo>
                    <a:lnTo>
                      <a:pt x="93" y="9"/>
                    </a:lnTo>
                    <a:lnTo>
                      <a:pt x="67" y="3"/>
                    </a:lnTo>
                    <a:lnTo>
                      <a:pt x="41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7" name="Freeform 815"/>
              <p:cNvSpPr>
                <a:spLocks/>
              </p:cNvSpPr>
              <p:nvPr/>
            </p:nvSpPr>
            <p:spPr bwMode="auto">
              <a:xfrm>
                <a:off x="2507" y="2498"/>
                <a:ext cx="82" cy="70"/>
              </a:xfrm>
              <a:custGeom>
                <a:avLst/>
                <a:gdLst>
                  <a:gd name="T0" fmla="*/ 0 w 245"/>
                  <a:gd name="T1" fmla="*/ 1 h 139"/>
                  <a:gd name="T2" fmla="*/ 0 w 245"/>
                  <a:gd name="T3" fmla="*/ 1 h 139"/>
                  <a:gd name="T4" fmla="*/ 0 w 245"/>
                  <a:gd name="T5" fmla="*/ 1 h 139"/>
                  <a:gd name="T6" fmla="*/ 0 w 245"/>
                  <a:gd name="T7" fmla="*/ 1 h 139"/>
                  <a:gd name="T8" fmla="*/ 0 w 245"/>
                  <a:gd name="T9" fmla="*/ 1 h 139"/>
                  <a:gd name="T10" fmla="*/ 0 w 245"/>
                  <a:gd name="T11" fmla="*/ 1 h 139"/>
                  <a:gd name="T12" fmla="*/ 0 w 245"/>
                  <a:gd name="T13" fmla="*/ 1 h 139"/>
                  <a:gd name="T14" fmla="*/ 0 w 245"/>
                  <a:gd name="T15" fmla="*/ 1 h 139"/>
                  <a:gd name="T16" fmla="*/ 0 w 245"/>
                  <a:gd name="T17" fmla="*/ 1 h 139"/>
                  <a:gd name="T18" fmla="*/ 0 w 245"/>
                  <a:gd name="T19" fmla="*/ 1 h 139"/>
                  <a:gd name="T20" fmla="*/ 0 w 245"/>
                  <a:gd name="T21" fmla="*/ 1 h 139"/>
                  <a:gd name="T22" fmla="*/ 0 w 245"/>
                  <a:gd name="T23" fmla="*/ 1 h 139"/>
                  <a:gd name="T24" fmla="*/ 0 w 245"/>
                  <a:gd name="T25" fmla="*/ 1 h 139"/>
                  <a:gd name="T26" fmla="*/ 0 w 245"/>
                  <a:gd name="T27" fmla="*/ 1 h 139"/>
                  <a:gd name="T28" fmla="*/ 0 w 245"/>
                  <a:gd name="T29" fmla="*/ 1 h 139"/>
                  <a:gd name="T30" fmla="*/ 0 w 245"/>
                  <a:gd name="T31" fmla="*/ 1 h 139"/>
                  <a:gd name="T32" fmla="*/ 0 w 245"/>
                  <a:gd name="T33" fmla="*/ 1 h 139"/>
                  <a:gd name="T34" fmla="*/ 0 w 245"/>
                  <a:gd name="T35" fmla="*/ 1 h 139"/>
                  <a:gd name="T36" fmla="*/ 0 w 245"/>
                  <a:gd name="T37" fmla="*/ 1 h 139"/>
                  <a:gd name="T38" fmla="*/ 0 w 245"/>
                  <a:gd name="T39" fmla="*/ 1 h 139"/>
                  <a:gd name="T40" fmla="*/ 0 w 245"/>
                  <a:gd name="T41" fmla="*/ 1 h 139"/>
                  <a:gd name="T42" fmla="*/ 0 w 245"/>
                  <a:gd name="T43" fmla="*/ 1 h 139"/>
                  <a:gd name="T44" fmla="*/ 0 w 245"/>
                  <a:gd name="T45" fmla="*/ 1 h 139"/>
                  <a:gd name="T46" fmla="*/ 0 w 245"/>
                  <a:gd name="T47" fmla="*/ 1 h 139"/>
                  <a:gd name="T48" fmla="*/ 0 w 245"/>
                  <a:gd name="T49" fmla="*/ 1 h 139"/>
                  <a:gd name="T50" fmla="*/ 0 w 245"/>
                  <a:gd name="T51" fmla="*/ 1 h 139"/>
                  <a:gd name="T52" fmla="*/ 0 w 245"/>
                  <a:gd name="T53" fmla="*/ 1 h 139"/>
                  <a:gd name="T54" fmla="*/ 0 w 245"/>
                  <a:gd name="T55" fmla="*/ 1 h 139"/>
                  <a:gd name="T56" fmla="*/ 0 w 245"/>
                  <a:gd name="T57" fmla="*/ 1 h 139"/>
                  <a:gd name="T58" fmla="*/ 0 w 245"/>
                  <a:gd name="T59" fmla="*/ 0 h 139"/>
                  <a:gd name="T60" fmla="*/ 0 w 245"/>
                  <a:gd name="T61" fmla="*/ 0 h 139"/>
                  <a:gd name="T62" fmla="*/ 0 w 245"/>
                  <a:gd name="T63" fmla="*/ 1 h 139"/>
                  <a:gd name="T64" fmla="*/ 0 w 245"/>
                  <a:gd name="T65" fmla="*/ 1 h 1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5"/>
                  <a:gd name="T100" fmla="*/ 0 h 139"/>
                  <a:gd name="T101" fmla="*/ 245 w 245"/>
                  <a:gd name="T102" fmla="*/ 139 h 1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5" h="139">
                    <a:moveTo>
                      <a:pt x="237" y="9"/>
                    </a:moveTo>
                    <a:lnTo>
                      <a:pt x="242" y="15"/>
                    </a:lnTo>
                    <a:lnTo>
                      <a:pt x="245" y="23"/>
                    </a:lnTo>
                    <a:lnTo>
                      <a:pt x="240" y="31"/>
                    </a:lnTo>
                    <a:lnTo>
                      <a:pt x="221" y="31"/>
                    </a:lnTo>
                    <a:lnTo>
                      <a:pt x="172" y="25"/>
                    </a:lnTo>
                    <a:lnTo>
                      <a:pt x="132" y="27"/>
                    </a:lnTo>
                    <a:lnTo>
                      <a:pt x="100" y="38"/>
                    </a:lnTo>
                    <a:lnTo>
                      <a:pt x="76" y="53"/>
                    </a:lnTo>
                    <a:lnTo>
                      <a:pt x="57" y="71"/>
                    </a:lnTo>
                    <a:lnTo>
                      <a:pt x="43" y="92"/>
                    </a:lnTo>
                    <a:lnTo>
                      <a:pt x="32" y="112"/>
                    </a:lnTo>
                    <a:lnTo>
                      <a:pt x="23" y="130"/>
                    </a:lnTo>
                    <a:lnTo>
                      <a:pt x="16" y="138"/>
                    </a:lnTo>
                    <a:lnTo>
                      <a:pt x="8" y="139"/>
                    </a:lnTo>
                    <a:lnTo>
                      <a:pt x="1" y="135"/>
                    </a:lnTo>
                    <a:lnTo>
                      <a:pt x="0" y="126"/>
                    </a:lnTo>
                    <a:lnTo>
                      <a:pt x="3" y="114"/>
                    </a:lnTo>
                    <a:lnTo>
                      <a:pt x="7" y="102"/>
                    </a:lnTo>
                    <a:lnTo>
                      <a:pt x="12" y="90"/>
                    </a:lnTo>
                    <a:lnTo>
                      <a:pt x="19" y="77"/>
                    </a:lnTo>
                    <a:lnTo>
                      <a:pt x="27" y="64"/>
                    </a:lnTo>
                    <a:lnTo>
                      <a:pt x="36" y="52"/>
                    </a:lnTo>
                    <a:lnTo>
                      <a:pt x="48" y="40"/>
                    </a:lnTo>
                    <a:lnTo>
                      <a:pt x="61" y="30"/>
                    </a:lnTo>
                    <a:lnTo>
                      <a:pt x="77" y="20"/>
                    </a:lnTo>
                    <a:lnTo>
                      <a:pt x="93" y="12"/>
                    </a:lnTo>
                    <a:lnTo>
                      <a:pt x="113" y="6"/>
                    </a:lnTo>
                    <a:lnTo>
                      <a:pt x="133" y="2"/>
                    </a:lnTo>
                    <a:lnTo>
                      <a:pt x="156" y="0"/>
                    </a:lnTo>
                    <a:lnTo>
                      <a:pt x="181" y="0"/>
                    </a:lnTo>
                    <a:lnTo>
                      <a:pt x="208" y="3"/>
                    </a:lnTo>
                    <a:lnTo>
                      <a:pt x="23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8" name="Freeform 816"/>
              <p:cNvSpPr>
                <a:spLocks/>
              </p:cNvSpPr>
              <p:nvPr/>
            </p:nvSpPr>
            <p:spPr bwMode="auto">
              <a:xfrm>
                <a:off x="2471" y="2460"/>
                <a:ext cx="94" cy="83"/>
              </a:xfrm>
              <a:custGeom>
                <a:avLst/>
                <a:gdLst>
                  <a:gd name="T0" fmla="*/ 0 w 283"/>
                  <a:gd name="T1" fmla="*/ 0 h 168"/>
                  <a:gd name="T2" fmla="*/ 0 w 283"/>
                  <a:gd name="T3" fmla="*/ 0 h 168"/>
                  <a:gd name="T4" fmla="*/ 0 w 283"/>
                  <a:gd name="T5" fmla="*/ 0 h 168"/>
                  <a:gd name="T6" fmla="*/ 0 w 283"/>
                  <a:gd name="T7" fmla="*/ 0 h 168"/>
                  <a:gd name="T8" fmla="*/ 0 w 283"/>
                  <a:gd name="T9" fmla="*/ 0 h 168"/>
                  <a:gd name="T10" fmla="*/ 0 w 283"/>
                  <a:gd name="T11" fmla="*/ 0 h 168"/>
                  <a:gd name="T12" fmla="*/ 0 w 283"/>
                  <a:gd name="T13" fmla="*/ 0 h 168"/>
                  <a:gd name="T14" fmla="*/ 0 w 283"/>
                  <a:gd name="T15" fmla="*/ 0 h 168"/>
                  <a:gd name="T16" fmla="*/ 0 w 283"/>
                  <a:gd name="T17" fmla="*/ 0 h 168"/>
                  <a:gd name="T18" fmla="*/ 0 w 283"/>
                  <a:gd name="T19" fmla="*/ 0 h 168"/>
                  <a:gd name="T20" fmla="*/ 0 w 283"/>
                  <a:gd name="T21" fmla="*/ 0 h 168"/>
                  <a:gd name="T22" fmla="*/ 0 w 283"/>
                  <a:gd name="T23" fmla="*/ 0 h 168"/>
                  <a:gd name="T24" fmla="*/ 0 w 283"/>
                  <a:gd name="T25" fmla="*/ 0 h 168"/>
                  <a:gd name="T26" fmla="*/ 0 w 283"/>
                  <a:gd name="T27" fmla="*/ 0 h 168"/>
                  <a:gd name="T28" fmla="*/ 0 w 283"/>
                  <a:gd name="T29" fmla="*/ 0 h 168"/>
                  <a:gd name="T30" fmla="*/ 0 w 283"/>
                  <a:gd name="T31" fmla="*/ 0 h 168"/>
                  <a:gd name="T32" fmla="*/ 0 w 283"/>
                  <a:gd name="T33" fmla="*/ 0 h 168"/>
                  <a:gd name="T34" fmla="*/ 0 w 283"/>
                  <a:gd name="T35" fmla="*/ 0 h 168"/>
                  <a:gd name="T36" fmla="*/ 0 w 283"/>
                  <a:gd name="T37" fmla="*/ 0 h 168"/>
                  <a:gd name="T38" fmla="*/ 0 w 283"/>
                  <a:gd name="T39" fmla="*/ 0 h 168"/>
                  <a:gd name="T40" fmla="*/ 0 w 283"/>
                  <a:gd name="T41" fmla="*/ 0 h 168"/>
                  <a:gd name="T42" fmla="*/ 0 w 283"/>
                  <a:gd name="T43" fmla="*/ 0 h 168"/>
                  <a:gd name="T44" fmla="*/ 0 w 283"/>
                  <a:gd name="T45" fmla="*/ 0 h 168"/>
                  <a:gd name="T46" fmla="*/ 0 w 283"/>
                  <a:gd name="T47" fmla="*/ 0 h 168"/>
                  <a:gd name="T48" fmla="*/ 0 w 283"/>
                  <a:gd name="T49" fmla="*/ 0 h 168"/>
                  <a:gd name="T50" fmla="*/ 0 w 283"/>
                  <a:gd name="T51" fmla="*/ 0 h 168"/>
                  <a:gd name="T52" fmla="*/ 0 w 283"/>
                  <a:gd name="T53" fmla="*/ 0 h 168"/>
                  <a:gd name="T54" fmla="*/ 0 w 283"/>
                  <a:gd name="T55" fmla="*/ 0 h 168"/>
                  <a:gd name="T56" fmla="*/ 0 w 283"/>
                  <a:gd name="T57" fmla="*/ 0 h 168"/>
                  <a:gd name="T58" fmla="*/ 0 w 283"/>
                  <a:gd name="T59" fmla="*/ 0 h 168"/>
                  <a:gd name="T60" fmla="*/ 0 w 283"/>
                  <a:gd name="T61" fmla="*/ 0 h 168"/>
                  <a:gd name="T62" fmla="*/ 0 w 283"/>
                  <a:gd name="T63" fmla="*/ 0 h 168"/>
                  <a:gd name="T64" fmla="*/ 0 w 283"/>
                  <a:gd name="T65" fmla="*/ 0 h 168"/>
                  <a:gd name="T66" fmla="*/ 0 w 283"/>
                  <a:gd name="T67" fmla="*/ 0 h 168"/>
                  <a:gd name="T68" fmla="*/ 0 w 283"/>
                  <a:gd name="T69" fmla="*/ 0 h 168"/>
                  <a:gd name="T70" fmla="*/ 0 w 283"/>
                  <a:gd name="T71" fmla="*/ 0 h 168"/>
                  <a:gd name="T72" fmla="*/ 0 w 283"/>
                  <a:gd name="T73" fmla="*/ 0 h 168"/>
                  <a:gd name="T74" fmla="*/ 0 w 283"/>
                  <a:gd name="T75" fmla="*/ 0 h 168"/>
                  <a:gd name="T76" fmla="*/ 0 w 283"/>
                  <a:gd name="T77" fmla="*/ 0 h 168"/>
                  <a:gd name="T78" fmla="*/ 0 w 283"/>
                  <a:gd name="T79" fmla="*/ 0 h 168"/>
                  <a:gd name="T80" fmla="*/ 0 w 283"/>
                  <a:gd name="T81" fmla="*/ 0 h 1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3"/>
                  <a:gd name="T124" fmla="*/ 0 h 168"/>
                  <a:gd name="T125" fmla="*/ 283 w 283"/>
                  <a:gd name="T126" fmla="*/ 168 h 1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3" h="168">
                    <a:moveTo>
                      <a:pt x="273" y="9"/>
                    </a:moveTo>
                    <a:lnTo>
                      <a:pt x="280" y="14"/>
                    </a:lnTo>
                    <a:lnTo>
                      <a:pt x="283" y="24"/>
                    </a:lnTo>
                    <a:lnTo>
                      <a:pt x="276" y="31"/>
                    </a:lnTo>
                    <a:lnTo>
                      <a:pt x="256" y="31"/>
                    </a:lnTo>
                    <a:lnTo>
                      <a:pt x="228" y="27"/>
                    </a:lnTo>
                    <a:lnTo>
                      <a:pt x="203" y="26"/>
                    </a:lnTo>
                    <a:lnTo>
                      <a:pt x="180" y="28"/>
                    </a:lnTo>
                    <a:lnTo>
                      <a:pt x="159" y="31"/>
                    </a:lnTo>
                    <a:lnTo>
                      <a:pt x="140" y="38"/>
                    </a:lnTo>
                    <a:lnTo>
                      <a:pt x="121" y="46"/>
                    </a:lnTo>
                    <a:lnTo>
                      <a:pt x="107" y="55"/>
                    </a:lnTo>
                    <a:lnTo>
                      <a:pt x="92" y="66"/>
                    </a:lnTo>
                    <a:lnTo>
                      <a:pt x="80" y="78"/>
                    </a:lnTo>
                    <a:lnTo>
                      <a:pt x="68" y="90"/>
                    </a:lnTo>
                    <a:lnTo>
                      <a:pt x="59" y="103"/>
                    </a:lnTo>
                    <a:lnTo>
                      <a:pt x="50" y="115"/>
                    </a:lnTo>
                    <a:lnTo>
                      <a:pt x="42" y="128"/>
                    </a:lnTo>
                    <a:lnTo>
                      <a:pt x="35" y="139"/>
                    </a:lnTo>
                    <a:lnTo>
                      <a:pt x="30" y="149"/>
                    </a:lnTo>
                    <a:lnTo>
                      <a:pt x="24" y="159"/>
                    </a:lnTo>
                    <a:lnTo>
                      <a:pt x="16" y="167"/>
                    </a:lnTo>
                    <a:lnTo>
                      <a:pt x="8" y="168"/>
                    </a:lnTo>
                    <a:lnTo>
                      <a:pt x="2" y="163"/>
                    </a:lnTo>
                    <a:lnTo>
                      <a:pt x="0" y="154"/>
                    </a:lnTo>
                    <a:lnTo>
                      <a:pt x="3" y="141"/>
                    </a:lnTo>
                    <a:lnTo>
                      <a:pt x="8" y="128"/>
                    </a:lnTo>
                    <a:lnTo>
                      <a:pt x="15" y="113"/>
                    </a:lnTo>
                    <a:lnTo>
                      <a:pt x="23" y="99"/>
                    </a:lnTo>
                    <a:lnTo>
                      <a:pt x="34" y="84"/>
                    </a:lnTo>
                    <a:lnTo>
                      <a:pt x="46" y="69"/>
                    </a:lnTo>
                    <a:lnTo>
                      <a:pt x="60" y="55"/>
                    </a:lnTo>
                    <a:lnTo>
                      <a:pt x="77" y="41"/>
                    </a:lnTo>
                    <a:lnTo>
                      <a:pt x="95" y="29"/>
                    </a:lnTo>
                    <a:lnTo>
                      <a:pt x="115" y="19"/>
                    </a:lnTo>
                    <a:lnTo>
                      <a:pt x="137" y="10"/>
                    </a:lnTo>
                    <a:lnTo>
                      <a:pt x="160" y="5"/>
                    </a:lnTo>
                    <a:lnTo>
                      <a:pt x="187" y="0"/>
                    </a:lnTo>
                    <a:lnTo>
                      <a:pt x="213" y="0"/>
                    </a:lnTo>
                    <a:lnTo>
                      <a:pt x="243" y="3"/>
                    </a:lnTo>
                    <a:lnTo>
                      <a:pt x="273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19" name="Freeform 817"/>
              <p:cNvSpPr>
                <a:spLocks/>
              </p:cNvSpPr>
              <p:nvPr/>
            </p:nvSpPr>
            <p:spPr bwMode="auto">
              <a:xfrm>
                <a:off x="2539" y="2526"/>
                <a:ext cx="42" cy="58"/>
              </a:xfrm>
              <a:custGeom>
                <a:avLst/>
                <a:gdLst>
                  <a:gd name="T0" fmla="*/ 0 w 125"/>
                  <a:gd name="T1" fmla="*/ 0 h 116"/>
                  <a:gd name="T2" fmla="*/ 0 w 125"/>
                  <a:gd name="T3" fmla="*/ 1 h 116"/>
                  <a:gd name="T4" fmla="*/ 0 w 125"/>
                  <a:gd name="T5" fmla="*/ 1 h 116"/>
                  <a:gd name="T6" fmla="*/ 0 w 125"/>
                  <a:gd name="T7" fmla="*/ 1 h 116"/>
                  <a:gd name="T8" fmla="*/ 0 w 125"/>
                  <a:gd name="T9" fmla="*/ 1 h 116"/>
                  <a:gd name="T10" fmla="*/ 0 w 125"/>
                  <a:gd name="T11" fmla="*/ 1 h 116"/>
                  <a:gd name="T12" fmla="*/ 0 w 125"/>
                  <a:gd name="T13" fmla="*/ 1 h 116"/>
                  <a:gd name="T14" fmla="*/ 0 w 125"/>
                  <a:gd name="T15" fmla="*/ 1 h 116"/>
                  <a:gd name="T16" fmla="*/ 0 w 125"/>
                  <a:gd name="T17" fmla="*/ 1 h 116"/>
                  <a:gd name="T18" fmla="*/ 0 w 125"/>
                  <a:gd name="T19" fmla="*/ 1 h 116"/>
                  <a:gd name="T20" fmla="*/ 0 w 125"/>
                  <a:gd name="T21" fmla="*/ 1 h 116"/>
                  <a:gd name="T22" fmla="*/ 0 w 125"/>
                  <a:gd name="T23" fmla="*/ 1 h 116"/>
                  <a:gd name="T24" fmla="*/ 0 w 125"/>
                  <a:gd name="T25" fmla="*/ 1 h 116"/>
                  <a:gd name="T26" fmla="*/ 0 w 125"/>
                  <a:gd name="T27" fmla="*/ 1 h 116"/>
                  <a:gd name="T28" fmla="*/ 0 w 125"/>
                  <a:gd name="T29" fmla="*/ 1 h 116"/>
                  <a:gd name="T30" fmla="*/ 0 w 125"/>
                  <a:gd name="T31" fmla="*/ 1 h 116"/>
                  <a:gd name="T32" fmla="*/ 0 w 125"/>
                  <a:gd name="T33" fmla="*/ 1 h 116"/>
                  <a:gd name="T34" fmla="*/ 0 w 125"/>
                  <a:gd name="T35" fmla="*/ 1 h 116"/>
                  <a:gd name="T36" fmla="*/ 0 w 125"/>
                  <a:gd name="T37" fmla="*/ 1 h 116"/>
                  <a:gd name="T38" fmla="*/ 0 w 125"/>
                  <a:gd name="T39" fmla="*/ 1 h 116"/>
                  <a:gd name="T40" fmla="*/ 0 w 125"/>
                  <a:gd name="T41" fmla="*/ 1 h 116"/>
                  <a:gd name="T42" fmla="*/ 0 w 125"/>
                  <a:gd name="T43" fmla="*/ 1 h 116"/>
                  <a:gd name="T44" fmla="*/ 0 w 125"/>
                  <a:gd name="T45" fmla="*/ 1 h 116"/>
                  <a:gd name="T46" fmla="*/ 0 w 125"/>
                  <a:gd name="T47" fmla="*/ 1 h 116"/>
                  <a:gd name="T48" fmla="*/ 0 w 125"/>
                  <a:gd name="T49" fmla="*/ 0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"/>
                  <a:gd name="T76" fmla="*/ 0 h 116"/>
                  <a:gd name="T77" fmla="*/ 125 w 125"/>
                  <a:gd name="T78" fmla="*/ 116 h 1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" h="116">
                    <a:moveTo>
                      <a:pt x="108" y="0"/>
                    </a:moveTo>
                    <a:lnTo>
                      <a:pt x="119" y="2"/>
                    </a:lnTo>
                    <a:lnTo>
                      <a:pt x="125" y="7"/>
                    </a:lnTo>
                    <a:lnTo>
                      <a:pt x="125" y="12"/>
                    </a:lnTo>
                    <a:lnTo>
                      <a:pt x="120" y="14"/>
                    </a:lnTo>
                    <a:lnTo>
                      <a:pt x="99" y="16"/>
                    </a:lnTo>
                    <a:lnTo>
                      <a:pt x="79" y="22"/>
                    </a:lnTo>
                    <a:lnTo>
                      <a:pt x="60" y="29"/>
                    </a:lnTo>
                    <a:lnTo>
                      <a:pt x="46" y="40"/>
                    </a:lnTo>
                    <a:lnTo>
                      <a:pt x="34" y="53"/>
                    </a:lnTo>
                    <a:lnTo>
                      <a:pt x="27" y="67"/>
                    </a:lnTo>
                    <a:lnTo>
                      <a:pt x="26" y="84"/>
                    </a:lnTo>
                    <a:lnTo>
                      <a:pt x="31" y="102"/>
                    </a:lnTo>
                    <a:lnTo>
                      <a:pt x="31" y="112"/>
                    </a:lnTo>
                    <a:lnTo>
                      <a:pt x="24" y="116"/>
                    </a:lnTo>
                    <a:lnTo>
                      <a:pt x="15" y="116"/>
                    </a:lnTo>
                    <a:lnTo>
                      <a:pt x="7" y="107"/>
                    </a:lnTo>
                    <a:lnTo>
                      <a:pt x="2" y="88"/>
                    </a:lnTo>
                    <a:lnTo>
                      <a:pt x="0" y="70"/>
                    </a:lnTo>
                    <a:lnTo>
                      <a:pt x="4" y="52"/>
                    </a:lnTo>
                    <a:lnTo>
                      <a:pt x="14" y="35"/>
                    </a:lnTo>
                    <a:lnTo>
                      <a:pt x="30" y="21"/>
                    </a:lnTo>
                    <a:lnTo>
                      <a:pt x="50" y="10"/>
                    </a:lnTo>
                    <a:lnTo>
                      <a:pt x="76" y="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0" name="Freeform 818"/>
              <p:cNvSpPr>
                <a:spLocks/>
              </p:cNvSpPr>
              <p:nvPr/>
            </p:nvSpPr>
            <p:spPr bwMode="auto">
              <a:xfrm>
                <a:off x="2635" y="2536"/>
                <a:ext cx="24" cy="58"/>
              </a:xfrm>
              <a:custGeom>
                <a:avLst/>
                <a:gdLst>
                  <a:gd name="T0" fmla="*/ 0 w 70"/>
                  <a:gd name="T1" fmla="*/ 0 h 116"/>
                  <a:gd name="T2" fmla="*/ 0 w 70"/>
                  <a:gd name="T3" fmla="*/ 1 h 116"/>
                  <a:gd name="T4" fmla="*/ 0 w 70"/>
                  <a:gd name="T5" fmla="*/ 1 h 116"/>
                  <a:gd name="T6" fmla="*/ 0 w 70"/>
                  <a:gd name="T7" fmla="*/ 1 h 116"/>
                  <a:gd name="T8" fmla="*/ 0 w 70"/>
                  <a:gd name="T9" fmla="*/ 1 h 116"/>
                  <a:gd name="T10" fmla="*/ 0 w 70"/>
                  <a:gd name="T11" fmla="*/ 1 h 116"/>
                  <a:gd name="T12" fmla="*/ 0 w 70"/>
                  <a:gd name="T13" fmla="*/ 1 h 116"/>
                  <a:gd name="T14" fmla="*/ 0 w 70"/>
                  <a:gd name="T15" fmla="*/ 1 h 116"/>
                  <a:gd name="T16" fmla="*/ 0 w 70"/>
                  <a:gd name="T17" fmla="*/ 1 h 116"/>
                  <a:gd name="T18" fmla="*/ 0 w 70"/>
                  <a:gd name="T19" fmla="*/ 1 h 116"/>
                  <a:gd name="T20" fmla="*/ 0 w 70"/>
                  <a:gd name="T21" fmla="*/ 1 h 116"/>
                  <a:gd name="T22" fmla="*/ 0 w 70"/>
                  <a:gd name="T23" fmla="*/ 1 h 116"/>
                  <a:gd name="T24" fmla="*/ 0 w 70"/>
                  <a:gd name="T25" fmla="*/ 1 h 116"/>
                  <a:gd name="T26" fmla="*/ 0 w 70"/>
                  <a:gd name="T27" fmla="*/ 1 h 116"/>
                  <a:gd name="T28" fmla="*/ 0 w 70"/>
                  <a:gd name="T29" fmla="*/ 1 h 116"/>
                  <a:gd name="T30" fmla="*/ 0 w 70"/>
                  <a:gd name="T31" fmla="*/ 1 h 116"/>
                  <a:gd name="T32" fmla="*/ 0 w 70"/>
                  <a:gd name="T33" fmla="*/ 1 h 116"/>
                  <a:gd name="T34" fmla="*/ 0 w 70"/>
                  <a:gd name="T35" fmla="*/ 1 h 116"/>
                  <a:gd name="T36" fmla="*/ 0 w 70"/>
                  <a:gd name="T37" fmla="*/ 1 h 116"/>
                  <a:gd name="T38" fmla="*/ 0 w 70"/>
                  <a:gd name="T39" fmla="*/ 1 h 116"/>
                  <a:gd name="T40" fmla="*/ 0 w 70"/>
                  <a:gd name="T41" fmla="*/ 1 h 116"/>
                  <a:gd name="T42" fmla="*/ 0 w 70"/>
                  <a:gd name="T43" fmla="*/ 1 h 116"/>
                  <a:gd name="T44" fmla="*/ 0 w 70"/>
                  <a:gd name="T45" fmla="*/ 1 h 116"/>
                  <a:gd name="T46" fmla="*/ 0 w 70"/>
                  <a:gd name="T47" fmla="*/ 1 h 116"/>
                  <a:gd name="T48" fmla="*/ 0 w 70"/>
                  <a:gd name="T49" fmla="*/ 0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0"/>
                  <a:gd name="T76" fmla="*/ 0 h 116"/>
                  <a:gd name="T77" fmla="*/ 70 w 70"/>
                  <a:gd name="T78" fmla="*/ 116 h 1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0" h="116">
                    <a:moveTo>
                      <a:pt x="13" y="0"/>
                    </a:moveTo>
                    <a:lnTo>
                      <a:pt x="4" y="1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5" y="17"/>
                    </a:lnTo>
                    <a:lnTo>
                      <a:pt x="13" y="20"/>
                    </a:lnTo>
                    <a:lnTo>
                      <a:pt x="21" y="25"/>
                    </a:lnTo>
                    <a:lnTo>
                      <a:pt x="31" y="33"/>
                    </a:lnTo>
                    <a:lnTo>
                      <a:pt x="37" y="42"/>
                    </a:lnTo>
                    <a:lnTo>
                      <a:pt x="43" y="54"/>
                    </a:lnTo>
                    <a:lnTo>
                      <a:pt x="45" y="68"/>
                    </a:lnTo>
                    <a:lnTo>
                      <a:pt x="44" y="84"/>
                    </a:lnTo>
                    <a:lnTo>
                      <a:pt x="39" y="102"/>
                    </a:lnTo>
                    <a:lnTo>
                      <a:pt x="39" y="112"/>
                    </a:lnTo>
                    <a:lnTo>
                      <a:pt x="45" y="116"/>
                    </a:lnTo>
                    <a:lnTo>
                      <a:pt x="55" y="116"/>
                    </a:lnTo>
                    <a:lnTo>
                      <a:pt x="63" y="108"/>
                    </a:lnTo>
                    <a:lnTo>
                      <a:pt x="68" y="89"/>
                    </a:lnTo>
                    <a:lnTo>
                      <a:pt x="70" y="70"/>
                    </a:lnTo>
                    <a:lnTo>
                      <a:pt x="68" y="53"/>
                    </a:lnTo>
                    <a:lnTo>
                      <a:pt x="63" y="37"/>
                    </a:lnTo>
                    <a:lnTo>
                      <a:pt x="53" y="23"/>
                    </a:lnTo>
                    <a:lnTo>
                      <a:pt x="43" y="11"/>
                    </a:lnTo>
                    <a:lnTo>
                      <a:pt x="29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1" name="Freeform 819"/>
              <p:cNvSpPr>
                <a:spLocks/>
              </p:cNvSpPr>
              <p:nvPr/>
            </p:nvSpPr>
            <p:spPr bwMode="auto">
              <a:xfrm>
                <a:off x="2120" y="2758"/>
                <a:ext cx="132" cy="105"/>
              </a:xfrm>
              <a:custGeom>
                <a:avLst/>
                <a:gdLst>
                  <a:gd name="T0" fmla="*/ 0 w 396"/>
                  <a:gd name="T1" fmla="*/ 1 h 210"/>
                  <a:gd name="T2" fmla="*/ 0 w 396"/>
                  <a:gd name="T3" fmla="*/ 0 h 210"/>
                  <a:gd name="T4" fmla="*/ 0 w 396"/>
                  <a:gd name="T5" fmla="*/ 1 h 210"/>
                  <a:gd name="T6" fmla="*/ 0 w 396"/>
                  <a:gd name="T7" fmla="*/ 1 h 210"/>
                  <a:gd name="T8" fmla="*/ 0 w 396"/>
                  <a:gd name="T9" fmla="*/ 1 h 210"/>
                  <a:gd name="T10" fmla="*/ 0 w 396"/>
                  <a:gd name="T11" fmla="*/ 1 h 210"/>
                  <a:gd name="T12" fmla="*/ 0 w 396"/>
                  <a:gd name="T13" fmla="*/ 1 h 210"/>
                  <a:gd name="T14" fmla="*/ 0 w 396"/>
                  <a:gd name="T15" fmla="*/ 1 h 210"/>
                  <a:gd name="T16" fmla="*/ 0 w 396"/>
                  <a:gd name="T17" fmla="*/ 1 h 210"/>
                  <a:gd name="T18" fmla="*/ 0 w 396"/>
                  <a:gd name="T19" fmla="*/ 1 h 210"/>
                  <a:gd name="T20" fmla="*/ 0 w 396"/>
                  <a:gd name="T21" fmla="*/ 1 h 210"/>
                  <a:gd name="T22" fmla="*/ 0 w 396"/>
                  <a:gd name="T23" fmla="*/ 1 h 210"/>
                  <a:gd name="T24" fmla="*/ 0 w 396"/>
                  <a:gd name="T25" fmla="*/ 1 h 210"/>
                  <a:gd name="T26" fmla="*/ 0 w 396"/>
                  <a:gd name="T27" fmla="*/ 1 h 210"/>
                  <a:gd name="T28" fmla="*/ 0 w 396"/>
                  <a:gd name="T29" fmla="*/ 1 h 210"/>
                  <a:gd name="T30" fmla="*/ 0 w 396"/>
                  <a:gd name="T31" fmla="*/ 1 h 210"/>
                  <a:gd name="T32" fmla="*/ 0 w 396"/>
                  <a:gd name="T33" fmla="*/ 1 h 210"/>
                  <a:gd name="T34" fmla="*/ 0 w 396"/>
                  <a:gd name="T35" fmla="*/ 1 h 210"/>
                  <a:gd name="T36" fmla="*/ 0 w 396"/>
                  <a:gd name="T37" fmla="*/ 1 h 210"/>
                  <a:gd name="T38" fmla="*/ 0 w 396"/>
                  <a:gd name="T39" fmla="*/ 1 h 210"/>
                  <a:gd name="T40" fmla="*/ 0 w 396"/>
                  <a:gd name="T41" fmla="*/ 1 h 210"/>
                  <a:gd name="T42" fmla="*/ 0 w 396"/>
                  <a:gd name="T43" fmla="*/ 1 h 210"/>
                  <a:gd name="T44" fmla="*/ 0 w 396"/>
                  <a:gd name="T45" fmla="*/ 1 h 210"/>
                  <a:gd name="T46" fmla="*/ 0 w 396"/>
                  <a:gd name="T47" fmla="*/ 1 h 210"/>
                  <a:gd name="T48" fmla="*/ 0 w 396"/>
                  <a:gd name="T49" fmla="*/ 1 h 210"/>
                  <a:gd name="T50" fmla="*/ 0 w 396"/>
                  <a:gd name="T51" fmla="*/ 1 h 210"/>
                  <a:gd name="T52" fmla="*/ 0 w 396"/>
                  <a:gd name="T53" fmla="*/ 1 h 210"/>
                  <a:gd name="T54" fmla="*/ 0 w 396"/>
                  <a:gd name="T55" fmla="*/ 1 h 210"/>
                  <a:gd name="T56" fmla="*/ 0 w 396"/>
                  <a:gd name="T57" fmla="*/ 1 h 210"/>
                  <a:gd name="T58" fmla="*/ 0 w 396"/>
                  <a:gd name="T59" fmla="*/ 1 h 210"/>
                  <a:gd name="T60" fmla="*/ 0 w 396"/>
                  <a:gd name="T61" fmla="*/ 1 h 210"/>
                  <a:gd name="T62" fmla="*/ 0 w 396"/>
                  <a:gd name="T63" fmla="*/ 1 h 210"/>
                  <a:gd name="T64" fmla="*/ 0 w 396"/>
                  <a:gd name="T65" fmla="*/ 1 h 210"/>
                  <a:gd name="T66" fmla="*/ 0 w 396"/>
                  <a:gd name="T67" fmla="*/ 1 h 2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96"/>
                  <a:gd name="T103" fmla="*/ 0 h 210"/>
                  <a:gd name="T104" fmla="*/ 396 w 396"/>
                  <a:gd name="T105" fmla="*/ 210 h 21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96" h="210">
                    <a:moveTo>
                      <a:pt x="216" y="57"/>
                    </a:moveTo>
                    <a:lnTo>
                      <a:pt x="239" y="27"/>
                    </a:lnTo>
                    <a:lnTo>
                      <a:pt x="268" y="9"/>
                    </a:lnTo>
                    <a:lnTo>
                      <a:pt x="300" y="0"/>
                    </a:lnTo>
                    <a:lnTo>
                      <a:pt x="333" y="1"/>
                    </a:lnTo>
                    <a:lnTo>
                      <a:pt x="361" y="11"/>
                    </a:lnTo>
                    <a:lnTo>
                      <a:pt x="384" y="28"/>
                    </a:lnTo>
                    <a:lnTo>
                      <a:pt x="396" y="51"/>
                    </a:lnTo>
                    <a:lnTo>
                      <a:pt x="394" y="80"/>
                    </a:lnTo>
                    <a:lnTo>
                      <a:pt x="388" y="88"/>
                    </a:lnTo>
                    <a:lnTo>
                      <a:pt x="381" y="89"/>
                    </a:lnTo>
                    <a:lnTo>
                      <a:pt x="376" y="84"/>
                    </a:lnTo>
                    <a:lnTo>
                      <a:pt x="374" y="76"/>
                    </a:lnTo>
                    <a:lnTo>
                      <a:pt x="374" y="54"/>
                    </a:lnTo>
                    <a:lnTo>
                      <a:pt x="361" y="37"/>
                    </a:lnTo>
                    <a:lnTo>
                      <a:pt x="341" y="27"/>
                    </a:lnTo>
                    <a:lnTo>
                      <a:pt x="317" y="23"/>
                    </a:lnTo>
                    <a:lnTo>
                      <a:pt x="291" y="27"/>
                    </a:lnTo>
                    <a:lnTo>
                      <a:pt x="268" y="39"/>
                    </a:lnTo>
                    <a:lnTo>
                      <a:pt x="251" y="58"/>
                    </a:lnTo>
                    <a:lnTo>
                      <a:pt x="243" y="86"/>
                    </a:lnTo>
                    <a:lnTo>
                      <a:pt x="239" y="92"/>
                    </a:lnTo>
                    <a:lnTo>
                      <a:pt x="232" y="94"/>
                    </a:lnTo>
                    <a:lnTo>
                      <a:pt x="224" y="90"/>
                    </a:lnTo>
                    <a:lnTo>
                      <a:pt x="216" y="86"/>
                    </a:lnTo>
                    <a:lnTo>
                      <a:pt x="192" y="69"/>
                    </a:lnTo>
                    <a:lnTo>
                      <a:pt x="164" y="62"/>
                    </a:lnTo>
                    <a:lnTo>
                      <a:pt x="137" y="64"/>
                    </a:lnTo>
                    <a:lnTo>
                      <a:pt x="113" y="73"/>
                    </a:lnTo>
                    <a:lnTo>
                      <a:pt x="95" y="88"/>
                    </a:lnTo>
                    <a:lnTo>
                      <a:pt x="84" y="107"/>
                    </a:lnTo>
                    <a:lnTo>
                      <a:pt x="84" y="131"/>
                    </a:lnTo>
                    <a:lnTo>
                      <a:pt x="98" y="156"/>
                    </a:lnTo>
                    <a:lnTo>
                      <a:pt x="100" y="163"/>
                    </a:lnTo>
                    <a:lnTo>
                      <a:pt x="95" y="166"/>
                    </a:lnTo>
                    <a:lnTo>
                      <a:pt x="86" y="167"/>
                    </a:lnTo>
                    <a:lnTo>
                      <a:pt x="74" y="165"/>
                    </a:lnTo>
                    <a:lnTo>
                      <a:pt x="54" y="160"/>
                    </a:lnTo>
                    <a:lnTo>
                      <a:pt x="40" y="160"/>
                    </a:lnTo>
                    <a:lnTo>
                      <a:pt x="34" y="165"/>
                    </a:lnTo>
                    <a:lnTo>
                      <a:pt x="32" y="172"/>
                    </a:lnTo>
                    <a:lnTo>
                      <a:pt x="35" y="180"/>
                    </a:lnTo>
                    <a:lnTo>
                      <a:pt x="43" y="189"/>
                    </a:lnTo>
                    <a:lnTo>
                      <a:pt x="54" y="195"/>
                    </a:lnTo>
                    <a:lnTo>
                      <a:pt x="67" y="198"/>
                    </a:lnTo>
                    <a:lnTo>
                      <a:pt x="71" y="199"/>
                    </a:lnTo>
                    <a:lnTo>
                      <a:pt x="74" y="201"/>
                    </a:lnTo>
                    <a:lnTo>
                      <a:pt x="75" y="204"/>
                    </a:lnTo>
                    <a:lnTo>
                      <a:pt x="74" y="207"/>
                    </a:lnTo>
                    <a:lnTo>
                      <a:pt x="70" y="209"/>
                    </a:lnTo>
                    <a:lnTo>
                      <a:pt x="62" y="210"/>
                    </a:lnTo>
                    <a:lnTo>
                      <a:pt x="50" y="210"/>
                    </a:lnTo>
                    <a:lnTo>
                      <a:pt x="34" y="207"/>
                    </a:lnTo>
                    <a:lnTo>
                      <a:pt x="22" y="202"/>
                    </a:lnTo>
                    <a:lnTo>
                      <a:pt x="11" y="194"/>
                    </a:lnTo>
                    <a:lnTo>
                      <a:pt x="3" y="184"/>
                    </a:lnTo>
                    <a:lnTo>
                      <a:pt x="0" y="172"/>
                    </a:lnTo>
                    <a:lnTo>
                      <a:pt x="2" y="160"/>
                    </a:lnTo>
                    <a:lnTo>
                      <a:pt x="10" y="150"/>
                    </a:lnTo>
                    <a:lnTo>
                      <a:pt x="23" y="142"/>
                    </a:lnTo>
                    <a:lnTo>
                      <a:pt x="46" y="137"/>
                    </a:lnTo>
                    <a:lnTo>
                      <a:pt x="36" y="118"/>
                    </a:lnTo>
                    <a:lnTo>
                      <a:pt x="39" y="95"/>
                    </a:lnTo>
                    <a:lnTo>
                      <a:pt x="51" y="72"/>
                    </a:lnTo>
                    <a:lnTo>
                      <a:pt x="71" y="52"/>
                    </a:lnTo>
                    <a:lnTo>
                      <a:pt x="99" y="37"/>
                    </a:lnTo>
                    <a:lnTo>
                      <a:pt x="133" y="31"/>
                    </a:lnTo>
                    <a:lnTo>
                      <a:pt x="172" y="37"/>
                    </a:lnTo>
                    <a:lnTo>
                      <a:pt x="216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22" name="Freeform 820"/>
              <p:cNvSpPr>
                <a:spLocks/>
              </p:cNvSpPr>
              <p:nvPr/>
            </p:nvSpPr>
            <p:spPr bwMode="auto">
              <a:xfrm>
                <a:off x="2154" y="2829"/>
                <a:ext cx="66" cy="102"/>
              </a:xfrm>
              <a:custGeom>
                <a:avLst/>
                <a:gdLst>
                  <a:gd name="T0" fmla="*/ 0 w 200"/>
                  <a:gd name="T1" fmla="*/ 1 h 204"/>
                  <a:gd name="T2" fmla="*/ 0 w 200"/>
                  <a:gd name="T3" fmla="*/ 1 h 204"/>
                  <a:gd name="T4" fmla="*/ 0 w 200"/>
                  <a:gd name="T5" fmla="*/ 1 h 204"/>
                  <a:gd name="T6" fmla="*/ 0 w 200"/>
                  <a:gd name="T7" fmla="*/ 1 h 204"/>
                  <a:gd name="T8" fmla="*/ 0 w 200"/>
                  <a:gd name="T9" fmla="*/ 1 h 204"/>
                  <a:gd name="T10" fmla="*/ 0 w 200"/>
                  <a:gd name="T11" fmla="*/ 1 h 204"/>
                  <a:gd name="T12" fmla="*/ 0 w 200"/>
                  <a:gd name="T13" fmla="*/ 1 h 204"/>
                  <a:gd name="T14" fmla="*/ 0 w 200"/>
                  <a:gd name="T15" fmla="*/ 1 h 204"/>
                  <a:gd name="T16" fmla="*/ 0 w 200"/>
                  <a:gd name="T17" fmla="*/ 1 h 204"/>
                  <a:gd name="T18" fmla="*/ 0 w 200"/>
                  <a:gd name="T19" fmla="*/ 1 h 204"/>
                  <a:gd name="T20" fmla="*/ 0 w 200"/>
                  <a:gd name="T21" fmla="*/ 1 h 204"/>
                  <a:gd name="T22" fmla="*/ 0 w 200"/>
                  <a:gd name="T23" fmla="*/ 1 h 204"/>
                  <a:gd name="T24" fmla="*/ 0 w 200"/>
                  <a:gd name="T25" fmla="*/ 1 h 204"/>
                  <a:gd name="T26" fmla="*/ 0 w 200"/>
                  <a:gd name="T27" fmla="*/ 1 h 204"/>
                  <a:gd name="T28" fmla="*/ 0 w 200"/>
                  <a:gd name="T29" fmla="*/ 1 h 204"/>
                  <a:gd name="T30" fmla="*/ 0 w 200"/>
                  <a:gd name="T31" fmla="*/ 1 h 204"/>
                  <a:gd name="T32" fmla="*/ 0 w 200"/>
                  <a:gd name="T33" fmla="*/ 1 h 204"/>
                  <a:gd name="T34" fmla="*/ 0 w 200"/>
                  <a:gd name="T35" fmla="*/ 1 h 204"/>
                  <a:gd name="T36" fmla="*/ 0 w 200"/>
                  <a:gd name="T37" fmla="*/ 1 h 204"/>
                  <a:gd name="T38" fmla="*/ 0 w 200"/>
                  <a:gd name="T39" fmla="*/ 1 h 204"/>
                  <a:gd name="T40" fmla="*/ 0 w 200"/>
                  <a:gd name="T41" fmla="*/ 1 h 204"/>
                  <a:gd name="T42" fmla="*/ 0 w 200"/>
                  <a:gd name="T43" fmla="*/ 1 h 204"/>
                  <a:gd name="T44" fmla="*/ 0 w 200"/>
                  <a:gd name="T45" fmla="*/ 1 h 204"/>
                  <a:gd name="T46" fmla="*/ 0 w 200"/>
                  <a:gd name="T47" fmla="*/ 1 h 204"/>
                  <a:gd name="T48" fmla="*/ 0 w 200"/>
                  <a:gd name="T49" fmla="*/ 1 h 204"/>
                  <a:gd name="T50" fmla="*/ 0 w 200"/>
                  <a:gd name="T51" fmla="*/ 1 h 204"/>
                  <a:gd name="T52" fmla="*/ 0 w 200"/>
                  <a:gd name="T53" fmla="*/ 1 h 204"/>
                  <a:gd name="T54" fmla="*/ 0 w 200"/>
                  <a:gd name="T55" fmla="*/ 1 h 204"/>
                  <a:gd name="T56" fmla="*/ 0 w 200"/>
                  <a:gd name="T57" fmla="*/ 1 h 204"/>
                  <a:gd name="T58" fmla="*/ 0 w 200"/>
                  <a:gd name="T59" fmla="*/ 1 h 204"/>
                  <a:gd name="T60" fmla="*/ 0 w 200"/>
                  <a:gd name="T61" fmla="*/ 1 h 204"/>
                  <a:gd name="T62" fmla="*/ 0 w 200"/>
                  <a:gd name="T63" fmla="*/ 1 h 2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0"/>
                  <a:gd name="T97" fmla="*/ 0 h 204"/>
                  <a:gd name="T98" fmla="*/ 200 w 200"/>
                  <a:gd name="T99" fmla="*/ 204 h 2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0" h="204">
                    <a:moveTo>
                      <a:pt x="192" y="30"/>
                    </a:moveTo>
                    <a:lnTo>
                      <a:pt x="199" y="34"/>
                    </a:lnTo>
                    <a:lnTo>
                      <a:pt x="200" y="40"/>
                    </a:lnTo>
                    <a:lnTo>
                      <a:pt x="200" y="43"/>
                    </a:lnTo>
                    <a:lnTo>
                      <a:pt x="196" y="46"/>
                    </a:lnTo>
                    <a:lnTo>
                      <a:pt x="191" y="48"/>
                    </a:lnTo>
                    <a:lnTo>
                      <a:pt x="184" y="48"/>
                    </a:lnTo>
                    <a:lnTo>
                      <a:pt x="176" y="47"/>
                    </a:lnTo>
                    <a:lnTo>
                      <a:pt x="168" y="45"/>
                    </a:lnTo>
                    <a:lnTo>
                      <a:pt x="136" y="34"/>
                    </a:lnTo>
                    <a:lnTo>
                      <a:pt x="108" y="33"/>
                    </a:lnTo>
                    <a:lnTo>
                      <a:pt x="84" y="37"/>
                    </a:lnTo>
                    <a:lnTo>
                      <a:pt x="65" y="48"/>
                    </a:lnTo>
                    <a:lnTo>
                      <a:pt x="55" y="62"/>
                    </a:lnTo>
                    <a:lnTo>
                      <a:pt x="49" y="78"/>
                    </a:lnTo>
                    <a:lnTo>
                      <a:pt x="53" y="93"/>
                    </a:lnTo>
                    <a:lnTo>
                      <a:pt x="67" y="107"/>
                    </a:lnTo>
                    <a:lnTo>
                      <a:pt x="76" y="115"/>
                    </a:lnTo>
                    <a:lnTo>
                      <a:pt x="76" y="120"/>
                    </a:lnTo>
                    <a:lnTo>
                      <a:pt x="71" y="122"/>
                    </a:lnTo>
                    <a:lnTo>
                      <a:pt x="61" y="126"/>
                    </a:lnTo>
                    <a:lnTo>
                      <a:pt x="39" y="142"/>
                    </a:lnTo>
                    <a:lnTo>
                      <a:pt x="31" y="156"/>
                    </a:lnTo>
                    <a:lnTo>
                      <a:pt x="33" y="167"/>
                    </a:lnTo>
                    <a:lnTo>
                      <a:pt x="45" y="175"/>
                    </a:lnTo>
                    <a:lnTo>
                      <a:pt x="61" y="179"/>
                    </a:lnTo>
                    <a:lnTo>
                      <a:pt x="79" y="178"/>
                    </a:lnTo>
                    <a:lnTo>
                      <a:pt x="93" y="172"/>
                    </a:lnTo>
                    <a:lnTo>
                      <a:pt x="103" y="162"/>
                    </a:lnTo>
                    <a:lnTo>
                      <a:pt x="111" y="152"/>
                    </a:lnTo>
                    <a:lnTo>
                      <a:pt x="123" y="149"/>
                    </a:lnTo>
                    <a:lnTo>
                      <a:pt x="132" y="152"/>
                    </a:lnTo>
                    <a:lnTo>
                      <a:pt x="133" y="163"/>
                    </a:lnTo>
                    <a:lnTo>
                      <a:pt x="129" y="172"/>
                    </a:lnTo>
                    <a:lnTo>
                      <a:pt x="121" y="182"/>
                    </a:lnTo>
                    <a:lnTo>
                      <a:pt x="111" y="191"/>
                    </a:lnTo>
                    <a:lnTo>
                      <a:pt x="97" y="198"/>
                    </a:lnTo>
                    <a:lnTo>
                      <a:pt x="80" y="202"/>
                    </a:lnTo>
                    <a:lnTo>
                      <a:pt x="61" y="204"/>
                    </a:lnTo>
                    <a:lnTo>
                      <a:pt x="40" y="199"/>
                    </a:lnTo>
                    <a:lnTo>
                      <a:pt x="16" y="189"/>
                    </a:lnTo>
                    <a:lnTo>
                      <a:pt x="8" y="182"/>
                    </a:lnTo>
                    <a:lnTo>
                      <a:pt x="3" y="174"/>
                    </a:lnTo>
                    <a:lnTo>
                      <a:pt x="0" y="164"/>
                    </a:lnTo>
                    <a:lnTo>
                      <a:pt x="0" y="153"/>
                    </a:lnTo>
                    <a:lnTo>
                      <a:pt x="4" y="144"/>
                    </a:lnTo>
                    <a:lnTo>
                      <a:pt x="11" y="134"/>
                    </a:lnTo>
                    <a:lnTo>
                      <a:pt x="21" y="126"/>
                    </a:lnTo>
                    <a:lnTo>
                      <a:pt x="37" y="121"/>
                    </a:lnTo>
                    <a:lnTo>
                      <a:pt x="24" y="112"/>
                    </a:lnTo>
                    <a:lnTo>
                      <a:pt x="15" y="103"/>
                    </a:lnTo>
                    <a:lnTo>
                      <a:pt x="8" y="91"/>
                    </a:lnTo>
                    <a:lnTo>
                      <a:pt x="5" y="78"/>
                    </a:lnTo>
                    <a:lnTo>
                      <a:pt x="5" y="64"/>
                    </a:lnTo>
                    <a:lnTo>
                      <a:pt x="8" y="51"/>
                    </a:lnTo>
                    <a:lnTo>
                      <a:pt x="15" y="39"/>
                    </a:lnTo>
                    <a:lnTo>
                      <a:pt x="24" y="27"/>
                    </a:lnTo>
                    <a:lnTo>
                      <a:pt x="36" y="16"/>
                    </a:lnTo>
                    <a:lnTo>
                      <a:pt x="51" y="7"/>
                    </a:lnTo>
                    <a:lnTo>
                      <a:pt x="68" y="2"/>
                    </a:lnTo>
                    <a:lnTo>
                      <a:pt x="88" y="0"/>
                    </a:lnTo>
                    <a:lnTo>
                      <a:pt x="111" y="1"/>
                    </a:lnTo>
                    <a:lnTo>
                      <a:pt x="135" y="5"/>
                    </a:lnTo>
                    <a:lnTo>
                      <a:pt x="163" y="15"/>
                    </a:lnTo>
                    <a:lnTo>
                      <a:pt x="19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1" name="Group 821"/>
            <p:cNvGrpSpPr>
              <a:grpSpLocks/>
            </p:cNvGrpSpPr>
            <p:nvPr/>
          </p:nvGrpSpPr>
          <p:grpSpPr bwMode="auto">
            <a:xfrm rot="19291039" flipH="1">
              <a:off x="1779" y="2310"/>
              <a:ext cx="889" cy="473"/>
              <a:chOff x="2129" y="3091"/>
              <a:chExt cx="889" cy="497"/>
            </a:xfrm>
          </p:grpSpPr>
          <p:sp>
            <p:nvSpPr>
              <p:cNvPr id="80674" name="Freeform 822"/>
              <p:cNvSpPr>
                <a:spLocks/>
              </p:cNvSpPr>
              <p:nvPr/>
            </p:nvSpPr>
            <p:spPr bwMode="auto">
              <a:xfrm>
                <a:off x="2547" y="3464"/>
                <a:ext cx="92" cy="124"/>
              </a:xfrm>
              <a:custGeom>
                <a:avLst/>
                <a:gdLst>
                  <a:gd name="T0" fmla="*/ 0 w 185"/>
                  <a:gd name="T1" fmla="*/ 0 h 249"/>
                  <a:gd name="T2" fmla="*/ 0 w 185"/>
                  <a:gd name="T3" fmla="*/ 0 h 249"/>
                  <a:gd name="T4" fmla="*/ 0 w 185"/>
                  <a:gd name="T5" fmla="*/ 0 h 249"/>
                  <a:gd name="T6" fmla="*/ 0 w 185"/>
                  <a:gd name="T7" fmla="*/ 0 h 249"/>
                  <a:gd name="T8" fmla="*/ 0 w 185"/>
                  <a:gd name="T9" fmla="*/ 0 h 249"/>
                  <a:gd name="T10" fmla="*/ 0 w 185"/>
                  <a:gd name="T11" fmla="*/ 0 h 249"/>
                  <a:gd name="T12" fmla="*/ 0 w 185"/>
                  <a:gd name="T13" fmla="*/ 0 h 249"/>
                  <a:gd name="T14" fmla="*/ 0 w 185"/>
                  <a:gd name="T15" fmla="*/ 0 h 249"/>
                  <a:gd name="T16" fmla="*/ 0 w 185"/>
                  <a:gd name="T17" fmla="*/ 0 h 249"/>
                  <a:gd name="T18" fmla="*/ 0 w 185"/>
                  <a:gd name="T19" fmla="*/ 0 h 249"/>
                  <a:gd name="T20" fmla="*/ 0 w 185"/>
                  <a:gd name="T21" fmla="*/ 0 h 249"/>
                  <a:gd name="T22" fmla="*/ 0 w 185"/>
                  <a:gd name="T23" fmla="*/ 0 h 249"/>
                  <a:gd name="T24" fmla="*/ 0 w 185"/>
                  <a:gd name="T25" fmla="*/ 0 h 249"/>
                  <a:gd name="T26" fmla="*/ 0 w 185"/>
                  <a:gd name="T27" fmla="*/ 0 h 249"/>
                  <a:gd name="T28" fmla="*/ 0 w 185"/>
                  <a:gd name="T29" fmla="*/ 0 h 249"/>
                  <a:gd name="T30" fmla="*/ 0 w 185"/>
                  <a:gd name="T31" fmla="*/ 0 h 249"/>
                  <a:gd name="T32" fmla="*/ 0 w 185"/>
                  <a:gd name="T33" fmla="*/ 0 h 249"/>
                  <a:gd name="T34" fmla="*/ 0 w 185"/>
                  <a:gd name="T35" fmla="*/ 0 h 249"/>
                  <a:gd name="T36" fmla="*/ 0 w 185"/>
                  <a:gd name="T37" fmla="*/ 0 h 249"/>
                  <a:gd name="T38" fmla="*/ 0 w 185"/>
                  <a:gd name="T39" fmla="*/ 0 h 249"/>
                  <a:gd name="T40" fmla="*/ 0 w 185"/>
                  <a:gd name="T41" fmla="*/ 0 h 249"/>
                  <a:gd name="T42" fmla="*/ 0 w 185"/>
                  <a:gd name="T43" fmla="*/ 0 h 249"/>
                  <a:gd name="T44" fmla="*/ 0 w 185"/>
                  <a:gd name="T45" fmla="*/ 0 h 249"/>
                  <a:gd name="T46" fmla="*/ 0 w 185"/>
                  <a:gd name="T47" fmla="*/ 0 h 249"/>
                  <a:gd name="T48" fmla="*/ 0 w 185"/>
                  <a:gd name="T49" fmla="*/ 0 h 249"/>
                  <a:gd name="T50" fmla="*/ 0 w 185"/>
                  <a:gd name="T51" fmla="*/ 0 h 249"/>
                  <a:gd name="T52" fmla="*/ 0 w 185"/>
                  <a:gd name="T53" fmla="*/ 0 h 249"/>
                  <a:gd name="T54" fmla="*/ 0 w 185"/>
                  <a:gd name="T55" fmla="*/ 0 h 249"/>
                  <a:gd name="T56" fmla="*/ 0 w 185"/>
                  <a:gd name="T57" fmla="*/ 0 h 249"/>
                  <a:gd name="T58" fmla="*/ 0 w 185"/>
                  <a:gd name="T59" fmla="*/ 0 h 249"/>
                  <a:gd name="T60" fmla="*/ 0 w 185"/>
                  <a:gd name="T61" fmla="*/ 0 h 249"/>
                  <a:gd name="T62" fmla="*/ 0 w 185"/>
                  <a:gd name="T63" fmla="*/ 0 h 249"/>
                  <a:gd name="T64" fmla="*/ 0 w 185"/>
                  <a:gd name="T65" fmla="*/ 0 h 24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5"/>
                  <a:gd name="T100" fmla="*/ 0 h 249"/>
                  <a:gd name="T101" fmla="*/ 185 w 185"/>
                  <a:gd name="T102" fmla="*/ 249 h 24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5" h="249">
                    <a:moveTo>
                      <a:pt x="71" y="249"/>
                    </a:moveTo>
                    <a:lnTo>
                      <a:pt x="89" y="245"/>
                    </a:lnTo>
                    <a:lnTo>
                      <a:pt x="107" y="237"/>
                    </a:lnTo>
                    <a:lnTo>
                      <a:pt x="124" y="223"/>
                    </a:lnTo>
                    <a:lnTo>
                      <a:pt x="141" y="207"/>
                    </a:lnTo>
                    <a:lnTo>
                      <a:pt x="154" y="188"/>
                    </a:lnTo>
                    <a:lnTo>
                      <a:pt x="167" y="165"/>
                    </a:lnTo>
                    <a:lnTo>
                      <a:pt x="176" y="141"/>
                    </a:lnTo>
                    <a:lnTo>
                      <a:pt x="183" y="116"/>
                    </a:lnTo>
                    <a:lnTo>
                      <a:pt x="185" y="91"/>
                    </a:lnTo>
                    <a:lnTo>
                      <a:pt x="184" y="68"/>
                    </a:lnTo>
                    <a:lnTo>
                      <a:pt x="179" y="48"/>
                    </a:lnTo>
                    <a:lnTo>
                      <a:pt x="172" y="30"/>
                    </a:lnTo>
                    <a:lnTo>
                      <a:pt x="161" y="16"/>
                    </a:lnTo>
                    <a:lnTo>
                      <a:pt x="148" y="7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6" y="4"/>
                    </a:lnTo>
                    <a:lnTo>
                      <a:pt x="77" y="12"/>
                    </a:lnTo>
                    <a:lnTo>
                      <a:pt x="60" y="26"/>
                    </a:lnTo>
                    <a:lnTo>
                      <a:pt x="44" y="42"/>
                    </a:lnTo>
                    <a:lnTo>
                      <a:pt x="30" y="61"/>
                    </a:lnTo>
                    <a:lnTo>
                      <a:pt x="18" y="84"/>
                    </a:lnTo>
                    <a:lnTo>
                      <a:pt x="8" y="107"/>
                    </a:lnTo>
                    <a:lnTo>
                      <a:pt x="3" y="133"/>
                    </a:lnTo>
                    <a:lnTo>
                      <a:pt x="0" y="158"/>
                    </a:lnTo>
                    <a:lnTo>
                      <a:pt x="2" y="181"/>
                    </a:lnTo>
                    <a:lnTo>
                      <a:pt x="6" y="201"/>
                    </a:lnTo>
                    <a:lnTo>
                      <a:pt x="14" y="218"/>
                    </a:lnTo>
                    <a:lnTo>
                      <a:pt x="24" y="233"/>
                    </a:lnTo>
                    <a:lnTo>
                      <a:pt x="38" y="242"/>
                    </a:lnTo>
                    <a:lnTo>
                      <a:pt x="53" y="247"/>
                    </a:lnTo>
                    <a:lnTo>
                      <a:pt x="71" y="2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5" name="Freeform 823"/>
              <p:cNvSpPr>
                <a:spLocks/>
              </p:cNvSpPr>
              <p:nvPr/>
            </p:nvSpPr>
            <p:spPr bwMode="auto">
              <a:xfrm>
                <a:off x="2577" y="3504"/>
                <a:ext cx="32" cy="44"/>
              </a:xfrm>
              <a:custGeom>
                <a:avLst/>
                <a:gdLst>
                  <a:gd name="T0" fmla="*/ 1 w 64"/>
                  <a:gd name="T1" fmla="*/ 1 h 87"/>
                  <a:gd name="T2" fmla="*/ 1 w 64"/>
                  <a:gd name="T3" fmla="*/ 1 h 87"/>
                  <a:gd name="T4" fmla="*/ 1 w 64"/>
                  <a:gd name="T5" fmla="*/ 1 h 87"/>
                  <a:gd name="T6" fmla="*/ 1 w 64"/>
                  <a:gd name="T7" fmla="*/ 1 h 87"/>
                  <a:gd name="T8" fmla="*/ 1 w 64"/>
                  <a:gd name="T9" fmla="*/ 1 h 87"/>
                  <a:gd name="T10" fmla="*/ 1 w 64"/>
                  <a:gd name="T11" fmla="*/ 1 h 87"/>
                  <a:gd name="T12" fmla="*/ 1 w 64"/>
                  <a:gd name="T13" fmla="*/ 1 h 87"/>
                  <a:gd name="T14" fmla="*/ 1 w 64"/>
                  <a:gd name="T15" fmla="*/ 1 h 87"/>
                  <a:gd name="T16" fmla="*/ 1 w 64"/>
                  <a:gd name="T17" fmla="*/ 1 h 87"/>
                  <a:gd name="T18" fmla="*/ 1 w 64"/>
                  <a:gd name="T19" fmla="*/ 1 h 87"/>
                  <a:gd name="T20" fmla="*/ 1 w 64"/>
                  <a:gd name="T21" fmla="*/ 1 h 87"/>
                  <a:gd name="T22" fmla="*/ 1 w 64"/>
                  <a:gd name="T23" fmla="*/ 1 h 87"/>
                  <a:gd name="T24" fmla="*/ 1 w 64"/>
                  <a:gd name="T25" fmla="*/ 0 h 87"/>
                  <a:gd name="T26" fmla="*/ 1 w 64"/>
                  <a:gd name="T27" fmla="*/ 1 h 87"/>
                  <a:gd name="T28" fmla="*/ 1 w 64"/>
                  <a:gd name="T29" fmla="*/ 1 h 87"/>
                  <a:gd name="T30" fmla="*/ 1 w 64"/>
                  <a:gd name="T31" fmla="*/ 1 h 87"/>
                  <a:gd name="T32" fmla="*/ 1 w 64"/>
                  <a:gd name="T33" fmla="*/ 1 h 87"/>
                  <a:gd name="T34" fmla="*/ 1 w 64"/>
                  <a:gd name="T35" fmla="*/ 1 h 87"/>
                  <a:gd name="T36" fmla="*/ 1 w 64"/>
                  <a:gd name="T37" fmla="*/ 1 h 87"/>
                  <a:gd name="T38" fmla="*/ 1 w 64"/>
                  <a:gd name="T39" fmla="*/ 1 h 87"/>
                  <a:gd name="T40" fmla="*/ 1 w 64"/>
                  <a:gd name="T41" fmla="*/ 1 h 87"/>
                  <a:gd name="T42" fmla="*/ 0 w 64"/>
                  <a:gd name="T43" fmla="*/ 1 h 87"/>
                  <a:gd name="T44" fmla="*/ 1 w 64"/>
                  <a:gd name="T45" fmla="*/ 1 h 87"/>
                  <a:gd name="T46" fmla="*/ 1 w 64"/>
                  <a:gd name="T47" fmla="*/ 1 h 87"/>
                  <a:gd name="T48" fmla="*/ 1 w 64"/>
                  <a:gd name="T49" fmla="*/ 1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"/>
                  <a:gd name="T76" fmla="*/ 0 h 87"/>
                  <a:gd name="T77" fmla="*/ 64 w 64"/>
                  <a:gd name="T78" fmla="*/ 87 h 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" h="87">
                    <a:moveTo>
                      <a:pt x="25" y="87"/>
                    </a:moveTo>
                    <a:lnTo>
                      <a:pt x="31" y="86"/>
                    </a:lnTo>
                    <a:lnTo>
                      <a:pt x="37" y="83"/>
                    </a:lnTo>
                    <a:lnTo>
                      <a:pt x="44" y="79"/>
                    </a:lnTo>
                    <a:lnTo>
                      <a:pt x="49" y="72"/>
                    </a:lnTo>
                    <a:lnTo>
                      <a:pt x="54" y="66"/>
                    </a:lnTo>
                    <a:lnTo>
                      <a:pt x="58" y="59"/>
                    </a:lnTo>
                    <a:lnTo>
                      <a:pt x="62" y="51"/>
                    </a:lnTo>
                    <a:lnTo>
                      <a:pt x="64" y="41"/>
                    </a:lnTo>
                    <a:lnTo>
                      <a:pt x="64" y="25"/>
                    </a:lnTo>
                    <a:lnTo>
                      <a:pt x="60" y="11"/>
                    </a:lnTo>
                    <a:lnTo>
                      <a:pt x="52" y="3"/>
                    </a:lnTo>
                    <a:lnTo>
                      <a:pt x="39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1" y="22"/>
                    </a:lnTo>
                    <a:lnTo>
                      <a:pt x="7" y="30"/>
                    </a:lnTo>
                    <a:lnTo>
                      <a:pt x="3" y="38"/>
                    </a:lnTo>
                    <a:lnTo>
                      <a:pt x="1" y="48"/>
                    </a:lnTo>
                    <a:lnTo>
                      <a:pt x="0" y="64"/>
                    </a:lnTo>
                    <a:lnTo>
                      <a:pt x="4" y="78"/>
                    </a:lnTo>
                    <a:lnTo>
                      <a:pt x="13" y="86"/>
                    </a:lnTo>
                    <a:lnTo>
                      <a:pt x="25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6" name="Freeform 824"/>
              <p:cNvSpPr>
                <a:spLocks/>
              </p:cNvSpPr>
              <p:nvPr/>
            </p:nvSpPr>
            <p:spPr bwMode="auto">
              <a:xfrm>
                <a:off x="2817" y="3464"/>
                <a:ext cx="93" cy="124"/>
              </a:xfrm>
              <a:custGeom>
                <a:avLst/>
                <a:gdLst>
                  <a:gd name="T0" fmla="*/ 0 w 187"/>
                  <a:gd name="T1" fmla="*/ 0 h 249"/>
                  <a:gd name="T2" fmla="*/ 0 w 187"/>
                  <a:gd name="T3" fmla="*/ 0 h 249"/>
                  <a:gd name="T4" fmla="*/ 0 w 187"/>
                  <a:gd name="T5" fmla="*/ 0 h 249"/>
                  <a:gd name="T6" fmla="*/ 0 w 187"/>
                  <a:gd name="T7" fmla="*/ 0 h 249"/>
                  <a:gd name="T8" fmla="*/ 0 w 187"/>
                  <a:gd name="T9" fmla="*/ 0 h 249"/>
                  <a:gd name="T10" fmla="*/ 0 w 187"/>
                  <a:gd name="T11" fmla="*/ 0 h 249"/>
                  <a:gd name="T12" fmla="*/ 0 w 187"/>
                  <a:gd name="T13" fmla="*/ 0 h 249"/>
                  <a:gd name="T14" fmla="*/ 0 w 187"/>
                  <a:gd name="T15" fmla="*/ 0 h 249"/>
                  <a:gd name="T16" fmla="*/ 0 w 187"/>
                  <a:gd name="T17" fmla="*/ 0 h 249"/>
                  <a:gd name="T18" fmla="*/ 0 w 187"/>
                  <a:gd name="T19" fmla="*/ 0 h 249"/>
                  <a:gd name="T20" fmla="*/ 0 w 187"/>
                  <a:gd name="T21" fmla="*/ 0 h 249"/>
                  <a:gd name="T22" fmla="*/ 0 w 187"/>
                  <a:gd name="T23" fmla="*/ 0 h 249"/>
                  <a:gd name="T24" fmla="*/ 0 w 187"/>
                  <a:gd name="T25" fmla="*/ 0 h 249"/>
                  <a:gd name="T26" fmla="*/ 0 w 187"/>
                  <a:gd name="T27" fmla="*/ 0 h 249"/>
                  <a:gd name="T28" fmla="*/ 0 w 187"/>
                  <a:gd name="T29" fmla="*/ 0 h 249"/>
                  <a:gd name="T30" fmla="*/ 0 w 187"/>
                  <a:gd name="T31" fmla="*/ 0 h 249"/>
                  <a:gd name="T32" fmla="*/ 0 w 187"/>
                  <a:gd name="T33" fmla="*/ 0 h 249"/>
                  <a:gd name="T34" fmla="*/ 0 w 187"/>
                  <a:gd name="T35" fmla="*/ 0 h 249"/>
                  <a:gd name="T36" fmla="*/ 0 w 187"/>
                  <a:gd name="T37" fmla="*/ 0 h 249"/>
                  <a:gd name="T38" fmla="*/ 0 w 187"/>
                  <a:gd name="T39" fmla="*/ 0 h 249"/>
                  <a:gd name="T40" fmla="*/ 0 w 187"/>
                  <a:gd name="T41" fmla="*/ 0 h 249"/>
                  <a:gd name="T42" fmla="*/ 0 w 187"/>
                  <a:gd name="T43" fmla="*/ 0 h 249"/>
                  <a:gd name="T44" fmla="*/ 0 w 187"/>
                  <a:gd name="T45" fmla="*/ 0 h 249"/>
                  <a:gd name="T46" fmla="*/ 0 w 187"/>
                  <a:gd name="T47" fmla="*/ 0 h 249"/>
                  <a:gd name="T48" fmla="*/ 0 w 187"/>
                  <a:gd name="T49" fmla="*/ 0 h 249"/>
                  <a:gd name="T50" fmla="*/ 0 w 187"/>
                  <a:gd name="T51" fmla="*/ 0 h 249"/>
                  <a:gd name="T52" fmla="*/ 0 w 187"/>
                  <a:gd name="T53" fmla="*/ 0 h 249"/>
                  <a:gd name="T54" fmla="*/ 0 w 187"/>
                  <a:gd name="T55" fmla="*/ 0 h 249"/>
                  <a:gd name="T56" fmla="*/ 0 w 187"/>
                  <a:gd name="T57" fmla="*/ 0 h 249"/>
                  <a:gd name="T58" fmla="*/ 0 w 187"/>
                  <a:gd name="T59" fmla="*/ 0 h 249"/>
                  <a:gd name="T60" fmla="*/ 0 w 187"/>
                  <a:gd name="T61" fmla="*/ 0 h 249"/>
                  <a:gd name="T62" fmla="*/ 0 w 187"/>
                  <a:gd name="T63" fmla="*/ 0 h 249"/>
                  <a:gd name="T64" fmla="*/ 0 w 187"/>
                  <a:gd name="T65" fmla="*/ 0 h 24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7"/>
                  <a:gd name="T100" fmla="*/ 0 h 249"/>
                  <a:gd name="T101" fmla="*/ 187 w 187"/>
                  <a:gd name="T102" fmla="*/ 249 h 24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7" h="249">
                    <a:moveTo>
                      <a:pt x="72" y="249"/>
                    </a:moveTo>
                    <a:lnTo>
                      <a:pt x="90" y="245"/>
                    </a:lnTo>
                    <a:lnTo>
                      <a:pt x="109" y="237"/>
                    </a:lnTo>
                    <a:lnTo>
                      <a:pt x="126" y="223"/>
                    </a:lnTo>
                    <a:lnTo>
                      <a:pt x="142" y="207"/>
                    </a:lnTo>
                    <a:lnTo>
                      <a:pt x="156" y="188"/>
                    </a:lnTo>
                    <a:lnTo>
                      <a:pt x="169" y="165"/>
                    </a:lnTo>
                    <a:lnTo>
                      <a:pt x="178" y="141"/>
                    </a:lnTo>
                    <a:lnTo>
                      <a:pt x="184" y="116"/>
                    </a:lnTo>
                    <a:lnTo>
                      <a:pt x="187" y="91"/>
                    </a:lnTo>
                    <a:lnTo>
                      <a:pt x="186" y="68"/>
                    </a:lnTo>
                    <a:lnTo>
                      <a:pt x="181" y="48"/>
                    </a:lnTo>
                    <a:lnTo>
                      <a:pt x="174" y="30"/>
                    </a:lnTo>
                    <a:lnTo>
                      <a:pt x="163" y="16"/>
                    </a:lnTo>
                    <a:lnTo>
                      <a:pt x="150" y="7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7" y="4"/>
                    </a:lnTo>
                    <a:lnTo>
                      <a:pt x="79" y="12"/>
                    </a:lnTo>
                    <a:lnTo>
                      <a:pt x="61" y="26"/>
                    </a:lnTo>
                    <a:lnTo>
                      <a:pt x="45" y="42"/>
                    </a:lnTo>
                    <a:lnTo>
                      <a:pt x="30" y="61"/>
                    </a:lnTo>
                    <a:lnTo>
                      <a:pt x="18" y="84"/>
                    </a:lnTo>
                    <a:lnTo>
                      <a:pt x="9" y="107"/>
                    </a:lnTo>
                    <a:lnTo>
                      <a:pt x="2" y="133"/>
                    </a:lnTo>
                    <a:lnTo>
                      <a:pt x="0" y="158"/>
                    </a:lnTo>
                    <a:lnTo>
                      <a:pt x="1" y="181"/>
                    </a:lnTo>
                    <a:lnTo>
                      <a:pt x="6" y="201"/>
                    </a:lnTo>
                    <a:lnTo>
                      <a:pt x="14" y="218"/>
                    </a:lnTo>
                    <a:lnTo>
                      <a:pt x="25" y="233"/>
                    </a:lnTo>
                    <a:lnTo>
                      <a:pt x="38" y="242"/>
                    </a:lnTo>
                    <a:lnTo>
                      <a:pt x="54" y="247"/>
                    </a:lnTo>
                    <a:lnTo>
                      <a:pt x="72" y="2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7" name="Freeform 825"/>
              <p:cNvSpPr>
                <a:spLocks/>
              </p:cNvSpPr>
              <p:nvPr/>
            </p:nvSpPr>
            <p:spPr bwMode="auto">
              <a:xfrm>
                <a:off x="2847" y="3504"/>
                <a:ext cx="32" cy="44"/>
              </a:xfrm>
              <a:custGeom>
                <a:avLst/>
                <a:gdLst>
                  <a:gd name="T0" fmla="*/ 0 w 65"/>
                  <a:gd name="T1" fmla="*/ 1 h 87"/>
                  <a:gd name="T2" fmla="*/ 0 w 65"/>
                  <a:gd name="T3" fmla="*/ 1 h 87"/>
                  <a:gd name="T4" fmla="*/ 0 w 65"/>
                  <a:gd name="T5" fmla="*/ 1 h 87"/>
                  <a:gd name="T6" fmla="*/ 0 w 65"/>
                  <a:gd name="T7" fmla="*/ 1 h 87"/>
                  <a:gd name="T8" fmla="*/ 0 w 65"/>
                  <a:gd name="T9" fmla="*/ 1 h 87"/>
                  <a:gd name="T10" fmla="*/ 0 w 65"/>
                  <a:gd name="T11" fmla="*/ 1 h 87"/>
                  <a:gd name="T12" fmla="*/ 0 w 65"/>
                  <a:gd name="T13" fmla="*/ 1 h 87"/>
                  <a:gd name="T14" fmla="*/ 0 w 65"/>
                  <a:gd name="T15" fmla="*/ 1 h 87"/>
                  <a:gd name="T16" fmla="*/ 0 w 65"/>
                  <a:gd name="T17" fmla="*/ 1 h 87"/>
                  <a:gd name="T18" fmla="*/ 0 w 65"/>
                  <a:gd name="T19" fmla="*/ 1 h 87"/>
                  <a:gd name="T20" fmla="*/ 0 w 65"/>
                  <a:gd name="T21" fmla="*/ 1 h 87"/>
                  <a:gd name="T22" fmla="*/ 0 w 65"/>
                  <a:gd name="T23" fmla="*/ 1 h 87"/>
                  <a:gd name="T24" fmla="*/ 0 w 65"/>
                  <a:gd name="T25" fmla="*/ 0 h 87"/>
                  <a:gd name="T26" fmla="*/ 0 w 65"/>
                  <a:gd name="T27" fmla="*/ 1 h 87"/>
                  <a:gd name="T28" fmla="*/ 0 w 65"/>
                  <a:gd name="T29" fmla="*/ 1 h 87"/>
                  <a:gd name="T30" fmla="*/ 0 w 65"/>
                  <a:gd name="T31" fmla="*/ 1 h 87"/>
                  <a:gd name="T32" fmla="*/ 0 w 65"/>
                  <a:gd name="T33" fmla="*/ 1 h 87"/>
                  <a:gd name="T34" fmla="*/ 0 w 65"/>
                  <a:gd name="T35" fmla="*/ 1 h 87"/>
                  <a:gd name="T36" fmla="*/ 0 w 65"/>
                  <a:gd name="T37" fmla="*/ 1 h 87"/>
                  <a:gd name="T38" fmla="*/ 0 w 65"/>
                  <a:gd name="T39" fmla="*/ 1 h 87"/>
                  <a:gd name="T40" fmla="*/ 0 w 65"/>
                  <a:gd name="T41" fmla="*/ 1 h 87"/>
                  <a:gd name="T42" fmla="*/ 0 w 65"/>
                  <a:gd name="T43" fmla="*/ 1 h 87"/>
                  <a:gd name="T44" fmla="*/ 0 w 65"/>
                  <a:gd name="T45" fmla="*/ 1 h 87"/>
                  <a:gd name="T46" fmla="*/ 0 w 65"/>
                  <a:gd name="T47" fmla="*/ 1 h 87"/>
                  <a:gd name="T48" fmla="*/ 0 w 65"/>
                  <a:gd name="T49" fmla="*/ 1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"/>
                  <a:gd name="T76" fmla="*/ 0 h 87"/>
                  <a:gd name="T77" fmla="*/ 65 w 65"/>
                  <a:gd name="T78" fmla="*/ 87 h 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" h="87">
                    <a:moveTo>
                      <a:pt x="25" y="87"/>
                    </a:moveTo>
                    <a:lnTo>
                      <a:pt x="31" y="86"/>
                    </a:lnTo>
                    <a:lnTo>
                      <a:pt x="38" y="83"/>
                    </a:lnTo>
                    <a:lnTo>
                      <a:pt x="44" y="79"/>
                    </a:lnTo>
                    <a:lnTo>
                      <a:pt x="50" y="72"/>
                    </a:lnTo>
                    <a:lnTo>
                      <a:pt x="55" y="66"/>
                    </a:lnTo>
                    <a:lnTo>
                      <a:pt x="59" y="59"/>
                    </a:lnTo>
                    <a:lnTo>
                      <a:pt x="63" y="51"/>
                    </a:lnTo>
                    <a:lnTo>
                      <a:pt x="65" y="41"/>
                    </a:lnTo>
                    <a:lnTo>
                      <a:pt x="65" y="25"/>
                    </a:lnTo>
                    <a:lnTo>
                      <a:pt x="60" y="11"/>
                    </a:lnTo>
                    <a:lnTo>
                      <a:pt x="53" y="3"/>
                    </a:lnTo>
                    <a:lnTo>
                      <a:pt x="40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1" y="22"/>
                    </a:lnTo>
                    <a:lnTo>
                      <a:pt x="7" y="30"/>
                    </a:lnTo>
                    <a:lnTo>
                      <a:pt x="3" y="38"/>
                    </a:lnTo>
                    <a:lnTo>
                      <a:pt x="1" y="48"/>
                    </a:lnTo>
                    <a:lnTo>
                      <a:pt x="0" y="64"/>
                    </a:lnTo>
                    <a:lnTo>
                      <a:pt x="4" y="78"/>
                    </a:lnTo>
                    <a:lnTo>
                      <a:pt x="13" y="86"/>
                    </a:lnTo>
                    <a:lnTo>
                      <a:pt x="25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8" name="Freeform 826"/>
              <p:cNvSpPr>
                <a:spLocks/>
              </p:cNvSpPr>
              <p:nvPr/>
            </p:nvSpPr>
            <p:spPr bwMode="auto">
              <a:xfrm>
                <a:off x="2706" y="3192"/>
                <a:ext cx="46" cy="36"/>
              </a:xfrm>
              <a:custGeom>
                <a:avLst/>
                <a:gdLst>
                  <a:gd name="T0" fmla="*/ 0 w 92"/>
                  <a:gd name="T1" fmla="*/ 1 h 70"/>
                  <a:gd name="T2" fmla="*/ 1 w 92"/>
                  <a:gd name="T3" fmla="*/ 1 h 70"/>
                  <a:gd name="T4" fmla="*/ 1 w 92"/>
                  <a:gd name="T5" fmla="*/ 1 h 70"/>
                  <a:gd name="T6" fmla="*/ 1 w 92"/>
                  <a:gd name="T7" fmla="*/ 1 h 70"/>
                  <a:gd name="T8" fmla="*/ 1 w 92"/>
                  <a:gd name="T9" fmla="*/ 1 h 70"/>
                  <a:gd name="T10" fmla="*/ 1 w 92"/>
                  <a:gd name="T11" fmla="*/ 1 h 70"/>
                  <a:gd name="T12" fmla="*/ 1 w 92"/>
                  <a:gd name="T13" fmla="*/ 1 h 70"/>
                  <a:gd name="T14" fmla="*/ 1 w 92"/>
                  <a:gd name="T15" fmla="*/ 1 h 70"/>
                  <a:gd name="T16" fmla="*/ 1 w 92"/>
                  <a:gd name="T17" fmla="*/ 1 h 70"/>
                  <a:gd name="T18" fmla="*/ 1 w 92"/>
                  <a:gd name="T19" fmla="*/ 1 h 70"/>
                  <a:gd name="T20" fmla="*/ 1 w 92"/>
                  <a:gd name="T21" fmla="*/ 1 h 70"/>
                  <a:gd name="T22" fmla="*/ 1 w 92"/>
                  <a:gd name="T23" fmla="*/ 1 h 70"/>
                  <a:gd name="T24" fmla="*/ 1 w 92"/>
                  <a:gd name="T25" fmla="*/ 0 h 70"/>
                  <a:gd name="T26" fmla="*/ 1 w 92"/>
                  <a:gd name="T27" fmla="*/ 1 h 70"/>
                  <a:gd name="T28" fmla="*/ 1 w 92"/>
                  <a:gd name="T29" fmla="*/ 1 h 70"/>
                  <a:gd name="T30" fmla="*/ 1 w 92"/>
                  <a:gd name="T31" fmla="*/ 1 h 70"/>
                  <a:gd name="T32" fmla="*/ 0 w 92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70"/>
                  <a:gd name="T53" fmla="*/ 92 w 92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70">
                    <a:moveTo>
                      <a:pt x="0" y="65"/>
                    </a:moveTo>
                    <a:lnTo>
                      <a:pt x="7" y="63"/>
                    </a:lnTo>
                    <a:lnTo>
                      <a:pt x="18" y="63"/>
                    </a:lnTo>
                    <a:lnTo>
                      <a:pt x="30" y="62"/>
                    </a:lnTo>
                    <a:lnTo>
                      <a:pt x="43" y="63"/>
                    </a:lnTo>
                    <a:lnTo>
                      <a:pt x="58" y="63"/>
                    </a:lnTo>
                    <a:lnTo>
                      <a:pt x="70" y="65"/>
                    </a:lnTo>
                    <a:lnTo>
                      <a:pt x="82" y="67"/>
                    </a:lnTo>
                    <a:lnTo>
                      <a:pt x="89" y="70"/>
                    </a:lnTo>
                    <a:lnTo>
                      <a:pt x="92" y="44"/>
                    </a:lnTo>
                    <a:lnTo>
                      <a:pt x="84" y="23"/>
                    </a:lnTo>
                    <a:lnTo>
                      <a:pt x="69" y="8"/>
                    </a:lnTo>
                    <a:lnTo>
                      <a:pt x="51" y="0"/>
                    </a:lnTo>
                    <a:lnTo>
                      <a:pt x="31" y="1"/>
                    </a:lnTo>
                    <a:lnTo>
                      <a:pt x="14" y="12"/>
                    </a:lnTo>
                    <a:lnTo>
                      <a:pt x="3" y="3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9" name="Freeform 827"/>
              <p:cNvSpPr>
                <a:spLocks/>
              </p:cNvSpPr>
              <p:nvPr/>
            </p:nvSpPr>
            <p:spPr bwMode="auto">
              <a:xfrm>
                <a:off x="2751" y="3139"/>
                <a:ext cx="68" cy="85"/>
              </a:xfrm>
              <a:custGeom>
                <a:avLst/>
                <a:gdLst>
                  <a:gd name="T0" fmla="*/ 1 w 135"/>
                  <a:gd name="T1" fmla="*/ 0 h 170"/>
                  <a:gd name="T2" fmla="*/ 1 w 135"/>
                  <a:gd name="T3" fmla="*/ 1 h 170"/>
                  <a:gd name="T4" fmla="*/ 0 w 135"/>
                  <a:gd name="T5" fmla="*/ 1 h 170"/>
                  <a:gd name="T6" fmla="*/ 1 w 135"/>
                  <a:gd name="T7" fmla="*/ 1 h 170"/>
                  <a:gd name="T8" fmla="*/ 1 w 135"/>
                  <a:gd name="T9" fmla="*/ 1 h 170"/>
                  <a:gd name="T10" fmla="*/ 1 w 135"/>
                  <a:gd name="T11" fmla="*/ 1 h 170"/>
                  <a:gd name="T12" fmla="*/ 1 w 135"/>
                  <a:gd name="T13" fmla="*/ 1 h 170"/>
                  <a:gd name="T14" fmla="*/ 1 w 135"/>
                  <a:gd name="T15" fmla="*/ 1 h 170"/>
                  <a:gd name="T16" fmla="*/ 1 w 135"/>
                  <a:gd name="T17" fmla="*/ 1 h 170"/>
                  <a:gd name="T18" fmla="*/ 1 w 135"/>
                  <a:gd name="T19" fmla="*/ 1 h 170"/>
                  <a:gd name="T20" fmla="*/ 1 w 135"/>
                  <a:gd name="T21" fmla="*/ 1 h 170"/>
                  <a:gd name="T22" fmla="*/ 1 w 135"/>
                  <a:gd name="T23" fmla="*/ 1 h 170"/>
                  <a:gd name="T24" fmla="*/ 1 w 135"/>
                  <a:gd name="T25" fmla="*/ 1 h 170"/>
                  <a:gd name="T26" fmla="*/ 1 w 135"/>
                  <a:gd name="T27" fmla="*/ 1 h 170"/>
                  <a:gd name="T28" fmla="*/ 1 w 135"/>
                  <a:gd name="T29" fmla="*/ 1 h 170"/>
                  <a:gd name="T30" fmla="*/ 1 w 135"/>
                  <a:gd name="T31" fmla="*/ 1 h 170"/>
                  <a:gd name="T32" fmla="*/ 1 w 135"/>
                  <a:gd name="T33" fmla="*/ 1 h 170"/>
                  <a:gd name="T34" fmla="*/ 1 w 135"/>
                  <a:gd name="T35" fmla="*/ 1 h 170"/>
                  <a:gd name="T36" fmla="*/ 1 w 135"/>
                  <a:gd name="T37" fmla="*/ 1 h 170"/>
                  <a:gd name="T38" fmla="*/ 1 w 135"/>
                  <a:gd name="T39" fmla="*/ 1 h 170"/>
                  <a:gd name="T40" fmla="*/ 1 w 135"/>
                  <a:gd name="T41" fmla="*/ 1 h 170"/>
                  <a:gd name="T42" fmla="*/ 1 w 135"/>
                  <a:gd name="T43" fmla="*/ 1 h 170"/>
                  <a:gd name="T44" fmla="*/ 1 w 135"/>
                  <a:gd name="T45" fmla="*/ 1 h 170"/>
                  <a:gd name="T46" fmla="*/ 1 w 135"/>
                  <a:gd name="T47" fmla="*/ 1 h 170"/>
                  <a:gd name="T48" fmla="*/ 1 w 135"/>
                  <a:gd name="T49" fmla="*/ 0 h 17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5"/>
                  <a:gd name="T76" fmla="*/ 0 h 170"/>
                  <a:gd name="T77" fmla="*/ 135 w 135"/>
                  <a:gd name="T78" fmla="*/ 170 h 17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5" h="170">
                    <a:moveTo>
                      <a:pt x="9" y="0"/>
                    </a:moveTo>
                    <a:lnTo>
                      <a:pt x="4" y="4"/>
                    </a:lnTo>
                    <a:lnTo>
                      <a:pt x="0" y="11"/>
                    </a:lnTo>
                    <a:lnTo>
                      <a:pt x="2" y="19"/>
                    </a:lnTo>
                    <a:lnTo>
                      <a:pt x="14" y="23"/>
                    </a:lnTo>
                    <a:lnTo>
                      <a:pt x="47" y="27"/>
                    </a:lnTo>
                    <a:lnTo>
                      <a:pt x="72" y="40"/>
                    </a:lnTo>
                    <a:lnTo>
                      <a:pt x="88" y="56"/>
                    </a:lnTo>
                    <a:lnTo>
                      <a:pt x="101" y="75"/>
                    </a:lnTo>
                    <a:lnTo>
                      <a:pt x="109" y="97"/>
                    </a:lnTo>
                    <a:lnTo>
                      <a:pt x="113" y="118"/>
                    </a:lnTo>
                    <a:lnTo>
                      <a:pt x="115" y="140"/>
                    </a:lnTo>
                    <a:lnTo>
                      <a:pt x="118" y="159"/>
                    </a:lnTo>
                    <a:lnTo>
                      <a:pt x="121" y="167"/>
                    </a:lnTo>
                    <a:lnTo>
                      <a:pt x="126" y="170"/>
                    </a:lnTo>
                    <a:lnTo>
                      <a:pt x="131" y="167"/>
                    </a:lnTo>
                    <a:lnTo>
                      <a:pt x="133" y="159"/>
                    </a:lnTo>
                    <a:lnTo>
                      <a:pt x="135" y="135"/>
                    </a:lnTo>
                    <a:lnTo>
                      <a:pt x="132" y="109"/>
                    </a:lnTo>
                    <a:lnTo>
                      <a:pt x="127" y="82"/>
                    </a:lnTo>
                    <a:lnTo>
                      <a:pt x="115" y="55"/>
                    </a:lnTo>
                    <a:lnTo>
                      <a:pt x="99" y="31"/>
                    </a:lnTo>
                    <a:lnTo>
                      <a:pt x="76" y="14"/>
                    </a:lnTo>
                    <a:lnTo>
                      <a:pt x="4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0" name="Freeform 828"/>
              <p:cNvSpPr>
                <a:spLocks/>
              </p:cNvSpPr>
              <p:nvPr/>
            </p:nvSpPr>
            <p:spPr bwMode="auto">
              <a:xfrm>
                <a:off x="2774" y="3093"/>
                <a:ext cx="83" cy="104"/>
              </a:xfrm>
              <a:custGeom>
                <a:avLst/>
                <a:gdLst>
                  <a:gd name="T0" fmla="*/ 1 w 165"/>
                  <a:gd name="T1" fmla="*/ 0 h 208"/>
                  <a:gd name="T2" fmla="*/ 1 w 165"/>
                  <a:gd name="T3" fmla="*/ 1 h 208"/>
                  <a:gd name="T4" fmla="*/ 0 w 165"/>
                  <a:gd name="T5" fmla="*/ 1 h 208"/>
                  <a:gd name="T6" fmla="*/ 1 w 165"/>
                  <a:gd name="T7" fmla="*/ 1 h 208"/>
                  <a:gd name="T8" fmla="*/ 1 w 165"/>
                  <a:gd name="T9" fmla="*/ 1 h 208"/>
                  <a:gd name="T10" fmla="*/ 1 w 165"/>
                  <a:gd name="T11" fmla="*/ 1 h 208"/>
                  <a:gd name="T12" fmla="*/ 1 w 165"/>
                  <a:gd name="T13" fmla="*/ 1 h 208"/>
                  <a:gd name="T14" fmla="*/ 1 w 165"/>
                  <a:gd name="T15" fmla="*/ 1 h 208"/>
                  <a:gd name="T16" fmla="*/ 1 w 165"/>
                  <a:gd name="T17" fmla="*/ 1 h 208"/>
                  <a:gd name="T18" fmla="*/ 1 w 165"/>
                  <a:gd name="T19" fmla="*/ 1 h 208"/>
                  <a:gd name="T20" fmla="*/ 1 w 165"/>
                  <a:gd name="T21" fmla="*/ 1 h 208"/>
                  <a:gd name="T22" fmla="*/ 1 w 165"/>
                  <a:gd name="T23" fmla="*/ 1 h 208"/>
                  <a:gd name="T24" fmla="*/ 1 w 165"/>
                  <a:gd name="T25" fmla="*/ 1 h 208"/>
                  <a:gd name="T26" fmla="*/ 1 w 165"/>
                  <a:gd name="T27" fmla="*/ 1 h 208"/>
                  <a:gd name="T28" fmla="*/ 1 w 165"/>
                  <a:gd name="T29" fmla="*/ 1 h 208"/>
                  <a:gd name="T30" fmla="*/ 1 w 165"/>
                  <a:gd name="T31" fmla="*/ 1 h 208"/>
                  <a:gd name="T32" fmla="*/ 1 w 165"/>
                  <a:gd name="T33" fmla="*/ 1 h 208"/>
                  <a:gd name="T34" fmla="*/ 1 w 165"/>
                  <a:gd name="T35" fmla="*/ 1 h 208"/>
                  <a:gd name="T36" fmla="*/ 1 w 165"/>
                  <a:gd name="T37" fmla="*/ 1 h 208"/>
                  <a:gd name="T38" fmla="*/ 1 w 165"/>
                  <a:gd name="T39" fmla="*/ 1 h 208"/>
                  <a:gd name="T40" fmla="*/ 1 w 165"/>
                  <a:gd name="T41" fmla="*/ 1 h 208"/>
                  <a:gd name="T42" fmla="*/ 1 w 165"/>
                  <a:gd name="T43" fmla="*/ 1 h 208"/>
                  <a:gd name="T44" fmla="*/ 1 w 165"/>
                  <a:gd name="T45" fmla="*/ 1 h 208"/>
                  <a:gd name="T46" fmla="*/ 1 w 165"/>
                  <a:gd name="T47" fmla="*/ 1 h 208"/>
                  <a:gd name="T48" fmla="*/ 1 w 165"/>
                  <a:gd name="T49" fmla="*/ 0 h 2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5"/>
                  <a:gd name="T76" fmla="*/ 0 h 208"/>
                  <a:gd name="T77" fmla="*/ 165 w 165"/>
                  <a:gd name="T78" fmla="*/ 208 h 2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5" h="208">
                    <a:moveTo>
                      <a:pt x="9" y="0"/>
                    </a:moveTo>
                    <a:lnTo>
                      <a:pt x="3" y="4"/>
                    </a:lnTo>
                    <a:lnTo>
                      <a:pt x="0" y="12"/>
                    </a:lnTo>
                    <a:lnTo>
                      <a:pt x="2" y="22"/>
                    </a:lnTo>
                    <a:lnTo>
                      <a:pt x="14" y="26"/>
                    </a:lnTo>
                    <a:lnTo>
                      <a:pt x="49" y="33"/>
                    </a:lnTo>
                    <a:lnTo>
                      <a:pt x="78" y="46"/>
                    </a:lnTo>
                    <a:lnTo>
                      <a:pt x="101" y="68"/>
                    </a:lnTo>
                    <a:lnTo>
                      <a:pt x="119" y="94"/>
                    </a:lnTo>
                    <a:lnTo>
                      <a:pt x="131" y="122"/>
                    </a:lnTo>
                    <a:lnTo>
                      <a:pt x="140" y="150"/>
                    </a:lnTo>
                    <a:lnTo>
                      <a:pt x="146" y="175"/>
                    </a:lnTo>
                    <a:lnTo>
                      <a:pt x="149" y="197"/>
                    </a:lnTo>
                    <a:lnTo>
                      <a:pt x="152" y="205"/>
                    </a:lnTo>
                    <a:lnTo>
                      <a:pt x="157" y="208"/>
                    </a:lnTo>
                    <a:lnTo>
                      <a:pt x="163" y="205"/>
                    </a:lnTo>
                    <a:lnTo>
                      <a:pt x="165" y="197"/>
                    </a:lnTo>
                    <a:lnTo>
                      <a:pt x="165" y="170"/>
                    </a:lnTo>
                    <a:lnTo>
                      <a:pt x="161" y="139"/>
                    </a:lnTo>
                    <a:lnTo>
                      <a:pt x="150" y="106"/>
                    </a:lnTo>
                    <a:lnTo>
                      <a:pt x="134" y="72"/>
                    </a:lnTo>
                    <a:lnTo>
                      <a:pt x="112" y="44"/>
                    </a:lnTo>
                    <a:lnTo>
                      <a:pt x="84" y="19"/>
                    </a:lnTo>
                    <a:lnTo>
                      <a:pt x="49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1" name="Freeform 829"/>
              <p:cNvSpPr>
                <a:spLocks/>
              </p:cNvSpPr>
              <p:nvPr/>
            </p:nvSpPr>
            <p:spPr bwMode="auto">
              <a:xfrm>
                <a:off x="2624" y="3133"/>
                <a:ext cx="89" cy="76"/>
              </a:xfrm>
              <a:custGeom>
                <a:avLst/>
                <a:gdLst>
                  <a:gd name="T0" fmla="*/ 0 w 179"/>
                  <a:gd name="T1" fmla="*/ 1 h 151"/>
                  <a:gd name="T2" fmla="*/ 0 w 179"/>
                  <a:gd name="T3" fmla="*/ 1 h 151"/>
                  <a:gd name="T4" fmla="*/ 0 w 179"/>
                  <a:gd name="T5" fmla="*/ 1 h 151"/>
                  <a:gd name="T6" fmla="*/ 0 w 179"/>
                  <a:gd name="T7" fmla="*/ 1 h 151"/>
                  <a:gd name="T8" fmla="*/ 0 w 179"/>
                  <a:gd name="T9" fmla="*/ 1 h 151"/>
                  <a:gd name="T10" fmla="*/ 0 w 179"/>
                  <a:gd name="T11" fmla="*/ 1 h 151"/>
                  <a:gd name="T12" fmla="*/ 0 w 179"/>
                  <a:gd name="T13" fmla="*/ 1 h 151"/>
                  <a:gd name="T14" fmla="*/ 0 w 179"/>
                  <a:gd name="T15" fmla="*/ 1 h 151"/>
                  <a:gd name="T16" fmla="*/ 0 w 179"/>
                  <a:gd name="T17" fmla="*/ 1 h 151"/>
                  <a:gd name="T18" fmla="*/ 0 w 179"/>
                  <a:gd name="T19" fmla="*/ 1 h 151"/>
                  <a:gd name="T20" fmla="*/ 0 w 179"/>
                  <a:gd name="T21" fmla="*/ 1 h 151"/>
                  <a:gd name="T22" fmla="*/ 0 w 179"/>
                  <a:gd name="T23" fmla="*/ 1 h 151"/>
                  <a:gd name="T24" fmla="*/ 0 w 179"/>
                  <a:gd name="T25" fmla="*/ 1 h 151"/>
                  <a:gd name="T26" fmla="*/ 0 w 179"/>
                  <a:gd name="T27" fmla="*/ 1 h 151"/>
                  <a:gd name="T28" fmla="*/ 0 w 179"/>
                  <a:gd name="T29" fmla="*/ 1 h 151"/>
                  <a:gd name="T30" fmla="*/ 0 w 179"/>
                  <a:gd name="T31" fmla="*/ 1 h 151"/>
                  <a:gd name="T32" fmla="*/ 0 w 179"/>
                  <a:gd name="T33" fmla="*/ 1 h 151"/>
                  <a:gd name="T34" fmla="*/ 0 w 179"/>
                  <a:gd name="T35" fmla="*/ 1 h 151"/>
                  <a:gd name="T36" fmla="*/ 0 w 179"/>
                  <a:gd name="T37" fmla="*/ 1 h 151"/>
                  <a:gd name="T38" fmla="*/ 0 w 179"/>
                  <a:gd name="T39" fmla="*/ 1 h 151"/>
                  <a:gd name="T40" fmla="*/ 0 w 179"/>
                  <a:gd name="T41" fmla="*/ 1 h 151"/>
                  <a:gd name="T42" fmla="*/ 0 w 179"/>
                  <a:gd name="T43" fmla="*/ 1 h 151"/>
                  <a:gd name="T44" fmla="*/ 0 w 179"/>
                  <a:gd name="T45" fmla="*/ 1 h 151"/>
                  <a:gd name="T46" fmla="*/ 0 w 179"/>
                  <a:gd name="T47" fmla="*/ 0 h 151"/>
                  <a:gd name="T48" fmla="*/ 0 w 179"/>
                  <a:gd name="T49" fmla="*/ 1 h 1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9"/>
                  <a:gd name="T76" fmla="*/ 0 h 151"/>
                  <a:gd name="T77" fmla="*/ 179 w 179"/>
                  <a:gd name="T78" fmla="*/ 151 h 1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9" h="151">
                    <a:moveTo>
                      <a:pt x="172" y="11"/>
                    </a:moveTo>
                    <a:lnTo>
                      <a:pt x="177" y="17"/>
                    </a:lnTo>
                    <a:lnTo>
                      <a:pt x="179" y="26"/>
                    </a:lnTo>
                    <a:lnTo>
                      <a:pt x="175" y="34"/>
                    </a:lnTo>
                    <a:lnTo>
                      <a:pt x="161" y="34"/>
                    </a:lnTo>
                    <a:lnTo>
                      <a:pt x="125" y="27"/>
                    </a:lnTo>
                    <a:lnTo>
                      <a:pt x="96" y="30"/>
                    </a:lnTo>
                    <a:lnTo>
                      <a:pt x="73" y="41"/>
                    </a:lnTo>
                    <a:lnTo>
                      <a:pt x="55" y="57"/>
                    </a:lnTo>
                    <a:lnTo>
                      <a:pt x="42" y="78"/>
                    </a:lnTo>
                    <a:lnTo>
                      <a:pt x="32" y="101"/>
                    </a:lnTo>
                    <a:lnTo>
                      <a:pt x="24" y="123"/>
                    </a:lnTo>
                    <a:lnTo>
                      <a:pt x="17" y="142"/>
                    </a:lnTo>
                    <a:lnTo>
                      <a:pt x="12" y="150"/>
                    </a:lnTo>
                    <a:lnTo>
                      <a:pt x="6" y="151"/>
                    </a:lnTo>
                    <a:lnTo>
                      <a:pt x="1" y="146"/>
                    </a:lnTo>
                    <a:lnTo>
                      <a:pt x="0" y="136"/>
                    </a:lnTo>
                    <a:lnTo>
                      <a:pt x="5" y="110"/>
                    </a:lnTo>
                    <a:lnTo>
                      <a:pt x="14" y="83"/>
                    </a:lnTo>
                    <a:lnTo>
                      <a:pt x="27" y="56"/>
                    </a:lnTo>
                    <a:lnTo>
                      <a:pt x="45" y="32"/>
                    </a:lnTo>
                    <a:lnTo>
                      <a:pt x="68" y="14"/>
                    </a:lnTo>
                    <a:lnTo>
                      <a:pt x="97" y="2"/>
                    </a:lnTo>
                    <a:lnTo>
                      <a:pt x="132" y="0"/>
                    </a:lnTo>
                    <a:lnTo>
                      <a:pt x="17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2" name="Freeform 830"/>
              <p:cNvSpPr>
                <a:spLocks/>
              </p:cNvSpPr>
              <p:nvPr/>
            </p:nvSpPr>
            <p:spPr bwMode="auto">
              <a:xfrm>
                <a:off x="2585" y="3091"/>
                <a:ext cx="102" cy="91"/>
              </a:xfrm>
              <a:custGeom>
                <a:avLst/>
                <a:gdLst>
                  <a:gd name="T0" fmla="*/ 1 w 203"/>
                  <a:gd name="T1" fmla="*/ 1 h 182"/>
                  <a:gd name="T2" fmla="*/ 1 w 203"/>
                  <a:gd name="T3" fmla="*/ 1 h 182"/>
                  <a:gd name="T4" fmla="*/ 1 w 203"/>
                  <a:gd name="T5" fmla="*/ 1 h 182"/>
                  <a:gd name="T6" fmla="*/ 1 w 203"/>
                  <a:gd name="T7" fmla="*/ 1 h 182"/>
                  <a:gd name="T8" fmla="*/ 1 w 203"/>
                  <a:gd name="T9" fmla="*/ 1 h 182"/>
                  <a:gd name="T10" fmla="*/ 1 w 203"/>
                  <a:gd name="T11" fmla="*/ 1 h 182"/>
                  <a:gd name="T12" fmla="*/ 1 w 203"/>
                  <a:gd name="T13" fmla="*/ 1 h 182"/>
                  <a:gd name="T14" fmla="*/ 1 w 203"/>
                  <a:gd name="T15" fmla="*/ 1 h 182"/>
                  <a:gd name="T16" fmla="*/ 1 w 203"/>
                  <a:gd name="T17" fmla="*/ 1 h 182"/>
                  <a:gd name="T18" fmla="*/ 1 w 203"/>
                  <a:gd name="T19" fmla="*/ 1 h 182"/>
                  <a:gd name="T20" fmla="*/ 1 w 203"/>
                  <a:gd name="T21" fmla="*/ 1 h 182"/>
                  <a:gd name="T22" fmla="*/ 1 w 203"/>
                  <a:gd name="T23" fmla="*/ 1 h 182"/>
                  <a:gd name="T24" fmla="*/ 1 w 203"/>
                  <a:gd name="T25" fmla="*/ 1 h 182"/>
                  <a:gd name="T26" fmla="*/ 1 w 203"/>
                  <a:gd name="T27" fmla="*/ 1 h 182"/>
                  <a:gd name="T28" fmla="*/ 1 w 203"/>
                  <a:gd name="T29" fmla="*/ 1 h 182"/>
                  <a:gd name="T30" fmla="*/ 1 w 203"/>
                  <a:gd name="T31" fmla="*/ 1 h 182"/>
                  <a:gd name="T32" fmla="*/ 0 w 203"/>
                  <a:gd name="T33" fmla="*/ 1 h 182"/>
                  <a:gd name="T34" fmla="*/ 1 w 203"/>
                  <a:gd name="T35" fmla="*/ 1 h 182"/>
                  <a:gd name="T36" fmla="*/ 1 w 203"/>
                  <a:gd name="T37" fmla="*/ 1 h 182"/>
                  <a:gd name="T38" fmla="*/ 1 w 203"/>
                  <a:gd name="T39" fmla="*/ 1 h 182"/>
                  <a:gd name="T40" fmla="*/ 1 w 203"/>
                  <a:gd name="T41" fmla="*/ 1 h 182"/>
                  <a:gd name="T42" fmla="*/ 1 w 203"/>
                  <a:gd name="T43" fmla="*/ 1 h 182"/>
                  <a:gd name="T44" fmla="*/ 1 w 203"/>
                  <a:gd name="T45" fmla="*/ 1 h 182"/>
                  <a:gd name="T46" fmla="*/ 1 w 203"/>
                  <a:gd name="T47" fmla="*/ 1 h 182"/>
                  <a:gd name="T48" fmla="*/ 1 w 203"/>
                  <a:gd name="T49" fmla="*/ 1 h 182"/>
                  <a:gd name="T50" fmla="*/ 1 w 203"/>
                  <a:gd name="T51" fmla="*/ 1 h 182"/>
                  <a:gd name="T52" fmla="*/ 1 w 203"/>
                  <a:gd name="T53" fmla="*/ 1 h 182"/>
                  <a:gd name="T54" fmla="*/ 1 w 203"/>
                  <a:gd name="T55" fmla="*/ 1 h 182"/>
                  <a:gd name="T56" fmla="*/ 1 w 203"/>
                  <a:gd name="T57" fmla="*/ 1 h 182"/>
                  <a:gd name="T58" fmla="*/ 1 w 203"/>
                  <a:gd name="T59" fmla="*/ 0 h 182"/>
                  <a:gd name="T60" fmla="*/ 1 w 203"/>
                  <a:gd name="T61" fmla="*/ 0 h 182"/>
                  <a:gd name="T62" fmla="*/ 1 w 203"/>
                  <a:gd name="T63" fmla="*/ 1 h 182"/>
                  <a:gd name="T64" fmla="*/ 1 w 203"/>
                  <a:gd name="T65" fmla="*/ 1 h 1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3"/>
                  <a:gd name="T100" fmla="*/ 0 h 182"/>
                  <a:gd name="T101" fmla="*/ 203 w 203"/>
                  <a:gd name="T102" fmla="*/ 182 h 1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3" h="182">
                    <a:moveTo>
                      <a:pt x="197" y="10"/>
                    </a:moveTo>
                    <a:lnTo>
                      <a:pt x="201" y="15"/>
                    </a:lnTo>
                    <a:lnTo>
                      <a:pt x="203" y="26"/>
                    </a:lnTo>
                    <a:lnTo>
                      <a:pt x="199" y="34"/>
                    </a:lnTo>
                    <a:lnTo>
                      <a:pt x="184" y="34"/>
                    </a:lnTo>
                    <a:lnTo>
                      <a:pt x="146" y="29"/>
                    </a:lnTo>
                    <a:lnTo>
                      <a:pt x="113" y="34"/>
                    </a:lnTo>
                    <a:lnTo>
                      <a:pt x="88" y="50"/>
                    </a:lnTo>
                    <a:lnTo>
                      <a:pt x="65" y="72"/>
                    </a:lnTo>
                    <a:lnTo>
                      <a:pt x="48" y="98"/>
                    </a:lnTo>
                    <a:lnTo>
                      <a:pt x="35" y="125"/>
                    </a:lnTo>
                    <a:lnTo>
                      <a:pt x="25" y="151"/>
                    </a:lnTo>
                    <a:lnTo>
                      <a:pt x="17" y="173"/>
                    </a:lnTo>
                    <a:lnTo>
                      <a:pt x="11" y="181"/>
                    </a:lnTo>
                    <a:lnTo>
                      <a:pt x="5" y="182"/>
                    </a:lnTo>
                    <a:lnTo>
                      <a:pt x="1" y="177"/>
                    </a:lnTo>
                    <a:lnTo>
                      <a:pt x="0" y="167"/>
                    </a:lnTo>
                    <a:lnTo>
                      <a:pt x="2" y="154"/>
                    </a:lnTo>
                    <a:lnTo>
                      <a:pt x="5" y="139"/>
                    </a:lnTo>
                    <a:lnTo>
                      <a:pt x="10" y="122"/>
                    </a:lnTo>
                    <a:lnTo>
                      <a:pt x="17" y="106"/>
                    </a:lnTo>
                    <a:lnTo>
                      <a:pt x="23" y="90"/>
                    </a:lnTo>
                    <a:lnTo>
                      <a:pt x="32" y="75"/>
                    </a:lnTo>
                    <a:lnTo>
                      <a:pt x="43" y="58"/>
                    </a:lnTo>
                    <a:lnTo>
                      <a:pt x="55" y="45"/>
                    </a:lnTo>
                    <a:lnTo>
                      <a:pt x="67" y="31"/>
                    </a:lnTo>
                    <a:lnTo>
                      <a:pt x="82" y="20"/>
                    </a:lnTo>
                    <a:lnTo>
                      <a:pt x="98" y="11"/>
                    </a:lnTo>
                    <a:lnTo>
                      <a:pt x="116" y="4"/>
                    </a:lnTo>
                    <a:lnTo>
                      <a:pt x="134" y="0"/>
                    </a:lnTo>
                    <a:lnTo>
                      <a:pt x="153" y="0"/>
                    </a:lnTo>
                    <a:lnTo>
                      <a:pt x="174" y="3"/>
                    </a:lnTo>
                    <a:lnTo>
                      <a:pt x="19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3" name="Freeform 831"/>
              <p:cNvSpPr>
                <a:spLocks/>
              </p:cNvSpPr>
              <p:nvPr/>
            </p:nvSpPr>
            <p:spPr bwMode="auto">
              <a:xfrm>
                <a:off x="2660" y="3163"/>
                <a:ext cx="44" cy="63"/>
              </a:xfrm>
              <a:custGeom>
                <a:avLst/>
                <a:gdLst>
                  <a:gd name="T0" fmla="*/ 0 w 89"/>
                  <a:gd name="T1" fmla="*/ 0 h 126"/>
                  <a:gd name="T2" fmla="*/ 0 w 89"/>
                  <a:gd name="T3" fmla="*/ 1 h 126"/>
                  <a:gd name="T4" fmla="*/ 0 w 89"/>
                  <a:gd name="T5" fmla="*/ 1 h 126"/>
                  <a:gd name="T6" fmla="*/ 0 w 89"/>
                  <a:gd name="T7" fmla="*/ 1 h 126"/>
                  <a:gd name="T8" fmla="*/ 0 w 89"/>
                  <a:gd name="T9" fmla="*/ 1 h 126"/>
                  <a:gd name="T10" fmla="*/ 0 w 89"/>
                  <a:gd name="T11" fmla="*/ 1 h 126"/>
                  <a:gd name="T12" fmla="*/ 0 w 89"/>
                  <a:gd name="T13" fmla="*/ 1 h 126"/>
                  <a:gd name="T14" fmla="*/ 0 w 89"/>
                  <a:gd name="T15" fmla="*/ 1 h 126"/>
                  <a:gd name="T16" fmla="*/ 0 w 89"/>
                  <a:gd name="T17" fmla="*/ 1 h 126"/>
                  <a:gd name="T18" fmla="*/ 0 w 89"/>
                  <a:gd name="T19" fmla="*/ 1 h 126"/>
                  <a:gd name="T20" fmla="*/ 0 w 89"/>
                  <a:gd name="T21" fmla="*/ 1 h 126"/>
                  <a:gd name="T22" fmla="*/ 0 w 89"/>
                  <a:gd name="T23" fmla="*/ 1 h 126"/>
                  <a:gd name="T24" fmla="*/ 0 w 89"/>
                  <a:gd name="T25" fmla="*/ 1 h 126"/>
                  <a:gd name="T26" fmla="*/ 0 w 89"/>
                  <a:gd name="T27" fmla="*/ 1 h 126"/>
                  <a:gd name="T28" fmla="*/ 0 w 89"/>
                  <a:gd name="T29" fmla="*/ 1 h 126"/>
                  <a:gd name="T30" fmla="*/ 0 w 89"/>
                  <a:gd name="T31" fmla="*/ 1 h 126"/>
                  <a:gd name="T32" fmla="*/ 0 w 89"/>
                  <a:gd name="T33" fmla="*/ 1 h 126"/>
                  <a:gd name="T34" fmla="*/ 0 w 89"/>
                  <a:gd name="T35" fmla="*/ 1 h 126"/>
                  <a:gd name="T36" fmla="*/ 0 w 89"/>
                  <a:gd name="T37" fmla="*/ 1 h 126"/>
                  <a:gd name="T38" fmla="*/ 0 w 89"/>
                  <a:gd name="T39" fmla="*/ 1 h 126"/>
                  <a:gd name="T40" fmla="*/ 0 w 89"/>
                  <a:gd name="T41" fmla="*/ 1 h 126"/>
                  <a:gd name="T42" fmla="*/ 0 w 89"/>
                  <a:gd name="T43" fmla="*/ 1 h 126"/>
                  <a:gd name="T44" fmla="*/ 0 w 89"/>
                  <a:gd name="T45" fmla="*/ 1 h 126"/>
                  <a:gd name="T46" fmla="*/ 0 w 89"/>
                  <a:gd name="T47" fmla="*/ 1 h 126"/>
                  <a:gd name="T48" fmla="*/ 0 w 89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9"/>
                  <a:gd name="T76" fmla="*/ 0 h 126"/>
                  <a:gd name="T77" fmla="*/ 89 w 89"/>
                  <a:gd name="T78" fmla="*/ 126 h 1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9" h="126">
                    <a:moveTo>
                      <a:pt x="78" y="0"/>
                    </a:moveTo>
                    <a:lnTo>
                      <a:pt x="86" y="3"/>
                    </a:lnTo>
                    <a:lnTo>
                      <a:pt x="89" y="8"/>
                    </a:lnTo>
                    <a:lnTo>
                      <a:pt x="89" y="14"/>
                    </a:lnTo>
                    <a:lnTo>
                      <a:pt x="86" y="16"/>
                    </a:lnTo>
                    <a:lnTo>
                      <a:pt x="70" y="18"/>
                    </a:lnTo>
                    <a:lnTo>
                      <a:pt x="55" y="23"/>
                    </a:lnTo>
                    <a:lnTo>
                      <a:pt x="42" y="31"/>
                    </a:lnTo>
                    <a:lnTo>
                      <a:pt x="32" y="42"/>
                    </a:lnTo>
                    <a:lnTo>
                      <a:pt x="23" y="57"/>
                    </a:lnTo>
                    <a:lnTo>
                      <a:pt x="18" y="72"/>
                    </a:lnTo>
                    <a:lnTo>
                      <a:pt x="18" y="91"/>
                    </a:lnTo>
                    <a:lnTo>
                      <a:pt x="22" y="110"/>
                    </a:lnTo>
                    <a:lnTo>
                      <a:pt x="22" y="121"/>
                    </a:lnTo>
                    <a:lnTo>
                      <a:pt x="17" y="126"/>
                    </a:lnTo>
                    <a:lnTo>
                      <a:pt x="10" y="125"/>
                    </a:lnTo>
                    <a:lnTo>
                      <a:pt x="5" y="117"/>
                    </a:lnTo>
                    <a:lnTo>
                      <a:pt x="0" y="97"/>
                    </a:lnTo>
                    <a:lnTo>
                      <a:pt x="0" y="76"/>
                    </a:lnTo>
                    <a:lnTo>
                      <a:pt x="3" y="56"/>
                    </a:lnTo>
                    <a:lnTo>
                      <a:pt x="9" y="38"/>
                    </a:lnTo>
                    <a:lnTo>
                      <a:pt x="21" y="23"/>
                    </a:lnTo>
                    <a:lnTo>
                      <a:pt x="35" y="11"/>
                    </a:lnTo>
                    <a:lnTo>
                      <a:pt x="54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4" name="Freeform 832"/>
              <p:cNvSpPr>
                <a:spLocks/>
              </p:cNvSpPr>
              <p:nvPr/>
            </p:nvSpPr>
            <p:spPr bwMode="auto">
              <a:xfrm>
                <a:off x="2764" y="3173"/>
                <a:ext cx="25" cy="64"/>
              </a:xfrm>
              <a:custGeom>
                <a:avLst/>
                <a:gdLst>
                  <a:gd name="T0" fmla="*/ 0 w 51"/>
                  <a:gd name="T1" fmla="*/ 0 h 128"/>
                  <a:gd name="T2" fmla="*/ 0 w 51"/>
                  <a:gd name="T3" fmla="*/ 1 h 128"/>
                  <a:gd name="T4" fmla="*/ 0 w 51"/>
                  <a:gd name="T5" fmla="*/ 1 h 128"/>
                  <a:gd name="T6" fmla="*/ 0 w 51"/>
                  <a:gd name="T7" fmla="*/ 1 h 128"/>
                  <a:gd name="T8" fmla="*/ 0 w 51"/>
                  <a:gd name="T9" fmla="*/ 1 h 128"/>
                  <a:gd name="T10" fmla="*/ 0 w 51"/>
                  <a:gd name="T11" fmla="*/ 1 h 128"/>
                  <a:gd name="T12" fmla="*/ 0 w 51"/>
                  <a:gd name="T13" fmla="*/ 1 h 128"/>
                  <a:gd name="T14" fmla="*/ 0 w 51"/>
                  <a:gd name="T15" fmla="*/ 1 h 128"/>
                  <a:gd name="T16" fmla="*/ 0 w 51"/>
                  <a:gd name="T17" fmla="*/ 1 h 128"/>
                  <a:gd name="T18" fmla="*/ 0 w 51"/>
                  <a:gd name="T19" fmla="*/ 1 h 128"/>
                  <a:gd name="T20" fmla="*/ 0 w 51"/>
                  <a:gd name="T21" fmla="*/ 1 h 128"/>
                  <a:gd name="T22" fmla="*/ 0 w 51"/>
                  <a:gd name="T23" fmla="*/ 1 h 128"/>
                  <a:gd name="T24" fmla="*/ 0 w 51"/>
                  <a:gd name="T25" fmla="*/ 1 h 128"/>
                  <a:gd name="T26" fmla="*/ 0 w 51"/>
                  <a:gd name="T27" fmla="*/ 1 h 128"/>
                  <a:gd name="T28" fmla="*/ 0 w 51"/>
                  <a:gd name="T29" fmla="*/ 1 h 128"/>
                  <a:gd name="T30" fmla="*/ 0 w 51"/>
                  <a:gd name="T31" fmla="*/ 1 h 128"/>
                  <a:gd name="T32" fmla="*/ 0 w 51"/>
                  <a:gd name="T33" fmla="*/ 1 h 128"/>
                  <a:gd name="T34" fmla="*/ 0 w 51"/>
                  <a:gd name="T35" fmla="*/ 1 h 128"/>
                  <a:gd name="T36" fmla="*/ 0 w 51"/>
                  <a:gd name="T37" fmla="*/ 1 h 128"/>
                  <a:gd name="T38" fmla="*/ 0 w 51"/>
                  <a:gd name="T39" fmla="*/ 1 h 128"/>
                  <a:gd name="T40" fmla="*/ 0 w 51"/>
                  <a:gd name="T41" fmla="*/ 1 h 128"/>
                  <a:gd name="T42" fmla="*/ 0 w 51"/>
                  <a:gd name="T43" fmla="*/ 1 h 128"/>
                  <a:gd name="T44" fmla="*/ 0 w 51"/>
                  <a:gd name="T45" fmla="*/ 1 h 128"/>
                  <a:gd name="T46" fmla="*/ 0 w 51"/>
                  <a:gd name="T47" fmla="*/ 1 h 128"/>
                  <a:gd name="T48" fmla="*/ 0 w 51"/>
                  <a:gd name="T49" fmla="*/ 0 h 1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1"/>
                  <a:gd name="T76" fmla="*/ 0 h 128"/>
                  <a:gd name="T77" fmla="*/ 51 w 51"/>
                  <a:gd name="T78" fmla="*/ 128 h 12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1" h="128">
                    <a:moveTo>
                      <a:pt x="9" y="0"/>
                    </a:moveTo>
                    <a:lnTo>
                      <a:pt x="3" y="2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22"/>
                    </a:lnTo>
                    <a:lnTo>
                      <a:pt x="15" y="29"/>
                    </a:lnTo>
                    <a:lnTo>
                      <a:pt x="22" y="37"/>
                    </a:lnTo>
                    <a:lnTo>
                      <a:pt x="27" y="48"/>
                    </a:lnTo>
                    <a:lnTo>
                      <a:pt x="31" y="60"/>
                    </a:lnTo>
                    <a:lnTo>
                      <a:pt x="33" y="75"/>
                    </a:lnTo>
                    <a:lnTo>
                      <a:pt x="32" y="93"/>
                    </a:lnTo>
                    <a:lnTo>
                      <a:pt x="27" y="113"/>
                    </a:lnTo>
                    <a:lnTo>
                      <a:pt x="27" y="124"/>
                    </a:lnTo>
                    <a:lnTo>
                      <a:pt x="33" y="128"/>
                    </a:lnTo>
                    <a:lnTo>
                      <a:pt x="40" y="128"/>
                    </a:lnTo>
                    <a:lnTo>
                      <a:pt x="45" y="119"/>
                    </a:lnTo>
                    <a:lnTo>
                      <a:pt x="50" y="98"/>
                    </a:lnTo>
                    <a:lnTo>
                      <a:pt x="51" y="78"/>
                    </a:lnTo>
                    <a:lnTo>
                      <a:pt x="49" y="59"/>
                    </a:lnTo>
                    <a:lnTo>
                      <a:pt x="45" y="41"/>
                    </a:lnTo>
                    <a:lnTo>
                      <a:pt x="39" y="26"/>
                    </a:lnTo>
                    <a:lnTo>
                      <a:pt x="31" y="14"/>
                    </a:lnTo>
                    <a:lnTo>
                      <a:pt x="21" y="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5" name="Freeform 833"/>
              <p:cNvSpPr>
                <a:spLocks/>
              </p:cNvSpPr>
              <p:nvPr/>
            </p:nvSpPr>
            <p:spPr bwMode="auto">
              <a:xfrm>
                <a:off x="2269" y="3440"/>
                <a:ext cx="104" cy="26"/>
              </a:xfrm>
              <a:custGeom>
                <a:avLst/>
                <a:gdLst>
                  <a:gd name="T0" fmla="*/ 1 w 208"/>
                  <a:gd name="T1" fmla="*/ 1 h 51"/>
                  <a:gd name="T2" fmla="*/ 1 w 208"/>
                  <a:gd name="T3" fmla="*/ 1 h 51"/>
                  <a:gd name="T4" fmla="*/ 1 w 208"/>
                  <a:gd name="T5" fmla="*/ 1 h 51"/>
                  <a:gd name="T6" fmla="*/ 1 w 208"/>
                  <a:gd name="T7" fmla="*/ 1 h 51"/>
                  <a:gd name="T8" fmla="*/ 1 w 208"/>
                  <a:gd name="T9" fmla="*/ 1 h 51"/>
                  <a:gd name="T10" fmla="*/ 1 w 208"/>
                  <a:gd name="T11" fmla="*/ 1 h 51"/>
                  <a:gd name="T12" fmla="*/ 1 w 208"/>
                  <a:gd name="T13" fmla="*/ 1 h 51"/>
                  <a:gd name="T14" fmla="*/ 1 w 208"/>
                  <a:gd name="T15" fmla="*/ 1 h 51"/>
                  <a:gd name="T16" fmla="*/ 1 w 208"/>
                  <a:gd name="T17" fmla="*/ 1 h 51"/>
                  <a:gd name="T18" fmla="*/ 1 w 208"/>
                  <a:gd name="T19" fmla="*/ 1 h 51"/>
                  <a:gd name="T20" fmla="*/ 1 w 208"/>
                  <a:gd name="T21" fmla="*/ 1 h 51"/>
                  <a:gd name="T22" fmla="*/ 1 w 208"/>
                  <a:gd name="T23" fmla="*/ 1 h 51"/>
                  <a:gd name="T24" fmla="*/ 1 w 208"/>
                  <a:gd name="T25" fmla="*/ 1 h 51"/>
                  <a:gd name="T26" fmla="*/ 1 w 208"/>
                  <a:gd name="T27" fmla="*/ 1 h 51"/>
                  <a:gd name="T28" fmla="*/ 1 w 208"/>
                  <a:gd name="T29" fmla="*/ 1 h 51"/>
                  <a:gd name="T30" fmla="*/ 1 w 208"/>
                  <a:gd name="T31" fmla="*/ 1 h 51"/>
                  <a:gd name="T32" fmla="*/ 1 w 208"/>
                  <a:gd name="T33" fmla="*/ 1 h 51"/>
                  <a:gd name="T34" fmla="*/ 1 w 208"/>
                  <a:gd name="T35" fmla="*/ 1 h 51"/>
                  <a:gd name="T36" fmla="*/ 1 w 208"/>
                  <a:gd name="T37" fmla="*/ 1 h 51"/>
                  <a:gd name="T38" fmla="*/ 1 w 208"/>
                  <a:gd name="T39" fmla="*/ 1 h 51"/>
                  <a:gd name="T40" fmla="*/ 1 w 208"/>
                  <a:gd name="T41" fmla="*/ 1 h 51"/>
                  <a:gd name="T42" fmla="*/ 1 w 208"/>
                  <a:gd name="T43" fmla="*/ 1 h 51"/>
                  <a:gd name="T44" fmla="*/ 0 w 208"/>
                  <a:gd name="T45" fmla="*/ 1 h 51"/>
                  <a:gd name="T46" fmla="*/ 1 w 208"/>
                  <a:gd name="T47" fmla="*/ 1 h 51"/>
                  <a:gd name="T48" fmla="*/ 1 w 208"/>
                  <a:gd name="T49" fmla="*/ 0 h 51"/>
                  <a:gd name="T50" fmla="*/ 1 w 208"/>
                  <a:gd name="T51" fmla="*/ 1 h 51"/>
                  <a:gd name="T52" fmla="*/ 1 w 208"/>
                  <a:gd name="T53" fmla="*/ 1 h 51"/>
                  <a:gd name="T54" fmla="*/ 1 w 208"/>
                  <a:gd name="T55" fmla="*/ 1 h 51"/>
                  <a:gd name="T56" fmla="*/ 1 w 208"/>
                  <a:gd name="T57" fmla="*/ 1 h 51"/>
                  <a:gd name="T58" fmla="*/ 1 w 208"/>
                  <a:gd name="T59" fmla="*/ 1 h 51"/>
                  <a:gd name="T60" fmla="*/ 1 w 208"/>
                  <a:gd name="T61" fmla="*/ 1 h 51"/>
                  <a:gd name="T62" fmla="*/ 1 w 208"/>
                  <a:gd name="T63" fmla="*/ 1 h 51"/>
                  <a:gd name="T64" fmla="*/ 1 w 208"/>
                  <a:gd name="T65" fmla="*/ 1 h 51"/>
                  <a:gd name="T66" fmla="*/ 1 w 208"/>
                  <a:gd name="T67" fmla="*/ 1 h 51"/>
                  <a:gd name="T68" fmla="*/ 1 w 208"/>
                  <a:gd name="T69" fmla="*/ 1 h 51"/>
                  <a:gd name="T70" fmla="*/ 1 w 208"/>
                  <a:gd name="T71" fmla="*/ 1 h 51"/>
                  <a:gd name="T72" fmla="*/ 1 w 208"/>
                  <a:gd name="T73" fmla="*/ 1 h 51"/>
                  <a:gd name="T74" fmla="*/ 1 w 208"/>
                  <a:gd name="T75" fmla="*/ 1 h 51"/>
                  <a:gd name="T76" fmla="*/ 1 w 208"/>
                  <a:gd name="T77" fmla="*/ 1 h 51"/>
                  <a:gd name="T78" fmla="*/ 1 w 208"/>
                  <a:gd name="T79" fmla="*/ 1 h 51"/>
                  <a:gd name="T80" fmla="*/ 1 w 208"/>
                  <a:gd name="T81" fmla="*/ 1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8"/>
                  <a:gd name="T124" fmla="*/ 0 h 51"/>
                  <a:gd name="T125" fmla="*/ 208 w 208"/>
                  <a:gd name="T126" fmla="*/ 51 h 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8" h="51">
                    <a:moveTo>
                      <a:pt x="204" y="27"/>
                    </a:moveTo>
                    <a:lnTo>
                      <a:pt x="208" y="32"/>
                    </a:lnTo>
                    <a:lnTo>
                      <a:pt x="208" y="40"/>
                    </a:lnTo>
                    <a:lnTo>
                      <a:pt x="203" y="47"/>
                    </a:lnTo>
                    <a:lnTo>
                      <a:pt x="195" y="51"/>
                    </a:lnTo>
                    <a:lnTo>
                      <a:pt x="189" y="51"/>
                    </a:lnTo>
                    <a:lnTo>
                      <a:pt x="180" y="51"/>
                    </a:lnTo>
                    <a:lnTo>
                      <a:pt x="168" y="50"/>
                    </a:lnTo>
                    <a:lnTo>
                      <a:pt x="156" y="48"/>
                    </a:lnTo>
                    <a:lnTo>
                      <a:pt x="141" y="46"/>
                    </a:lnTo>
                    <a:lnTo>
                      <a:pt x="127" y="43"/>
                    </a:lnTo>
                    <a:lnTo>
                      <a:pt x="112" y="40"/>
                    </a:lnTo>
                    <a:lnTo>
                      <a:pt x="96" y="38"/>
                    </a:lnTo>
                    <a:lnTo>
                      <a:pt x="81" y="35"/>
                    </a:lnTo>
                    <a:lnTo>
                      <a:pt x="66" y="32"/>
                    </a:lnTo>
                    <a:lnTo>
                      <a:pt x="53" y="29"/>
                    </a:lnTo>
                    <a:lnTo>
                      <a:pt x="40" y="28"/>
                    </a:lnTo>
                    <a:lnTo>
                      <a:pt x="29" y="25"/>
                    </a:lnTo>
                    <a:lnTo>
                      <a:pt x="20" y="24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2" y="19"/>
                    </a:lnTo>
                    <a:lnTo>
                      <a:pt x="0" y="9"/>
                    </a:lnTo>
                    <a:lnTo>
                      <a:pt x="5" y="1"/>
                    </a:lnTo>
                    <a:lnTo>
                      <a:pt x="19" y="0"/>
                    </a:lnTo>
                    <a:lnTo>
                      <a:pt x="23" y="1"/>
                    </a:lnTo>
                    <a:lnTo>
                      <a:pt x="31" y="1"/>
                    </a:lnTo>
                    <a:lnTo>
                      <a:pt x="41" y="2"/>
                    </a:lnTo>
                    <a:lnTo>
                      <a:pt x="53" y="4"/>
                    </a:lnTo>
                    <a:lnTo>
                      <a:pt x="66" y="6"/>
                    </a:lnTo>
                    <a:lnTo>
                      <a:pt x="82" y="8"/>
                    </a:lnTo>
                    <a:lnTo>
                      <a:pt x="98" y="10"/>
                    </a:lnTo>
                    <a:lnTo>
                      <a:pt x="113" y="12"/>
                    </a:lnTo>
                    <a:lnTo>
                      <a:pt x="129" y="15"/>
                    </a:lnTo>
                    <a:lnTo>
                      <a:pt x="145" y="16"/>
                    </a:lnTo>
                    <a:lnTo>
                      <a:pt x="159" y="19"/>
                    </a:lnTo>
                    <a:lnTo>
                      <a:pt x="173" y="20"/>
                    </a:lnTo>
                    <a:lnTo>
                      <a:pt x="184" y="23"/>
                    </a:lnTo>
                    <a:lnTo>
                      <a:pt x="194" y="24"/>
                    </a:lnTo>
                    <a:lnTo>
                      <a:pt x="201" y="25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6" name="Freeform 834"/>
              <p:cNvSpPr>
                <a:spLocks/>
              </p:cNvSpPr>
              <p:nvPr/>
            </p:nvSpPr>
            <p:spPr bwMode="auto">
              <a:xfrm>
                <a:off x="2292" y="3482"/>
                <a:ext cx="70" cy="15"/>
              </a:xfrm>
              <a:custGeom>
                <a:avLst/>
                <a:gdLst>
                  <a:gd name="T0" fmla="*/ 1 w 140"/>
                  <a:gd name="T1" fmla="*/ 1 h 30"/>
                  <a:gd name="T2" fmla="*/ 1 w 140"/>
                  <a:gd name="T3" fmla="*/ 1 h 30"/>
                  <a:gd name="T4" fmla="*/ 1 w 140"/>
                  <a:gd name="T5" fmla="*/ 1 h 30"/>
                  <a:gd name="T6" fmla="*/ 1 w 140"/>
                  <a:gd name="T7" fmla="*/ 1 h 30"/>
                  <a:gd name="T8" fmla="*/ 1 w 140"/>
                  <a:gd name="T9" fmla="*/ 1 h 30"/>
                  <a:gd name="T10" fmla="*/ 1 w 140"/>
                  <a:gd name="T11" fmla="*/ 1 h 30"/>
                  <a:gd name="T12" fmla="*/ 1 w 140"/>
                  <a:gd name="T13" fmla="*/ 1 h 30"/>
                  <a:gd name="T14" fmla="*/ 1 w 140"/>
                  <a:gd name="T15" fmla="*/ 1 h 30"/>
                  <a:gd name="T16" fmla="*/ 1 w 140"/>
                  <a:gd name="T17" fmla="*/ 1 h 30"/>
                  <a:gd name="T18" fmla="*/ 1 w 140"/>
                  <a:gd name="T19" fmla="*/ 1 h 30"/>
                  <a:gd name="T20" fmla="*/ 1 w 140"/>
                  <a:gd name="T21" fmla="*/ 1 h 30"/>
                  <a:gd name="T22" fmla="*/ 1 w 140"/>
                  <a:gd name="T23" fmla="*/ 1 h 30"/>
                  <a:gd name="T24" fmla="*/ 1 w 140"/>
                  <a:gd name="T25" fmla="*/ 1 h 30"/>
                  <a:gd name="T26" fmla="*/ 1 w 140"/>
                  <a:gd name="T27" fmla="*/ 1 h 30"/>
                  <a:gd name="T28" fmla="*/ 0 w 140"/>
                  <a:gd name="T29" fmla="*/ 1 h 30"/>
                  <a:gd name="T30" fmla="*/ 1 w 140"/>
                  <a:gd name="T31" fmla="*/ 1 h 30"/>
                  <a:gd name="T32" fmla="*/ 1 w 140"/>
                  <a:gd name="T33" fmla="*/ 0 h 30"/>
                  <a:gd name="T34" fmla="*/ 1 w 140"/>
                  <a:gd name="T35" fmla="*/ 0 h 30"/>
                  <a:gd name="T36" fmla="*/ 1 w 140"/>
                  <a:gd name="T37" fmla="*/ 1 h 30"/>
                  <a:gd name="T38" fmla="*/ 1 w 140"/>
                  <a:gd name="T39" fmla="*/ 1 h 30"/>
                  <a:gd name="T40" fmla="*/ 1 w 140"/>
                  <a:gd name="T41" fmla="*/ 1 h 30"/>
                  <a:gd name="T42" fmla="*/ 1 w 140"/>
                  <a:gd name="T43" fmla="*/ 1 h 30"/>
                  <a:gd name="T44" fmla="*/ 1 w 140"/>
                  <a:gd name="T45" fmla="*/ 1 h 30"/>
                  <a:gd name="T46" fmla="*/ 1 w 140"/>
                  <a:gd name="T47" fmla="*/ 1 h 30"/>
                  <a:gd name="T48" fmla="*/ 1 w 140"/>
                  <a:gd name="T49" fmla="*/ 1 h 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0"/>
                  <a:gd name="T76" fmla="*/ 0 h 30"/>
                  <a:gd name="T77" fmla="*/ 140 w 140"/>
                  <a:gd name="T78" fmla="*/ 30 h 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0" h="30">
                    <a:moveTo>
                      <a:pt x="133" y="8"/>
                    </a:moveTo>
                    <a:lnTo>
                      <a:pt x="138" y="12"/>
                    </a:lnTo>
                    <a:lnTo>
                      <a:pt x="140" y="20"/>
                    </a:lnTo>
                    <a:lnTo>
                      <a:pt x="138" y="27"/>
                    </a:lnTo>
                    <a:lnTo>
                      <a:pt x="131" y="30"/>
                    </a:lnTo>
                    <a:lnTo>
                      <a:pt x="118" y="30"/>
                    </a:lnTo>
                    <a:lnTo>
                      <a:pt x="101" y="30"/>
                    </a:lnTo>
                    <a:lnTo>
                      <a:pt x="83" y="28"/>
                    </a:lnTo>
                    <a:lnTo>
                      <a:pt x="64" y="27"/>
                    </a:lnTo>
                    <a:lnTo>
                      <a:pt x="46" y="26"/>
                    </a:lnTo>
                    <a:lnTo>
                      <a:pt x="30" y="24"/>
                    </a:lnTo>
                    <a:lnTo>
                      <a:pt x="19" y="24"/>
                    </a:lnTo>
                    <a:lnTo>
                      <a:pt x="11" y="24"/>
                    </a:lnTo>
                    <a:lnTo>
                      <a:pt x="3" y="20"/>
                    </a:lnTo>
                    <a:lnTo>
                      <a:pt x="0" y="12"/>
                    </a:lnTo>
                    <a:lnTo>
                      <a:pt x="4" y="4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40" y="1"/>
                    </a:lnTo>
                    <a:lnTo>
                      <a:pt x="58" y="3"/>
                    </a:lnTo>
                    <a:lnTo>
                      <a:pt x="77" y="3"/>
                    </a:lnTo>
                    <a:lnTo>
                      <a:pt x="95" y="4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33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7" name="Freeform 835"/>
              <p:cNvSpPr>
                <a:spLocks/>
              </p:cNvSpPr>
              <p:nvPr/>
            </p:nvSpPr>
            <p:spPr bwMode="auto">
              <a:xfrm>
                <a:off x="2242" y="3508"/>
                <a:ext cx="125" cy="26"/>
              </a:xfrm>
              <a:custGeom>
                <a:avLst/>
                <a:gdLst>
                  <a:gd name="T0" fmla="*/ 1 w 250"/>
                  <a:gd name="T1" fmla="*/ 0 h 53"/>
                  <a:gd name="T2" fmla="*/ 1 w 250"/>
                  <a:gd name="T3" fmla="*/ 0 h 53"/>
                  <a:gd name="T4" fmla="*/ 1 w 250"/>
                  <a:gd name="T5" fmla="*/ 0 h 53"/>
                  <a:gd name="T6" fmla="*/ 1 w 250"/>
                  <a:gd name="T7" fmla="*/ 0 h 53"/>
                  <a:gd name="T8" fmla="*/ 1 w 250"/>
                  <a:gd name="T9" fmla="*/ 0 h 53"/>
                  <a:gd name="T10" fmla="*/ 1 w 250"/>
                  <a:gd name="T11" fmla="*/ 0 h 53"/>
                  <a:gd name="T12" fmla="*/ 1 w 250"/>
                  <a:gd name="T13" fmla="*/ 0 h 53"/>
                  <a:gd name="T14" fmla="*/ 1 w 250"/>
                  <a:gd name="T15" fmla="*/ 0 h 53"/>
                  <a:gd name="T16" fmla="*/ 1 w 250"/>
                  <a:gd name="T17" fmla="*/ 0 h 53"/>
                  <a:gd name="T18" fmla="*/ 1 w 250"/>
                  <a:gd name="T19" fmla="*/ 0 h 53"/>
                  <a:gd name="T20" fmla="*/ 1 w 250"/>
                  <a:gd name="T21" fmla="*/ 0 h 53"/>
                  <a:gd name="T22" fmla="*/ 1 w 250"/>
                  <a:gd name="T23" fmla="*/ 0 h 53"/>
                  <a:gd name="T24" fmla="*/ 1 w 250"/>
                  <a:gd name="T25" fmla="*/ 0 h 53"/>
                  <a:gd name="T26" fmla="*/ 1 w 250"/>
                  <a:gd name="T27" fmla="*/ 0 h 53"/>
                  <a:gd name="T28" fmla="*/ 1 w 250"/>
                  <a:gd name="T29" fmla="*/ 0 h 53"/>
                  <a:gd name="T30" fmla="*/ 1 w 250"/>
                  <a:gd name="T31" fmla="*/ 0 h 53"/>
                  <a:gd name="T32" fmla="*/ 1 w 250"/>
                  <a:gd name="T33" fmla="*/ 0 h 53"/>
                  <a:gd name="T34" fmla="*/ 1 w 250"/>
                  <a:gd name="T35" fmla="*/ 0 h 53"/>
                  <a:gd name="T36" fmla="*/ 1 w 250"/>
                  <a:gd name="T37" fmla="*/ 0 h 53"/>
                  <a:gd name="T38" fmla="*/ 1 w 250"/>
                  <a:gd name="T39" fmla="*/ 0 h 53"/>
                  <a:gd name="T40" fmla="*/ 1 w 250"/>
                  <a:gd name="T41" fmla="*/ 0 h 53"/>
                  <a:gd name="T42" fmla="*/ 1 w 250"/>
                  <a:gd name="T43" fmla="*/ 0 h 53"/>
                  <a:gd name="T44" fmla="*/ 0 w 250"/>
                  <a:gd name="T45" fmla="*/ 0 h 53"/>
                  <a:gd name="T46" fmla="*/ 1 w 250"/>
                  <a:gd name="T47" fmla="*/ 0 h 53"/>
                  <a:gd name="T48" fmla="*/ 1 w 250"/>
                  <a:gd name="T49" fmla="*/ 0 h 53"/>
                  <a:gd name="T50" fmla="*/ 1 w 250"/>
                  <a:gd name="T51" fmla="*/ 0 h 53"/>
                  <a:gd name="T52" fmla="*/ 1 w 250"/>
                  <a:gd name="T53" fmla="*/ 0 h 53"/>
                  <a:gd name="T54" fmla="*/ 1 w 250"/>
                  <a:gd name="T55" fmla="*/ 0 h 53"/>
                  <a:gd name="T56" fmla="*/ 1 w 250"/>
                  <a:gd name="T57" fmla="*/ 0 h 53"/>
                  <a:gd name="T58" fmla="*/ 1 w 250"/>
                  <a:gd name="T59" fmla="*/ 0 h 53"/>
                  <a:gd name="T60" fmla="*/ 1 w 250"/>
                  <a:gd name="T61" fmla="*/ 0 h 53"/>
                  <a:gd name="T62" fmla="*/ 1 w 250"/>
                  <a:gd name="T63" fmla="*/ 0 h 53"/>
                  <a:gd name="T64" fmla="*/ 1 w 250"/>
                  <a:gd name="T65" fmla="*/ 0 h 53"/>
                  <a:gd name="T66" fmla="*/ 1 w 250"/>
                  <a:gd name="T67" fmla="*/ 0 h 53"/>
                  <a:gd name="T68" fmla="*/ 1 w 250"/>
                  <a:gd name="T69" fmla="*/ 0 h 53"/>
                  <a:gd name="T70" fmla="*/ 1 w 250"/>
                  <a:gd name="T71" fmla="*/ 0 h 53"/>
                  <a:gd name="T72" fmla="*/ 1 w 250"/>
                  <a:gd name="T73" fmla="*/ 0 h 53"/>
                  <a:gd name="T74" fmla="*/ 1 w 250"/>
                  <a:gd name="T75" fmla="*/ 0 h 53"/>
                  <a:gd name="T76" fmla="*/ 1 w 250"/>
                  <a:gd name="T77" fmla="*/ 0 h 53"/>
                  <a:gd name="T78" fmla="*/ 1 w 250"/>
                  <a:gd name="T79" fmla="*/ 0 h 53"/>
                  <a:gd name="T80" fmla="*/ 1 w 250"/>
                  <a:gd name="T81" fmla="*/ 0 h 53"/>
                  <a:gd name="T82" fmla="*/ 1 w 250"/>
                  <a:gd name="T83" fmla="*/ 0 h 53"/>
                  <a:gd name="T84" fmla="*/ 1 w 250"/>
                  <a:gd name="T85" fmla="*/ 0 h 53"/>
                  <a:gd name="T86" fmla="*/ 1 w 250"/>
                  <a:gd name="T87" fmla="*/ 0 h 53"/>
                  <a:gd name="T88" fmla="*/ 1 w 250"/>
                  <a:gd name="T89" fmla="*/ 0 h 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0"/>
                  <a:gd name="T136" fmla="*/ 0 h 53"/>
                  <a:gd name="T137" fmla="*/ 250 w 250"/>
                  <a:gd name="T138" fmla="*/ 53 h 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0" h="53">
                    <a:moveTo>
                      <a:pt x="242" y="0"/>
                    </a:moveTo>
                    <a:lnTo>
                      <a:pt x="247" y="6"/>
                    </a:lnTo>
                    <a:lnTo>
                      <a:pt x="250" y="15"/>
                    </a:lnTo>
                    <a:lnTo>
                      <a:pt x="244" y="25"/>
                    </a:lnTo>
                    <a:lnTo>
                      <a:pt x="229" y="29"/>
                    </a:lnTo>
                    <a:lnTo>
                      <a:pt x="223" y="30"/>
                    </a:lnTo>
                    <a:lnTo>
                      <a:pt x="211" y="30"/>
                    </a:lnTo>
                    <a:lnTo>
                      <a:pt x="199" y="31"/>
                    </a:lnTo>
                    <a:lnTo>
                      <a:pt x="183" y="33"/>
                    </a:lnTo>
                    <a:lnTo>
                      <a:pt x="166" y="35"/>
                    </a:lnTo>
                    <a:lnTo>
                      <a:pt x="148" y="37"/>
                    </a:lnTo>
                    <a:lnTo>
                      <a:pt x="129" y="40"/>
                    </a:lnTo>
                    <a:lnTo>
                      <a:pt x="111" y="41"/>
                    </a:lnTo>
                    <a:lnTo>
                      <a:pt x="92" y="42"/>
                    </a:lnTo>
                    <a:lnTo>
                      <a:pt x="74" y="45"/>
                    </a:lnTo>
                    <a:lnTo>
                      <a:pt x="56" y="46"/>
                    </a:lnTo>
                    <a:lnTo>
                      <a:pt x="42" y="49"/>
                    </a:lnTo>
                    <a:lnTo>
                      <a:pt x="28" y="50"/>
                    </a:lnTo>
                    <a:lnTo>
                      <a:pt x="17" y="52"/>
                    </a:lnTo>
                    <a:lnTo>
                      <a:pt x="10" y="52"/>
                    </a:lnTo>
                    <a:lnTo>
                      <a:pt x="6" y="53"/>
                    </a:lnTo>
                    <a:lnTo>
                      <a:pt x="2" y="52"/>
                    </a:lnTo>
                    <a:lnTo>
                      <a:pt x="0" y="49"/>
                    </a:lnTo>
                    <a:lnTo>
                      <a:pt x="1" y="45"/>
                    </a:lnTo>
                    <a:lnTo>
                      <a:pt x="6" y="40"/>
                    </a:lnTo>
                    <a:lnTo>
                      <a:pt x="12" y="35"/>
                    </a:lnTo>
                    <a:lnTo>
                      <a:pt x="24" y="30"/>
                    </a:lnTo>
                    <a:lnTo>
                      <a:pt x="39" y="26"/>
                    </a:lnTo>
                    <a:lnTo>
                      <a:pt x="59" y="23"/>
                    </a:lnTo>
                    <a:lnTo>
                      <a:pt x="64" y="23"/>
                    </a:lnTo>
                    <a:lnTo>
                      <a:pt x="72" y="22"/>
                    </a:lnTo>
                    <a:lnTo>
                      <a:pt x="81" y="20"/>
                    </a:lnTo>
                    <a:lnTo>
                      <a:pt x="93" y="19"/>
                    </a:lnTo>
                    <a:lnTo>
                      <a:pt x="107" y="16"/>
                    </a:lnTo>
                    <a:lnTo>
                      <a:pt x="121" y="15"/>
                    </a:lnTo>
                    <a:lnTo>
                      <a:pt x="136" y="12"/>
                    </a:lnTo>
                    <a:lnTo>
                      <a:pt x="153" y="10"/>
                    </a:lnTo>
                    <a:lnTo>
                      <a:pt x="167" y="8"/>
                    </a:lnTo>
                    <a:lnTo>
                      <a:pt x="183" y="6"/>
                    </a:lnTo>
                    <a:lnTo>
                      <a:pt x="198" y="4"/>
                    </a:lnTo>
                    <a:lnTo>
                      <a:pt x="210" y="3"/>
                    </a:lnTo>
                    <a:lnTo>
                      <a:pt x="223" y="1"/>
                    </a:lnTo>
                    <a:lnTo>
                      <a:pt x="232" y="0"/>
                    </a:lnTo>
                    <a:lnTo>
                      <a:pt x="238" y="0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8" name="Freeform 836"/>
              <p:cNvSpPr>
                <a:spLocks/>
              </p:cNvSpPr>
              <p:nvPr/>
            </p:nvSpPr>
            <p:spPr bwMode="auto">
              <a:xfrm>
                <a:off x="2129" y="3380"/>
                <a:ext cx="138" cy="115"/>
              </a:xfrm>
              <a:custGeom>
                <a:avLst/>
                <a:gdLst>
                  <a:gd name="T0" fmla="*/ 1 w 275"/>
                  <a:gd name="T1" fmla="*/ 1 h 228"/>
                  <a:gd name="T2" fmla="*/ 1 w 275"/>
                  <a:gd name="T3" fmla="*/ 1 h 228"/>
                  <a:gd name="T4" fmla="*/ 0 w 275"/>
                  <a:gd name="T5" fmla="*/ 1 h 228"/>
                  <a:gd name="T6" fmla="*/ 1 w 275"/>
                  <a:gd name="T7" fmla="*/ 1 h 228"/>
                  <a:gd name="T8" fmla="*/ 1 w 275"/>
                  <a:gd name="T9" fmla="*/ 1 h 228"/>
                  <a:gd name="T10" fmla="*/ 1 w 275"/>
                  <a:gd name="T11" fmla="*/ 1 h 228"/>
                  <a:gd name="T12" fmla="*/ 1 w 275"/>
                  <a:gd name="T13" fmla="*/ 1 h 228"/>
                  <a:gd name="T14" fmla="*/ 1 w 275"/>
                  <a:gd name="T15" fmla="*/ 1 h 228"/>
                  <a:gd name="T16" fmla="*/ 1 w 275"/>
                  <a:gd name="T17" fmla="*/ 1 h 228"/>
                  <a:gd name="T18" fmla="*/ 1 w 275"/>
                  <a:gd name="T19" fmla="*/ 1 h 228"/>
                  <a:gd name="T20" fmla="*/ 1 w 275"/>
                  <a:gd name="T21" fmla="*/ 1 h 228"/>
                  <a:gd name="T22" fmla="*/ 1 w 275"/>
                  <a:gd name="T23" fmla="*/ 1 h 228"/>
                  <a:gd name="T24" fmla="*/ 1 w 275"/>
                  <a:gd name="T25" fmla="*/ 1 h 228"/>
                  <a:gd name="T26" fmla="*/ 1 w 275"/>
                  <a:gd name="T27" fmla="*/ 1 h 228"/>
                  <a:gd name="T28" fmla="*/ 1 w 275"/>
                  <a:gd name="T29" fmla="*/ 1 h 228"/>
                  <a:gd name="T30" fmla="*/ 1 w 275"/>
                  <a:gd name="T31" fmla="*/ 1 h 228"/>
                  <a:gd name="T32" fmla="*/ 1 w 275"/>
                  <a:gd name="T33" fmla="*/ 1 h 228"/>
                  <a:gd name="T34" fmla="*/ 1 w 275"/>
                  <a:gd name="T35" fmla="*/ 1 h 228"/>
                  <a:gd name="T36" fmla="*/ 1 w 275"/>
                  <a:gd name="T37" fmla="*/ 1 h 228"/>
                  <a:gd name="T38" fmla="*/ 1 w 275"/>
                  <a:gd name="T39" fmla="*/ 1 h 228"/>
                  <a:gd name="T40" fmla="*/ 1 w 275"/>
                  <a:gd name="T41" fmla="*/ 1 h 228"/>
                  <a:gd name="T42" fmla="*/ 1 w 275"/>
                  <a:gd name="T43" fmla="*/ 1 h 228"/>
                  <a:gd name="T44" fmla="*/ 1 w 275"/>
                  <a:gd name="T45" fmla="*/ 1 h 228"/>
                  <a:gd name="T46" fmla="*/ 1 w 275"/>
                  <a:gd name="T47" fmla="*/ 1 h 228"/>
                  <a:gd name="T48" fmla="*/ 1 w 275"/>
                  <a:gd name="T49" fmla="*/ 1 h 228"/>
                  <a:gd name="T50" fmla="*/ 1 w 275"/>
                  <a:gd name="T51" fmla="*/ 1 h 228"/>
                  <a:gd name="T52" fmla="*/ 1 w 275"/>
                  <a:gd name="T53" fmla="*/ 1 h 228"/>
                  <a:gd name="T54" fmla="*/ 1 w 275"/>
                  <a:gd name="T55" fmla="*/ 1 h 228"/>
                  <a:gd name="T56" fmla="*/ 1 w 275"/>
                  <a:gd name="T57" fmla="*/ 1 h 228"/>
                  <a:gd name="T58" fmla="*/ 1 w 275"/>
                  <a:gd name="T59" fmla="*/ 0 h 228"/>
                  <a:gd name="T60" fmla="*/ 1 w 275"/>
                  <a:gd name="T61" fmla="*/ 1 h 228"/>
                  <a:gd name="T62" fmla="*/ 1 w 275"/>
                  <a:gd name="T63" fmla="*/ 1 h 2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5"/>
                  <a:gd name="T97" fmla="*/ 0 h 228"/>
                  <a:gd name="T98" fmla="*/ 275 w 275"/>
                  <a:gd name="T99" fmla="*/ 228 h 22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5" h="228">
                    <a:moveTo>
                      <a:pt x="93" y="96"/>
                    </a:moveTo>
                    <a:lnTo>
                      <a:pt x="64" y="92"/>
                    </a:lnTo>
                    <a:lnTo>
                      <a:pt x="39" y="99"/>
                    </a:lnTo>
                    <a:lnTo>
                      <a:pt x="20" y="115"/>
                    </a:lnTo>
                    <a:lnTo>
                      <a:pt x="7" y="137"/>
                    </a:lnTo>
                    <a:lnTo>
                      <a:pt x="0" y="162"/>
                    </a:lnTo>
                    <a:lnTo>
                      <a:pt x="1" y="188"/>
                    </a:lnTo>
                    <a:lnTo>
                      <a:pt x="11" y="209"/>
                    </a:lnTo>
                    <a:lnTo>
                      <a:pt x="31" y="227"/>
                    </a:lnTo>
                    <a:lnTo>
                      <a:pt x="39" y="228"/>
                    </a:lnTo>
                    <a:lnTo>
                      <a:pt x="44" y="224"/>
                    </a:lnTo>
                    <a:lnTo>
                      <a:pt x="43" y="217"/>
                    </a:lnTo>
                    <a:lnTo>
                      <a:pt x="38" y="212"/>
                    </a:lnTo>
                    <a:lnTo>
                      <a:pt x="23" y="197"/>
                    </a:lnTo>
                    <a:lnTo>
                      <a:pt x="18" y="178"/>
                    </a:lnTo>
                    <a:lnTo>
                      <a:pt x="19" y="159"/>
                    </a:lnTo>
                    <a:lnTo>
                      <a:pt x="28" y="140"/>
                    </a:lnTo>
                    <a:lnTo>
                      <a:pt x="41" y="126"/>
                    </a:lnTo>
                    <a:lnTo>
                      <a:pt x="59" y="118"/>
                    </a:lnTo>
                    <a:lnTo>
                      <a:pt x="80" y="120"/>
                    </a:lnTo>
                    <a:lnTo>
                      <a:pt x="101" y="133"/>
                    </a:lnTo>
                    <a:lnTo>
                      <a:pt x="107" y="135"/>
                    </a:lnTo>
                    <a:lnTo>
                      <a:pt x="111" y="130"/>
                    </a:lnTo>
                    <a:lnTo>
                      <a:pt x="112" y="124"/>
                    </a:lnTo>
                    <a:lnTo>
                      <a:pt x="112" y="115"/>
                    </a:lnTo>
                    <a:lnTo>
                      <a:pt x="112" y="88"/>
                    </a:lnTo>
                    <a:lnTo>
                      <a:pt x="119" y="67"/>
                    </a:lnTo>
                    <a:lnTo>
                      <a:pt x="131" y="50"/>
                    </a:lnTo>
                    <a:lnTo>
                      <a:pt x="148" y="41"/>
                    </a:lnTo>
                    <a:lnTo>
                      <a:pt x="166" y="39"/>
                    </a:lnTo>
                    <a:lnTo>
                      <a:pt x="184" y="45"/>
                    </a:lnTo>
                    <a:lnTo>
                      <a:pt x="199" y="60"/>
                    </a:lnTo>
                    <a:lnTo>
                      <a:pt x="210" y="84"/>
                    </a:lnTo>
                    <a:lnTo>
                      <a:pt x="214" y="91"/>
                    </a:lnTo>
                    <a:lnTo>
                      <a:pt x="219" y="90"/>
                    </a:lnTo>
                    <a:lnTo>
                      <a:pt x="224" y="84"/>
                    </a:lnTo>
                    <a:lnTo>
                      <a:pt x="227" y="76"/>
                    </a:lnTo>
                    <a:lnTo>
                      <a:pt x="232" y="60"/>
                    </a:lnTo>
                    <a:lnTo>
                      <a:pt x="238" y="52"/>
                    </a:lnTo>
                    <a:lnTo>
                      <a:pt x="244" y="50"/>
                    </a:lnTo>
                    <a:lnTo>
                      <a:pt x="250" y="53"/>
                    </a:lnTo>
                    <a:lnTo>
                      <a:pt x="254" y="61"/>
                    </a:lnTo>
                    <a:lnTo>
                      <a:pt x="256" y="71"/>
                    </a:lnTo>
                    <a:lnTo>
                      <a:pt x="255" y="82"/>
                    </a:lnTo>
                    <a:lnTo>
                      <a:pt x="252" y="92"/>
                    </a:lnTo>
                    <a:lnTo>
                      <a:pt x="251" y="98"/>
                    </a:lnTo>
                    <a:lnTo>
                      <a:pt x="255" y="102"/>
                    </a:lnTo>
                    <a:lnTo>
                      <a:pt x="263" y="96"/>
                    </a:lnTo>
                    <a:lnTo>
                      <a:pt x="273" y="76"/>
                    </a:lnTo>
                    <a:lnTo>
                      <a:pt x="275" y="65"/>
                    </a:lnTo>
                    <a:lnTo>
                      <a:pt x="273" y="54"/>
                    </a:lnTo>
                    <a:lnTo>
                      <a:pt x="270" y="42"/>
                    </a:lnTo>
                    <a:lnTo>
                      <a:pt x="263" y="33"/>
                    </a:lnTo>
                    <a:lnTo>
                      <a:pt x="255" y="27"/>
                    </a:lnTo>
                    <a:lnTo>
                      <a:pt x="245" y="24"/>
                    </a:lnTo>
                    <a:lnTo>
                      <a:pt x="234" y="29"/>
                    </a:lnTo>
                    <a:lnTo>
                      <a:pt x="221" y="39"/>
                    </a:lnTo>
                    <a:lnTo>
                      <a:pt x="211" y="22"/>
                    </a:lnTo>
                    <a:lnTo>
                      <a:pt x="196" y="8"/>
                    </a:lnTo>
                    <a:lnTo>
                      <a:pt x="175" y="0"/>
                    </a:lnTo>
                    <a:lnTo>
                      <a:pt x="153" y="0"/>
                    </a:lnTo>
                    <a:lnTo>
                      <a:pt x="131" y="9"/>
                    </a:lnTo>
                    <a:lnTo>
                      <a:pt x="112" y="27"/>
                    </a:lnTo>
                    <a:lnTo>
                      <a:pt x="99" y="56"/>
                    </a:lnTo>
                    <a:lnTo>
                      <a:pt x="93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89" name="Freeform 837"/>
              <p:cNvSpPr>
                <a:spLocks/>
              </p:cNvSpPr>
              <p:nvPr/>
            </p:nvSpPr>
            <p:spPr bwMode="auto">
              <a:xfrm>
                <a:off x="2175" y="3458"/>
                <a:ext cx="69" cy="111"/>
              </a:xfrm>
              <a:custGeom>
                <a:avLst/>
                <a:gdLst>
                  <a:gd name="T0" fmla="*/ 1 w 138"/>
                  <a:gd name="T1" fmla="*/ 0 h 223"/>
                  <a:gd name="T2" fmla="*/ 1 w 138"/>
                  <a:gd name="T3" fmla="*/ 0 h 223"/>
                  <a:gd name="T4" fmla="*/ 1 w 138"/>
                  <a:gd name="T5" fmla="*/ 0 h 223"/>
                  <a:gd name="T6" fmla="*/ 1 w 138"/>
                  <a:gd name="T7" fmla="*/ 0 h 223"/>
                  <a:gd name="T8" fmla="*/ 1 w 138"/>
                  <a:gd name="T9" fmla="*/ 0 h 223"/>
                  <a:gd name="T10" fmla="*/ 1 w 138"/>
                  <a:gd name="T11" fmla="*/ 0 h 223"/>
                  <a:gd name="T12" fmla="*/ 1 w 138"/>
                  <a:gd name="T13" fmla="*/ 0 h 223"/>
                  <a:gd name="T14" fmla="*/ 1 w 138"/>
                  <a:gd name="T15" fmla="*/ 0 h 223"/>
                  <a:gd name="T16" fmla="*/ 1 w 138"/>
                  <a:gd name="T17" fmla="*/ 0 h 223"/>
                  <a:gd name="T18" fmla="*/ 1 w 138"/>
                  <a:gd name="T19" fmla="*/ 0 h 223"/>
                  <a:gd name="T20" fmla="*/ 1 w 138"/>
                  <a:gd name="T21" fmla="*/ 0 h 223"/>
                  <a:gd name="T22" fmla="*/ 1 w 138"/>
                  <a:gd name="T23" fmla="*/ 0 h 223"/>
                  <a:gd name="T24" fmla="*/ 1 w 138"/>
                  <a:gd name="T25" fmla="*/ 0 h 223"/>
                  <a:gd name="T26" fmla="*/ 1 w 138"/>
                  <a:gd name="T27" fmla="*/ 0 h 223"/>
                  <a:gd name="T28" fmla="*/ 1 w 138"/>
                  <a:gd name="T29" fmla="*/ 0 h 223"/>
                  <a:gd name="T30" fmla="*/ 1 w 138"/>
                  <a:gd name="T31" fmla="*/ 0 h 223"/>
                  <a:gd name="T32" fmla="*/ 1 w 138"/>
                  <a:gd name="T33" fmla="*/ 0 h 223"/>
                  <a:gd name="T34" fmla="*/ 1 w 138"/>
                  <a:gd name="T35" fmla="*/ 0 h 223"/>
                  <a:gd name="T36" fmla="*/ 1 w 138"/>
                  <a:gd name="T37" fmla="*/ 0 h 223"/>
                  <a:gd name="T38" fmla="*/ 1 w 138"/>
                  <a:gd name="T39" fmla="*/ 0 h 223"/>
                  <a:gd name="T40" fmla="*/ 1 w 138"/>
                  <a:gd name="T41" fmla="*/ 0 h 223"/>
                  <a:gd name="T42" fmla="*/ 1 w 138"/>
                  <a:gd name="T43" fmla="*/ 0 h 223"/>
                  <a:gd name="T44" fmla="*/ 1 w 138"/>
                  <a:gd name="T45" fmla="*/ 0 h 223"/>
                  <a:gd name="T46" fmla="*/ 1 w 138"/>
                  <a:gd name="T47" fmla="*/ 0 h 223"/>
                  <a:gd name="T48" fmla="*/ 1 w 138"/>
                  <a:gd name="T49" fmla="*/ 0 h 223"/>
                  <a:gd name="T50" fmla="*/ 1 w 138"/>
                  <a:gd name="T51" fmla="*/ 0 h 223"/>
                  <a:gd name="T52" fmla="*/ 1 w 138"/>
                  <a:gd name="T53" fmla="*/ 0 h 223"/>
                  <a:gd name="T54" fmla="*/ 1 w 138"/>
                  <a:gd name="T55" fmla="*/ 0 h 223"/>
                  <a:gd name="T56" fmla="*/ 1 w 138"/>
                  <a:gd name="T57" fmla="*/ 0 h 223"/>
                  <a:gd name="T58" fmla="*/ 1 w 138"/>
                  <a:gd name="T59" fmla="*/ 0 h 223"/>
                  <a:gd name="T60" fmla="*/ 1 w 138"/>
                  <a:gd name="T61" fmla="*/ 0 h 223"/>
                  <a:gd name="T62" fmla="*/ 1 w 138"/>
                  <a:gd name="T63" fmla="*/ 0 h 223"/>
                  <a:gd name="T64" fmla="*/ 1 w 138"/>
                  <a:gd name="T65" fmla="*/ 0 h 223"/>
                  <a:gd name="T66" fmla="*/ 1 w 138"/>
                  <a:gd name="T67" fmla="*/ 0 h 223"/>
                  <a:gd name="T68" fmla="*/ 1 w 138"/>
                  <a:gd name="T69" fmla="*/ 0 h 223"/>
                  <a:gd name="T70" fmla="*/ 1 w 138"/>
                  <a:gd name="T71" fmla="*/ 0 h 223"/>
                  <a:gd name="T72" fmla="*/ 1 w 138"/>
                  <a:gd name="T73" fmla="*/ 0 h 223"/>
                  <a:gd name="T74" fmla="*/ 1 w 138"/>
                  <a:gd name="T75" fmla="*/ 0 h 223"/>
                  <a:gd name="T76" fmla="*/ 1 w 138"/>
                  <a:gd name="T77" fmla="*/ 0 h 223"/>
                  <a:gd name="T78" fmla="*/ 1 w 138"/>
                  <a:gd name="T79" fmla="*/ 0 h 223"/>
                  <a:gd name="T80" fmla="*/ 1 w 138"/>
                  <a:gd name="T81" fmla="*/ 0 h 223"/>
                  <a:gd name="T82" fmla="*/ 1 w 138"/>
                  <a:gd name="T83" fmla="*/ 0 h 223"/>
                  <a:gd name="T84" fmla="*/ 1 w 138"/>
                  <a:gd name="T85" fmla="*/ 0 h 223"/>
                  <a:gd name="T86" fmla="*/ 1 w 138"/>
                  <a:gd name="T87" fmla="*/ 0 h 223"/>
                  <a:gd name="T88" fmla="*/ 1 w 138"/>
                  <a:gd name="T89" fmla="*/ 0 h 223"/>
                  <a:gd name="T90" fmla="*/ 1 w 138"/>
                  <a:gd name="T91" fmla="*/ 0 h 223"/>
                  <a:gd name="T92" fmla="*/ 1 w 138"/>
                  <a:gd name="T93" fmla="*/ 0 h 223"/>
                  <a:gd name="T94" fmla="*/ 1 w 138"/>
                  <a:gd name="T95" fmla="*/ 0 h 223"/>
                  <a:gd name="T96" fmla="*/ 1 w 138"/>
                  <a:gd name="T97" fmla="*/ 0 h 223"/>
                  <a:gd name="T98" fmla="*/ 1 w 138"/>
                  <a:gd name="T99" fmla="*/ 0 h 223"/>
                  <a:gd name="T100" fmla="*/ 0 w 138"/>
                  <a:gd name="T101" fmla="*/ 0 h 223"/>
                  <a:gd name="T102" fmla="*/ 0 w 138"/>
                  <a:gd name="T103" fmla="*/ 0 h 223"/>
                  <a:gd name="T104" fmla="*/ 1 w 138"/>
                  <a:gd name="T105" fmla="*/ 0 h 223"/>
                  <a:gd name="T106" fmla="*/ 1 w 138"/>
                  <a:gd name="T107" fmla="*/ 0 h 223"/>
                  <a:gd name="T108" fmla="*/ 1 w 138"/>
                  <a:gd name="T109" fmla="*/ 0 h 223"/>
                  <a:gd name="T110" fmla="*/ 1 w 138"/>
                  <a:gd name="T111" fmla="*/ 0 h 223"/>
                  <a:gd name="T112" fmla="*/ 1 w 138"/>
                  <a:gd name="T113" fmla="*/ 0 h 22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8"/>
                  <a:gd name="T172" fmla="*/ 0 h 223"/>
                  <a:gd name="T173" fmla="*/ 138 w 138"/>
                  <a:gd name="T174" fmla="*/ 223 h 22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8" h="223">
                    <a:moveTo>
                      <a:pt x="132" y="197"/>
                    </a:moveTo>
                    <a:lnTo>
                      <a:pt x="136" y="193"/>
                    </a:lnTo>
                    <a:lnTo>
                      <a:pt x="138" y="187"/>
                    </a:lnTo>
                    <a:lnTo>
                      <a:pt x="137" y="183"/>
                    </a:lnTo>
                    <a:lnTo>
                      <a:pt x="135" y="179"/>
                    </a:lnTo>
                    <a:lnTo>
                      <a:pt x="130" y="178"/>
                    </a:lnTo>
                    <a:lnTo>
                      <a:pt x="126" y="177"/>
                    </a:lnTo>
                    <a:lnTo>
                      <a:pt x="120" y="177"/>
                    </a:lnTo>
                    <a:lnTo>
                      <a:pt x="115" y="179"/>
                    </a:lnTo>
                    <a:lnTo>
                      <a:pt x="91" y="189"/>
                    </a:lnTo>
                    <a:lnTo>
                      <a:pt x="71" y="189"/>
                    </a:lnTo>
                    <a:lnTo>
                      <a:pt x="54" y="182"/>
                    </a:lnTo>
                    <a:lnTo>
                      <a:pt x="42" y="168"/>
                    </a:lnTo>
                    <a:lnTo>
                      <a:pt x="34" y="153"/>
                    </a:lnTo>
                    <a:lnTo>
                      <a:pt x="31" y="136"/>
                    </a:lnTo>
                    <a:lnTo>
                      <a:pt x="36" y="119"/>
                    </a:lnTo>
                    <a:lnTo>
                      <a:pt x="46" y="106"/>
                    </a:lnTo>
                    <a:lnTo>
                      <a:pt x="54" y="98"/>
                    </a:lnTo>
                    <a:lnTo>
                      <a:pt x="54" y="92"/>
                    </a:lnTo>
                    <a:lnTo>
                      <a:pt x="49" y="88"/>
                    </a:lnTo>
                    <a:lnTo>
                      <a:pt x="44" y="84"/>
                    </a:lnTo>
                    <a:lnTo>
                      <a:pt x="28" y="65"/>
                    </a:lnTo>
                    <a:lnTo>
                      <a:pt x="24" y="49"/>
                    </a:lnTo>
                    <a:lnTo>
                      <a:pt x="27" y="38"/>
                    </a:lnTo>
                    <a:lnTo>
                      <a:pt x="35" y="30"/>
                    </a:lnTo>
                    <a:lnTo>
                      <a:pt x="47" y="27"/>
                    </a:lnTo>
                    <a:lnTo>
                      <a:pt x="60" y="30"/>
                    </a:lnTo>
                    <a:lnTo>
                      <a:pt x="70" y="37"/>
                    </a:lnTo>
                    <a:lnTo>
                      <a:pt x="75" y="49"/>
                    </a:lnTo>
                    <a:lnTo>
                      <a:pt x="81" y="60"/>
                    </a:lnTo>
                    <a:lnTo>
                      <a:pt x="90" y="64"/>
                    </a:lnTo>
                    <a:lnTo>
                      <a:pt x="97" y="60"/>
                    </a:lnTo>
                    <a:lnTo>
                      <a:pt x="99" y="49"/>
                    </a:lnTo>
                    <a:lnTo>
                      <a:pt x="96" y="38"/>
                    </a:lnTo>
                    <a:lnTo>
                      <a:pt x="91" y="27"/>
                    </a:lnTo>
                    <a:lnTo>
                      <a:pt x="83" y="18"/>
                    </a:lnTo>
                    <a:lnTo>
                      <a:pt x="74" y="8"/>
                    </a:lnTo>
                    <a:lnTo>
                      <a:pt x="62" y="3"/>
                    </a:lnTo>
                    <a:lnTo>
                      <a:pt x="48" y="0"/>
                    </a:lnTo>
                    <a:lnTo>
                      <a:pt x="33" y="4"/>
                    </a:lnTo>
                    <a:lnTo>
                      <a:pt x="15" y="13"/>
                    </a:lnTo>
                    <a:lnTo>
                      <a:pt x="9" y="20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1" y="50"/>
                    </a:lnTo>
                    <a:lnTo>
                      <a:pt x="3" y="62"/>
                    </a:lnTo>
                    <a:lnTo>
                      <a:pt x="8" y="72"/>
                    </a:lnTo>
                    <a:lnTo>
                      <a:pt x="15" y="81"/>
                    </a:lnTo>
                    <a:lnTo>
                      <a:pt x="26" y="88"/>
                    </a:lnTo>
                    <a:lnTo>
                      <a:pt x="8" y="107"/>
                    </a:lnTo>
                    <a:lnTo>
                      <a:pt x="0" y="133"/>
                    </a:lnTo>
                    <a:lnTo>
                      <a:pt x="0" y="162"/>
                    </a:lnTo>
                    <a:lnTo>
                      <a:pt x="10" y="190"/>
                    </a:lnTo>
                    <a:lnTo>
                      <a:pt x="28" y="212"/>
                    </a:lnTo>
                    <a:lnTo>
                      <a:pt x="54" y="223"/>
                    </a:lnTo>
                    <a:lnTo>
                      <a:pt x="89" y="220"/>
                    </a:lnTo>
                    <a:lnTo>
                      <a:pt x="132" y="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0" name="Freeform 838"/>
              <p:cNvSpPr>
                <a:spLocks/>
              </p:cNvSpPr>
              <p:nvPr/>
            </p:nvSpPr>
            <p:spPr bwMode="auto">
              <a:xfrm>
                <a:off x="2407" y="3249"/>
                <a:ext cx="611" cy="274"/>
              </a:xfrm>
              <a:custGeom>
                <a:avLst/>
                <a:gdLst>
                  <a:gd name="T0" fmla="*/ 0 w 1223"/>
                  <a:gd name="T1" fmla="*/ 1 h 546"/>
                  <a:gd name="T2" fmla="*/ 0 w 1223"/>
                  <a:gd name="T3" fmla="*/ 1 h 546"/>
                  <a:gd name="T4" fmla="*/ 0 w 1223"/>
                  <a:gd name="T5" fmla="*/ 1 h 546"/>
                  <a:gd name="T6" fmla="*/ 0 w 1223"/>
                  <a:gd name="T7" fmla="*/ 1 h 546"/>
                  <a:gd name="T8" fmla="*/ 0 w 1223"/>
                  <a:gd name="T9" fmla="*/ 1 h 546"/>
                  <a:gd name="T10" fmla="*/ 0 w 1223"/>
                  <a:gd name="T11" fmla="*/ 1 h 546"/>
                  <a:gd name="T12" fmla="*/ 0 w 1223"/>
                  <a:gd name="T13" fmla="*/ 1 h 546"/>
                  <a:gd name="T14" fmla="*/ 0 w 1223"/>
                  <a:gd name="T15" fmla="*/ 1 h 546"/>
                  <a:gd name="T16" fmla="*/ 0 w 1223"/>
                  <a:gd name="T17" fmla="*/ 1 h 546"/>
                  <a:gd name="T18" fmla="*/ 0 w 1223"/>
                  <a:gd name="T19" fmla="*/ 1 h 546"/>
                  <a:gd name="T20" fmla="*/ 0 w 1223"/>
                  <a:gd name="T21" fmla="*/ 1 h 546"/>
                  <a:gd name="T22" fmla="*/ 0 w 1223"/>
                  <a:gd name="T23" fmla="*/ 1 h 546"/>
                  <a:gd name="T24" fmla="*/ 0 w 1223"/>
                  <a:gd name="T25" fmla="*/ 1 h 546"/>
                  <a:gd name="T26" fmla="*/ 0 w 1223"/>
                  <a:gd name="T27" fmla="*/ 1 h 546"/>
                  <a:gd name="T28" fmla="*/ 0 w 1223"/>
                  <a:gd name="T29" fmla="*/ 1 h 546"/>
                  <a:gd name="T30" fmla="*/ 0 w 1223"/>
                  <a:gd name="T31" fmla="*/ 1 h 546"/>
                  <a:gd name="T32" fmla="*/ 0 w 1223"/>
                  <a:gd name="T33" fmla="*/ 1 h 546"/>
                  <a:gd name="T34" fmla="*/ 0 w 1223"/>
                  <a:gd name="T35" fmla="*/ 1 h 546"/>
                  <a:gd name="T36" fmla="*/ 0 w 1223"/>
                  <a:gd name="T37" fmla="*/ 1 h 546"/>
                  <a:gd name="T38" fmla="*/ 0 w 1223"/>
                  <a:gd name="T39" fmla="*/ 1 h 546"/>
                  <a:gd name="T40" fmla="*/ 0 w 1223"/>
                  <a:gd name="T41" fmla="*/ 1 h 546"/>
                  <a:gd name="T42" fmla="*/ 0 w 1223"/>
                  <a:gd name="T43" fmla="*/ 1 h 546"/>
                  <a:gd name="T44" fmla="*/ 0 w 1223"/>
                  <a:gd name="T45" fmla="*/ 1 h 546"/>
                  <a:gd name="T46" fmla="*/ 0 w 1223"/>
                  <a:gd name="T47" fmla="*/ 1 h 546"/>
                  <a:gd name="T48" fmla="*/ 0 w 1223"/>
                  <a:gd name="T49" fmla="*/ 1 h 546"/>
                  <a:gd name="T50" fmla="*/ 0 w 1223"/>
                  <a:gd name="T51" fmla="*/ 1 h 546"/>
                  <a:gd name="T52" fmla="*/ 0 w 1223"/>
                  <a:gd name="T53" fmla="*/ 1 h 546"/>
                  <a:gd name="T54" fmla="*/ 0 w 1223"/>
                  <a:gd name="T55" fmla="*/ 1 h 546"/>
                  <a:gd name="T56" fmla="*/ 0 w 1223"/>
                  <a:gd name="T57" fmla="*/ 1 h 546"/>
                  <a:gd name="T58" fmla="*/ 0 w 1223"/>
                  <a:gd name="T59" fmla="*/ 1 h 546"/>
                  <a:gd name="T60" fmla="*/ 0 w 1223"/>
                  <a:gd name="T61" fmla="*/ 1 h 546"/>
                  <a:gd name="T62" fmla="*/ 0 w 1223"/>
                  <a:gd name="T63" fmla="*/ 1 h 546"/>
                  <a:gd name="T64" fmla="*/ 0 w 1223"/>
                  <a:gd name="T65" fmla="*/ 1 h 546"/>
                  <a:gd name="T66" fmla="*/ 0 w 1223"/>
                  <a:gd name="T67" fmla="*/ 1 h 546"/>
                  <a:gd name="T68" fmla="*/ 0 w 1223"/>
                  <a:gd name="T69" fmla="*/ 1 h 546"/>
                  <a:gd name="T70" fmla="*/ 0 w 1223"/>
                  <a:gd name="T71" fmla="*/ 1 h 546"/>
                  <a:gd name="T72" fmla="*/ 0 w 1223"/>
                  <a:gd name="T73" fmla="*/ 1 h 546"/>
                  <a:gd name="T74" fmla="*/ 0 w 1223"/>
                  <a:gd name="T75" fmla="*/ 1 h 546"/>
                  <a:gd name="T76" fmla="*/ 0 w 1223"/>
                  <a:gd name="T77" fmla="*/ 1 h 546"/>
                  <a:gd name="T78" fmla="*/ 0 w 1223"/>
                  <a:gd name="T79" fmla="*/ 1 h 546"/>
                  <a:gd name="T80" fmla="*/ 0 w 1223"/>
                  <a:gd name="T81" fmla="*/ 1 h 546"/>
                  <a:gd name="T82" fmla="*/ 0 w 1223"/>
                  <a:gd name="T83" fmla="*/ 1 h 546"/>
                  <a:gd name="T84" fmla="*/ 0 w 1223"/>
                  <a:gd name="T85" fmla="*/ 1 h 546"/>
                  <a:gd name="T86" fmla="*/ 0 w 1223"/>
                  <a:gd name="T87" fmla="*/ 1 h 546"/>
                  <a:gd name="T88" fmla="*/ 0 w 1223"/>
                  <a:gd name="T89" fmla="*/ 1 h 546"/>
                  <a:gd name="T90" fmla="*/ 0 w 1223"/>
                  <a:gd name="T91" fmla="*/ 1 h 546"/>
                  <a:gd name="T92" fmla="*/ 0 w 1223"/>
                  <a:gd name="T93" fmla="*/ 1 h 546"/>
                  <a:gd name="T94" fmla="*/ 0 w 1223"/>
                  <a:gd name="T95" fmla="*/ 1 h 546"/>
                  <a:gd name="T96" fmla="*/ 0 w 1223"/>
                  <a:gd name="T97" fmla="*/ 1 h 546"/>
                  <a:gd name="T98" fmla="*/ 0 w 1223"/>
                  <a:gd name="T99" fmla="*/ 1 h 546"/>
                  <a:gd name="T100" fmla="*/ 0 w 1223"/>
                  <a:gd name="T101" fmla="*/ 1 h 546"/>
                  <a:gd name="T102" fmla="*/ 0 w 1223"/>
                  <a:gd name="T103" fmla="*/ 1 h 546"/>
                  <a:gd name="T104" fmla="*/ 0 w 1223"/>
                  <a:gd name="T105" fmla="*/ 1 h 546"/>
                  <a:gd name="T106" fmla="*/ 0 w 1223"/>
                  <a:gd name="T107" fmla="*/ 1 h 546"/>
                  <a:gd name="T108" fmla="*/ 0 w 1223"/>
                  <a:gd name="T109" fmla="*/ 1 h 546"/>
                  <a:gd name="T110" fmla="*/ 0 w 1223"/>
                  <a:gd name="T111" fmla="*/ 1 h 546"/>
                  <a:gd name="T112" fmla="*/ 0 w 1223"/>
                  <a:gd name="T113" fmla="*/ 1 h 546"/>
                  <a:gd name="T114" fmla="*/ 0 w 1223"/>
                  <a:gd name="T115" fmla="*/ 0 h 546"/>
                  <a:gd name="T116" fmla="*/ 0 w 1223"/>
                  <a:gd name="T117" fmla="*/ 1 h 546"/>
                  <a:gd name="T118" fmla="*/ 0 w 1223"/>
                  <a:gd name="T119" fmla="*/ 1 h 5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23"/>
                  <a:gd name="T181" fmla="*/ 0 h 546"/>
                  <a:gd name="T182" fmla="*/ 1223 w 1223"/>
                  <a:gd name="T183" fmla="*/ 546 h 54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23" h="546">
                    <a:moveTo>
                      <a:pt x="773" y="34"/>
                    </a:moveTo>
                    <a:lnTo>
                      <a:pt x="784" y="46"/>
                    </a:lnTo>
                    <a:lnTo>
                      <a:pt x="800" y="68"/>
                    </a:lnTo>
                    <a:lnTo>
                      <a:pt x="818" y="99"/>
                    </a:lnTo>
                    <a:lnTo>
                      <a:pt x="837" y="132"/>
                    </a:lnTo>
                    <a:lnTo>
                      <a:pt x="855" y="167"/>
                    </a:lnTo>
                    <a:lnTo>
                      <a:pt x="872" y="197"/>
                    </a:lnTo>
                    <a:lnTo>
                      <a:pt x="885" y="221"/>
                    </a:lnTo>
                    <a:lnTo>
                      <a:pt x="894" y="235"/>
                    </a:lnTo>
                    <a:lnTo>
                      <a:pt x="901" y="238"/>
                    </a:lnTo>
                    <a:lnTo>
                      <a:pt x="912" y="242"/>
                    </a:lnTo>
                    <a:lnTo>
                      <a:pt x="929" y="246"/>
                    </a:lnTo>
                    <a:lnTo>
                      <a:pt x="949" y="248"/>
                    </a:lnTo>
                    <a:lnTo>
                      <a:pt x="974" y="254"/>
                    </a:lnTo>
                    <a:lnTo>
                      <a:pt x="1000" y="258"/>
                    </a:lnTo>
                    <a:lnTo>
                      <a:pt x="1028" y="262"/>
                    </a:lnTo>
                    <a:lnTo>
                      <a:pt x="1056" y="267"/>
                    </a:lnTo>
                    <a:lnTo>
                      <a:pt x="1084" y="274"/>
                    </a:lnTo>
                    <a:lnTo>
                      <a:pt x="1113" y="281"/>
                    </a:lnTo>
                    <a:lnTo>
                      <a:pt x="1138" y="288"/>
                    </a:lnTo>
                    <a:lnTo>
                      <a:pt x="1162" y="296"/>
                    </a:lnTo>
                    <a:lnTo>
                      <a:pt x="1182" y="305"/>
                    </a:lnTo>
                    <a:lnTo>
                      <a:pt x="1199" y="315"/>
                    </a:lnTo>
                    <a:lnTo>
                      <a:pt x="1210" y="326"/>
                    </a:lnTo>
                    <a:lnTo>
                      <a:pt x="1217" y="338"/>
                    </a:lnTo>
                    <a:lnTo>
                      <a:pt x="1222" y="360"/>
                    </a:lnTo>
                    <a:lnTo>
                      <a:pt x="1223" y="379"/>
                    </a:lnTo>
                    <a:lnTo>
                      <a:pt x="1221" y="392"/>
                    </a:lnTo>
                    <a:lnTo>
                      <a:pt x="1217" y="405"/>
                    </a:lnTo>
                    <a:lnTo>
                      <a:pt x="1212" y="413"/>
                    </a:lnTo>
                    <a:lnTo>
                      <a:pt x="1205" y="420"/>
                    </a:lnTo>
                    <a:lnTo>
                      <a:pt x="1198" y="425"/>
                    </a:lnTo>
                    <a:lnTo>
                      <a:pt x="1192" y="430"/>
                    </a:lnTo>
                    <a:lnTo>
                      <a:pt x="1198" y="452"/>
                    </a:lnTo>
                    <a:lnTo>
                      <a:pt x="1199" y="475"/>
                    </a:lnTo>
                    <a:lnTo>
                      <a:pt x="1194" y="500"/>
                    </a:lnTo>
                    <a:lnTo>
                      <a:pt x="1183" y="522"/>
                    </a:lnTo>
                    <a:lnTo>
                      <a:pt x="1168" y="538"/>
                    </a:lnTo>
                    <a:lnTo>
                      <a:pt x="1147" y="546"/>
                    </a:lnTo>
                    <a:lnTo>
                      <a:pt x="1124" y="546"/>
                    </a:lnTo>
                    <a:lnTo>
                      <a:pt x="1096" y="532"/>
                    </a:lnTo>
                    <a:lnTo>
                      <a:pt x="1088" y="532"/>
                    </a:lnTo>
                    <a:lnTo>
                      <a:pt x="1079" y="534"/>
                    </a:lnTo>
                    <a:lnTo>
                      <a:pt x="1070" y="532"/>
                    </a:lnTo>
                    <a:lnTo>
                      <a:pt x="1061" y="532"/>
                    </a:lnTo>
                    <a:lnTo>
                      <a:pt x="1051" y="531"/>
                    </a:lnTo>
                    <a:lnTo>
                      <a:pt x="1043" y="531"/>
                    </a:lnTo>
                    <a:lnTo>
                      <a:pt x="1036" y="530"/>
                    </a:lnTo>
                    <a:lnTo>
                      <a:pt x="1032" y="530"/>
                    </a:lnTo>
                    <a:lnTo>
                      <a:pt x="1030" y="517"/>
                    </a:lnTo>
                    <a:lnTo>
                      <a:pt x="1030" y="503"/>
                    </a:lnTo>
                    <a:lnTo>
                      <a:pt x="1030" y="486"/>
                    </a:lnTo>
                    <a:lnTo>
                      <a:pt x="1029" y="470"/>
                    </a:lnTo>
                    <a:lnTo>
                      <a:pt x="1026" y="454"/>
                    </a:lnTo>
                    <a:lnTo>
                      <a:pt x="1020" y="439"/>
                    </a:lnTo>
                    <a:lnTo>
                      <a:pt x="1011" y="425"/>
                    </a:lnTo>
                    <a:lnTo>
                      <a:pt x="999" y="413"/>
                    </a:lnTo>
                    <a:lnTo>
                      <a:pt x="988" y="406"/>
                    </a:lnTo>
                    <a:lnTo>
                      <a:pt x="976" y="402"/>
                    </a:lnTo>
                    <a:lnTo>
                      <a:pt x="964" y="399"/>
                    </a:lnTo>
                    <a:lnTo>
                      <a:pt x="951" y="399"/>
                    </a:lnTo>
                    <a:lnTo>
                      <a:pt x="938" y="401"/>
                    </a:lnTo>
                    <a:lnTo>
                      <a:pt x="925" y="403"/>
                    </a:lnTo>
                    <a:lnTo>
                      <a:pt x="911" y="409"/>
                    </a:lnTo>
                    <a:lnTo>
                      <a:pt x="898" y="416"/>
                    </a:lnTo>
                    <a:lnTo>
                      <a:pt x="884" y="425"/>
                    </a:lnTo>
                    <a:lnTo>
                      <a:pt x="872" y="435"/>
                    </a:lnTo>
                    <a:lnTo>
                      <a:pt x="860" y="447"/>
                    </a:lnTo>
                    <a:lnTo>
                      <a:pt x="847" y="462"/>
                    </a:lnTo>
                    <a:lnTo>
                      <a:pt x="836" y="477"/>
                    </a:lnTo>
                    <a:lnTo>
                      <a:pt x="826" y="493"/>
                    </a:lnTo>
                    <a:lnTo>
                      <a:pt x="817" y="512"/>
                    </a:lnTo>
                    <a:lnTo>
                      <a:pt x="808" y="532"/>
                    </a:lnTo>
                    <a:lnTo>
                      <a:pt x="801" y="534"/>
                    </a:lnTo>
                    <a:lnTo>
                      <a:pt x="789" y="534"/>
                    </a:lnTo>
                    <a:lnTo>
                      <a:pt x="772" y="535"/>
                    </a:lnTo>
                    <a:lnTo>
                      <a:pt x="750" y="535"/>
                    </a:lnTo>
                    <a:lnTo>
                      <a:pt x="727" y="535"/>
                    </a:lnTo>
                    <a:lnTo>
                      <a:pt x="700" y="535"/>
                    </a:lnTo>
                    <a:lnTo>
                      <a:pt x="673" y="534"/>
                    </a:lnTo>
                    <a:lnTo>
                      <a:pt x="644" y="534"/>
                    </a:lnTo>
                    <a:lnTo>
                      <a:pt x="616" y="532"/>
                    </a:lnTo>
                    <a:lnTo>
                      <a:pt x="587" y="532"/>
                    </a:lnTo>
                    <a:lnTo>
                      <a:pt x="560" y="531"/>
                    </a:lnTo>
                    <a:lnTo>
                      <a:pt x="537" y="531"/>
                    </a:lnTo>
                    <a:lnTo>
                      <a:pt x="517" y="531"/>
                    </a:lnTo>
                    <a:lnTo>
                      <a:pt x="500" y="530"/>
                    </a:lnTo>
                    <a:lnTo>
                      <a:pt x="487" y="530"/>
                    </a:lnTo>
                    <a:lnTo>
                      <a:pt x="481" y="530"/>
                    </a:lnTo>
                    <a:lnTo>
                      <a:pt x="483" y="517"/>
                    </a:lnTo>
                    <a:lnTo>
                      <a:pt x="484" y="504"/>
                    </a:lnTo>
                    <a:lnTo>
                      <a:pt x="482" y="490"/>
                    </a:lnTo>
                    <a:lnTo>
                      <a:pt x="479" y="475"/>
                    </a:lnTo>
                    <a:lnTo>
                      <a:pt x="474" y="462"/>
                    </a:lnTo>
                    <a:lnTo>
                      <a:pt x="468" y="448"/>
                    </a:lnTo>
                    <a:lnTo>
                      <a:pt x="461" y="437"/>
                    </a:lnTo>
                    <a:lnTo>
                      <a:pt x="454" y="428"/>
                    </a:lnTo>
                    <a:lnTo>
                      <a:pt x="447" y="422"/>
                    </a:lnTo>
                    <a:lnTo>
                      <a:pt x="439" y="417"/>
                    </a:lnTo>
                    <a:lnTo>
                      <a:pt x="431" y="411"/>
                    </a:lnTo>
                    <a:lnTo>
                      <a:pt x="422" y="407"/>
                    </a:lnTo>
                    <a:lnTo>
                      <a:pt x="412" y="405"/>
                    </a:lnTo>
                    <a:lnTo>
                      <a:pt x="402" y="403"/>
                    </a:lnTo>
                    <a:lnTo>
                      <a:pt x="389" y="403"/>
                    </a:lnTo>
                    <a:lnTo>
                      <a:pt x="378" y="406"/>
                    </a:lnTo>
                    <a:lnTo>
                      <a:pt x="366" y="410"/>
                    </a:lnTo>
                    <a:lnTo>
                      <a:pt x="352" y="417"/>
                    </a:lnTo>
                    <a:lnTo>
                      <a:pt x="339" y="428"/>
                    </a:lnTo>
                    <a:lnTo>
                      <a:pt x="324" y="440"/>
                    </a:lnTo>
                    <a:lnTo>
                      <a:pt x="310" y="456"/>
                    </a:lnTo>
                    <a:lnTo>
                      <a:pt x="295" y="475"/>
                    </a:lnTo>
                    <a:lnTo>
                      <a:pt x="279" y="500"/>
                    </a:lnTo>
                    <a:lnTo>
                      <a:pt x="264" y="527"/>
                    </a:lnTo>
                    <a:lnTo>
                      <a:pt x="252" y="528"/>
                    </a:lnTo>
                    <a:lnTo>
                      <a:pt x="232" y="528"/>
                    </a:lnTo>
                    <a:lnTo>
                      <a:pt x="207" y="528"/>
                    </a:lnTo>
                    <a:lnTo>
                      <a:pt x="180" y="527"/>
                    </a:lnTo>
                    <a:lnTo>
                      <a:pt x="153" y="526"/>
                    </a:lnTo>
                    <a:lnTo>
                      <a:pt x="131" y="524"/>
                    </a:lnTo>
                    <a:lnTo>
                      <a:pt x="114" y="523"/>
                    </a:lnTo>
                    <a:lnTo>
                      <a:pt x="107" y="523"/>
                    </a:lnTo>
                    <a:lnTo>
                      <a:pt x="103" y="531"/>
                    </a:lnTo>
                    <a:lnTo>
                      <a:pt x="91" y="536"/>
                    </a:lnTo>
                    <a:lnTo>
                      <a:pt x="76" y="542"/>
                    </a:lnTo>
                    <a:lnTo>
                      <a:pt x="58" y="545"/>
                    </a:lnTo>
                    <a:lnTo>
                      <a:pt x="40" y="546"/>
                    </a:lnTo>
                    <a:lnTo>
                      <a:pt x="23" y="545"/>
                    </a:lnTo>
                    <a:lnTo>
                      <a:pt x="9" y="541"/>
                    </a:lnTo>
                    <a:lnTo>
                      <a:pt x="3" y="532"/>
                    </a:lnTo>
                    <a:lnTo>
                      <a:pt x="0" y="515"/>
                    </a:lnTo>
                    <a:lnTo>
                      <a:pt x="2" y="485"/>
                    </a:lnTo>
                    <a:lnTo>
                      <a:pt x="5" y="455"/>
                    </a:lnTo>
                    <a:lnTo>
                      <a:pt x="11" y="437"/>
                    </a:lnTo>
                    <a:lnTo>
                      <a:pt x="14" y="435"/>
                    </a:lnTo>
                    <a:lnTo>
                      <a:pt x="19" y="432"/>
                    </a:lnTo>
                    <a:lnTo>
                      <a:pt x="25" y="430"/>
                    </a:lnTo>
                    <a:lnTo>
                      <a:pt x="32" y="430"/>
                    </a:lnTo>
                    <a:lnTo>
                      <a:pt x="40" y="430"/>
                    </a:lnTo>
                    <a:lnTo>
                      <a:pt x="46" y="432"/>
                    </a:lnTo>
                    <a:lnTo>
                      <a:pt x="54" y="432"/>
                    </a:lnTo>
                    <a:lnTo>
                      <a:pt x="60" y="433"/>
                    </a:lnTo>
                    <a:lnTo>
                      <a:pt x="75" y="395"/>
                    </a:lnTo>
                    <a:lnTo>
                      <a:pt x="90" y="360"/>
                    </a:lnTo>
                    <a:lnTo>
                      <a:pt x="107" y="329"/>
                    </a:lnTo>
                    <a:lnTo>
                      <a:pt x="126" y="301"/>
                    </a:lnTo>
                    <a:lnTo>
                      <a:pt x="147" y="278"/>
                    </a:lnTo>
                    <a:lnTo>
                      <a:pt x="169" y="261"/>
                    </a:lnTo>
                    <a:lnTo>
                      <a:pt x="193" y="248"/>
                    </a:lnTo>
                    <a:lnTo>
                      <a:pt x="219" y="243"/>
                    </a:lnTo>
                    <a:lnTo>
                      <a:pt x="244" y="242"/>
                    </a:lnTo>
                    <a:lnTo>
                      <a:pt x="268" y="242"/>
                    </a:lnTo>
                    <a:lnTo>
                      <a:pt x="291" y="242"/>
                    </a:lnTo>
                    <a:lnTo>
                      <a:pt x="311" y="239"/>
                    </a:lnTo>
                    <a:lnTo>
                      <a:pt x="329" y="236"/>
                    </a:lnTo>
                    <a:lnTo>
                      <a:pt x="344" y="229"/>
                    </a:lnTo>
                    <a:lnTo>
                      <a:pt x="359" y="218"/>
                    </a:lnTo>
                    <a:lnTo>
                      <a:pt x="371" y="204"/>
                    </a:lnTo>
                    <a:lnTo>
                      <a:pt x="383" y="185"/>
                    </a:lnTo>
                    <a:lnTo>
                      <a:pt x="394" y="163"/>
                    </a:lnTo>
                    <a:lnTo>
                      <a:pt x="405" y="140"/>
                    </a:lnTo>
                    <a:lnTo>
                      <a:pt x="415" y="117"/>
                    </a:lnTo>
                    <a:lnTo>
                      <a:pt x="427" y="93"/>
                    </a:lnTo>
                    <a:lnTo>
                      <a:pt x="437" y="73"/>
                    </a:lnTo>
                    <a:lnTo>
                      <a:pt x="448" y="54"/>
                    </a:lnTo>
                    <a:lnTo>
                      <a:pt x="460" y="39"/>
                    </a:lnTo>
                    <a:lnTo>
                      <a:pt x="469" y="32"/>
                    </a:lnTo>
                    <a:lnTo>
                      <a:pt x="481" y="26"/>
                    </a:lnTo>
                    <a:lnTo>
                      <a:pt x="494" y="19"/>
                    </a:lnTo>
                    <a:lnTo>
                      <a:pt x="511" y="13"/>
                    </a:lnTo>
                    <a:lnTo>
                      <a:pt x="529" y="9"/>
                    </a:lnTo>
                    <a:lnTo>
                      <a:pt x="549" y="5"/>
                    </a:lnTo>
                    <a:lnTo>
                      <a:pt x="571" y="2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39" y="0"/>
                    </a:lnTo>
                    <a:lnTo>
                      <a:pt x="663" y="1"/>
                    </a:lnTo>
                    <a:lnTo>
                      <a:pt x="686" y="5"/>
                    </a:lnTo>
                    <a:lnTo>
                      <a:pt x="710" y="9"/>
                    </a:lnTo>
                    <a:lnTo>
                      <a:pt x="732" y="16"/>
                    </a:lnTo>
                    <a:lnTo>
                      <a:pt x="753" y="24"/>
                    </a:lnTo>
                    <a:lnTo>
                      <a:pt x="773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1" name="Freeform 839"/>
              <p:cNvSpPr>
                <a:spLocks/>
              </p:cNvSpPr>
              <p:nvPr/>
            </p:nvSpPr>
            <p:spPr bwMode="auto">
              <a:xfrm>
                <a:off x="2992" y="3417"/>
                <a:ext cx="15" cy="38"/>
              </a:xfrm>
              <a:custGeom>
                <a:avLst/>
                <a:gdLst>
                  <a:gd name="T0" fmla="*/ 1 w 30"/>
                  <a:gd name="T1" fmla="*/ 1 h 75"/>
                  <a:gd name="T2" fmla="*/ 1 w 30"/>
                  <a:gd name="T3" fmla="*/ 1 h 75"/>
                  <a:gd name="T4" fmla="*/ 1 w 30"/>
                  <a:gd name="T5" fmla="*/ 1 h 75"/>
                  <a:gd name="T6" fmla="*/ 1 w 30"/>
                  <a:gd name="T7" fmla="*/ 1 h 75"/>
                  <a:gd name="T8" fmla="*/ 1 w 30"/>
                  <a:gd name="T9" fmla="*/ 1 h 75"/>
                  <a:gd name="T10" fmla="*/ 1 w 30"/>
                  <a:gd name="T11" fmla="*/ 1 h 75"/>
                  <a:gd name="T12" fmla="*/ 1 w 30"/>
                  <a:gd name="T13" fmla="*/ 1 h 75"/>
                  <a:gd name="T14" fmla="*/ 1 w 30"/>
                  <a:gd name="T15" fmla="*/ 1 h 75"/>
                  <a:gd name="T16" fmla="*/ 1 w 30"/>
                  <a:gd name="T17" fmla="*/ 0 h 75"/>
                  <a:gd name="T18" fmla="*/ 1 w 30"/>
                  <a:gd name="T19" fmla="*/ 1 h 75"/>
                  <a:gd name="T20" fmla="*/ 1 w 30"/>
                  <a:gd name="T21" fmla="*/ 1 h 75"/>
                  <a:gd name="T22" fmla="*/ 1 w 30"/>
                  <a:gd name="T23" fmla="*/ 1 h 75"/>
                  <a:gd name="T24" fmla="*/ 1 w 30"/>
                  <a:gd name="T25" fmla="*/ 1 h 75"/>
                  <a:gd name="T26" fmla="*/ 0 w 30"/>
                  <a:gd name="T27" fmla="*/ 1 h 75"/>
                  <a:gd name="T28" fmla="*/ 1 w 30"/>
                  <a:gd name="T29" fmla="*/ 1 h 75"/>
                  <a:gd name="T30" fmla="*/ 1 w 30"/>
                  <a:gd name="T31" fmla="*/ 1 h 75"/>
                  <a:gd name="T32" fmla="*/ 1 w 30"/>
                  <a:gd name="T33" fmla="*/ 1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75"/>
                  <a:gd name="T53" fmla="*/ 30 w 30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75">
                    <a:moveTo>
                      <a:pt x="10" y="75"/>
                    </a:moveTo>
                    <a:lnTo>
                      <a:pt x="16" y="74"/>
                    </a:lnTo>
                    <a:lnTo>
                      <a:pt x="21" y="67"/>
                    </a:lnTo>
                    <a:lnTo>
                      <a:pt x="26" y="56"/>
                    </a:lnTo>
                    <a:lnTo>
                      <a:pt x="29" y="42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5" y="6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3"/>
                    </a:lnTo>
                    <a:lnTo>
                      <a:pt x="0" y="48"/>
                    </a:lnTo>
                    <a:lnTo>
                      <a:pt x="1" y="60"/>
                    </a:lnTo>
                    <a:lnTo>
                      <a:pt x="4" y="70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2" name="Freeform 840"/>
              <p:cNvSpPr>
                <a:spLocks/>
              </p:cNvSpPr>
              <p:nvPr/>
            </p:nvSpPr>
            <p:spPr bwMode="auto">
              <a:xfrm>
                <a:off x="2420" y="3476"/>
                <a:ext cx="27" cy="34"/>
              </a:xfrm>
              <a:custGeom>
                <a:avLst/>
                <a:gdLst>
                  <a:gd name="T0" fmla="*/ 1 w 54"/>
                  <a:gd name="T1" fmla="*/ 1 h 68"/>
                  <a:gd name="T2" fmla="*/ 1 w 54"/>
                  <a:gd name="T3" fmla="*/ 1 h 68"/>
                  <a:gd name="T4" fmla="*/ 1 w 54"/>
                  <a:gd name="T5" fmla="*/ 1 h 68"/>
                  <a:gd name="T6" fmla="*/ 1 w 54"/>
                  <a:gd name="T7" fmla="*/ 0 h 68"/>
                  <a:gd name="T8" fmla="*/ 1 w 54"/>
                  <a:gd name="T9" fmla="*/ 0 h 68"/>
                  <a:gd name="T10" fmla="*/ 1 w 54"/>
                  <a:gd name="T11" fmla="*/ 1 h 68"/>
                  <a:gd name="T12" fmla="*/ 1 w 54"/>
                  <a:gd name="T13" fmla="*/ 1 h 68"/>
                  <a:gd name="T14" fmla="*/ 1 w 54"/>
                  <a:gd name="T15" fmla="*/ 1 h 68"/>
                  <a:gd name="T16" fmla="*/ 1 w 54"/>
                  <a:gd name="T17" fmla="*/ 1 h 68"/>
                  <a:gd name="T18" fmla="*/ 1 w 54"/>
                  <a:gd name="T19" fmla="*/ 1 h 68"/>
                  <a:gd name="T20" fmla="*/ 1 w 54"/>
                  <a:gd name="T21" fmla="*/ 1 h 68"/>
                  <a:gd name="T22" fmla="*/ 1 w 54"/>
                  <a:gd name="T23" fmla="*/ 1 h 68"/>
                  <a:gd name="T24" fmla="*/ 1 w 54"/>
                  <a:gd name="T25" fmla="*/ 1 h 68"/>
                  <a:gd name="T26" fmla="*/ 1 w 54"/>
                  <a:gd name="T27" fmla="*/ 1 h 68"/>
                  <a:gd name="T28" fmla="*/ 1 w 54"/>
                  <a:gd name="T29" fmla="*/ 1 h 68"/>
                  <a:gd name="T30" fmla="*/ 1 w 54"/>
                  <a:gd name="T31" fmla="*/ 1 h 68"/>
                  <a:gd name="T32" fmla="*/ 1 w 54"/>
                  <a:gd name="T33" fmla="*/ 1 h 68"/>
                  <a:gd name="T34" fmla="*/ 1 w 54"/>
                  <a:gd name="T35" fmla="*/ 1 h 68"/>
                  <a:gd name="T36" fmla="*/ 1 w 54"/>
                  <a:gd name="T37" fmla="*/ 1 h 68"/>
                  <a:gd name="T38" fmla="*/ 1 w 54"/>
                  <a:gd name="T39" fmla="*/ 1 h 68"/>
                  <a:gd name="T40" fmla="*/ 1 w 54"/>
                  <a:gd name="T41" fmla="*/ 1 h 68"/>
                  <a:gd name="T42" fmla="*/ 1 w 54"/>
                  <a:gd name="T43" fmla="*/ 1 h 68"/>
                  <a:gd name="T44" fmla="*/ 0 w 54"/>
                  <a:gd name="T45" fmla="*/ 1 h 68"/>
                  <a:gd name="T46" fmla="*/ 1 w 54"/>
                  <a:gd name="T47" fmla="*/ 1 h 68"/>
                  <a:gd name="T48" fmla="*/ 1 w 54"/>
                  <a:gd name="T49" fmla="*/ 1 h 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4"/>
                  <a:gd name="T76" fmla="*/ 0 h 68"/>
                  <a:gd name="T77" fmla="*/ 54 w 54"/>
                  <a:gd name="T78" fmla="*/ 68 h 6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4" h="68">
                    <a:moveTo>
                      <a:pt x="2" y="13"/>
                    </a:moveTo>
                    <a:lnTo>
                      <a:pt x="3" y="5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8" y="2"/>
                    </a:lnTo>
                    <a:lnTo>
                      <a:pt x="37" y="4"/>
                    </a:lnTo>
                    <a:lnTo>
                      <a:pt x="45" y="5"/>
                    </a:lnTo>
                    <a:lnTo>
                      <a:pt x="53" y="4"/>
                    </a:lnTo>
                    <a:lnTo>
                      <a:pt x="53" y="16"/>
                    </a:lnTo>
                    <a:lnTo>
                      <a:pt x="54" y="28"/>
                    </a:lnTo>
                    <a:lnTo>
                      <a:pt x="54" y="40"/>
                    </a:lnTo>
                    <a:lnTo>
                      <a:pt x="53" y="54"/>
                    </a:lnTo>
                    <a:lnTo>
                      <a:pt x="48" y="59"/>
                    </a:lnTo>
                    <a:lnTo>
                      <a:pt x="43" y="65"/>
                    </a:lnTo>
                    <a:lnTo>
                      <a:pt x="36" y="66"/>
                    </a:lnTo>
                    <a:lnTo>
                      <a:pt x="28" y="68"/>
                    </a:lnTo>
                    <a:lnTo>
                      <a:pt x="21" y="68"/>
                    </a:lnTo>
                    <a:lnTo>
                      <a:pt x="15" y="68"/>
                    </a:lnTo>
                    <a:lnTo>
                      <a:pt x="9" y="65"/>
                    </a:lnTo>
                    <a:lnTo>
                      <a:pt x="5" y="63"/>
                    </a:lnTo>
                    <a:lnTo>
                      <a:pt x="1" y="55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3" name="Freeform 841"/>
              <p:cNvSpPr>
                <a:spLocks/>
              </p:cNvSpPr>
              <p:nvPr/>
            </p:nvSpPr>
            <p:spPr bwMode="auto">
              <a:xfrm>
                <a:off x="2961" y="3478"/>
                <a:ext cx="37" cy="31"/>
              </a:xfrm>
              <a:custGeom>
                <a:avLst/>
                <a:gdLst>
                  <a:gd name="T0" fmla="*/ 1 w 74"/>
                  <a:gd name="T1" fmla="*/ 0 h 61"/>
                  <a:gd name="T2" fmla="*/ 1 w 74"/>
                  <a:gd name="T3" fmla="*/ 1 h 61"/>
                  <a:gd name="T4" fmla="*/ 1 w 74"/>
                  <a:gd name="T5" fmla="*/ 1 h 61"/>
                  <a:gd name="T6" fmla="*/ 1 w 74"/>
                  <a:gd name="T7" fmla="*/ 1 h 61"/>
                  <a:gd name="T8" fmla="*/ 1 w 74"/>
                  <a:gd name="T9" fmla="*/ 1 h 61"/>
                  <a:gd name="T10" fmla="*/ 1 w 74"/>
                  <a:gd name="T11" fmla="*/ 1 h 61"/>
                  <a:gd name="T12" fmla="*/ 1 w 74"/>
                  <a:gd name="T13" fmla="*/ 1 h 61"/>
                  <a:gd name="T14" fmla="*/ 1 w 74"/>
                  <a:gd name="T15" fmla="*/ 1 h 61"/>
                  <a:gd name="T16" fmla="*/ 1 w 74"/>
                  <a:gd name="T17" fmla="*/ 1 h 61"/>
                  <a:gd name="T18" fmla="*/ 1 w 74"/>
                  <a:gd name="T19" fmla="*/ 1 h 61"/>
                  <a:gd name="T20" fmla="*/ 0 w 74"/>
                  <a:gd name="T21" fmla="*/ 1 h 61"/>
                  <a:gd name="T22" fmla="*/ 1 w 74"/>
                  <a:gd name="T23" fmla="*/ 1 h 61"/>
                  <a:gd name="T24" fmla="*/ 1 w 74"/>
                  <a:gd name="T25" fmla="*/ 1 h 61"/>
                  <a:gd name="T26" fmla="*/ 1 w 74"/>
                  <a:gd name="T27" fmla="*/ 1 h 61"/>
                  <a:gd name="T28" fmla="*/ 1 w 74"/>
                  <a:gd name="T29" fmla="*/ 1 h 61"/>
                  <a:gd name="T30" fmla="*/ 1 w 74"/>
                  <a:gd name="T31" fmla="*/ 1 h 61"/>
                  <a:gd name="T32" fmla="*/ 1 w 74"/>
                  <a:gd name="T33" fmla="*/ 1 h 61"/>
                  <a:gd name="T34" fmla="*/ 1 w 74"/>
                  <a:gd name="T35" fmla="*/ 1 h 61"/>
                  <a:gd name="T36" fmla="*/ 1 w 74"/>
                  <a:gd name="T37" fmla="*/ 1 h 61"/>
                  <a:gd name="T38" fmla="*/ 1 w 74"/>
                  <a:gd name="T39" fmla="*/ 1 h 61"/>
                  <a:gd name="T40" fmla="*/ 1 w 74"/>
                  <a:gd name="T41" fmla="*/ 0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4"/>
                  <a:gd name="T64" fmla="*/ 0 h 61"/>
                  <a:gd name="T65" fmla="*/ 74 w 74"/>
                  <a:gd name="T66" fmla="*/ 61 h 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4" h="61">
                    <a:moveTo>
                      <a:pt x="74" y="0"/>
                    </a:moveTo>
                    <a:lnTo>
                      <a:pt x="73" y="15"/>
                    </a:lnTo>
                    <a:lnTo>
                      <a:pt x="70" y="28"/>
                    </a:lnTo>
                    <a:lnTo>
                      <a:pt x="64" y="40"/>
                    </a:lnTo>
                    <a:lnTo>
                      <a:pt x="57" y="49"/>
                    </a:lnTo>
                    <a:lnTo>
                      <a:pt x="47" y="57"/>
                    </a:lnTo>
                    <a:lnTo>
                      <a:pt x="37" y="59"/>
                    </a:lnTo>
                    <a:lnTo>
                      <a:pt x="25" y="61"/>
                    </a:lnTo>
                    <a:lnTo>
                      <a:pt x="12" y="58"/>
                    </a:lnTo>
                    <a:lnTo>
                      <a:pt x="2" y="49"/>
                    </a:lnTo>
                    <a:lnTo>
                      <a:pt x="0" y="35"/>
                    </a:lnTo>
                    <a:lnTo>
                      <a:pt x="5" y="20"/>
                    </a:lnTo>
                    <a:lnTo>
                      <a:pt x="14" y="12"/>
                    </a:lnTo>
                    <a:lnTo>
                      <a:pt x="18" y="11"/>
                    </a:lnTo>
                    <a:lnTo>
                      <a:pt x="21" y="11"/>
                    </a:lnTo>
                    <a:lnTo>
                      <a:pt x="25" y="12"/>
                    </a:lnTo>
                    <a:lnTo>
                      <a:pt x="29" y="13"/>
                    </a:lnTo>
                    <a:lnTo>
                      <a:pt x="35" y="13"/>
                    </a:lnTo>
                    <a:lnTo>
                      <a:pt x="44" y="12"/>
                    </a:lnTo>
                    <a:lnTo>
                      <a:pt x="56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4" name="Freeform 842"/>
              <p:cNvSpPr>
                <a:spLocks/>
              </p:cNvSpPr>
              <p:nvPr/>
            </p:nvSpPr>
            <p:spPr bwMode="auto">
              <a:xfrm>
                <a:off x="2617" y="3374"/>
                <a:ext cx="226" cy="127"/>
              </a:xfrm>
              <a:custGeom>
                <a:avLst/>
                <a:gdLst>
                  <a:gd name="T0" fmla="*/ 1 w 452"/>
                  <a:gd name="T1" fmla="*/ 1 h 254"/>
                  <a:gd name="T2" fmla="*/ 1 w 452"/>
                  <a:gd name="T3" fmla="*/ 1 h 254"/>
                  <a:gd name="T4" fmla="*/ 1 w 452"/>
                  <a:gd name="T5" fmla="*/ 1 h 254"/>
                  <a:gd name="T6" fmla="*/ 1 w 452"/>
                  <a:gd name="T7" fmla="*/ 1 h 254"/>
                  <a:gd name="T8" fmla="*/ 1 w 452"/>
                  <a:gd name="T9" fmla="*/ 1 h 254"/>
                  <a:gd name="T10" fmla="*/ 1 w 452"/>
                  <a:gd name="T11" fmla="*/ 1 h 254"/>
                  <a:gd name="T12" fmla="*/ 1 w 452"/>
                  <a:gd name="T13" fmla="*/ 1 h 254"/>
                  <a:gd name="T14" fmla="*/ 1 w 452"/>
                  <a:gd name="T15" fmla="*/ 1 h 254"/>
                  <a:gd name="T16" fmla="*/ 1 w 452"/>
                  <a:gd name="T17" fmla="*/ 1 h 254"/>
                  <a:gd name="T18" fmla="*/ 1 w 452"/>
                  <a:gd name="T19" fmla="*/ 1 h 254"/>
                  <a:gd name="T20" fmla="*/ 1 w 452"/>
                  <a:gd name="T21" fmla="*/ 0 h 254"/>
                  <a:gd name="T22" fmla="*/ 1 w 452"/>
                  <a:gd name="T23" fmla="*/ 1 h 254"/>
                  <a:gd name="T24" fmla="*/ 1 w 452"/>
                  <a:gd name="T25" fmla="*/ 1 h 254"/>
                  <a:gd name="T26" fmla="*/ 1 w 452"/>
                  <a:gd name="T27" fmla="*/ 1 h 254"/>
                  <a:gd name="T28" fmla="*/ 1 w 452"/>
                  <a:gd name="T29" fmla="*/ 1 h 254"/>
                  <a:gd name="T30" fmla="*/ 1 w 452"/>
                  <a:gd name="T31" fmla="*/ 1 h 254"/>
                  <a:gd name="T32" fmla="*/ 1 w 452"/>
                  <a:gd name="T33" fmla="*/ 1 h 254"/>
                  <a:gd name="T34" fmla="*/ 0 w 452"/>
                  <a:gd name="T35" fmla="*/ 1 h 254"/>
                  <a:gd name="T36" fmla="*/ 1 w 452"/>
                  <a:gd name="T37" fmla="*/ 1 h 254"/>
                  <a:gd name="T38" fmla="*/ 1 w 452"/>
                  <a:gd name="T39" fmla="*/ 1 h 254"/>
                  <a:gd name="T40" fmla="*/ 1 w 452"/>
                  <a:gd name="T41" fmla="*/ 1 h 254"/>
                  <a:gd name="T42" fmla="*/ 1 w 452"/>
                  <a:gd name="T43" fmla="*/ 1 h 254"/>
                  <a:gd name="T44" fmla="*/ 1 w 452"/>
                  <a:gd name="T45" fmla="*/ 1 h 254"/>
                  <a:gd name="T46" fmla="*/ 1 w 452"/>
                  <a:gd name="T47" fmla="*/ 1 h 254"/>
                  <a:gd name="T48" fmla="*/ 1 w 452"/>
                  <a:gd name="T49" fmla="*/ 1 h 254"/>
                  <a:gd name="T50" fmla="*/ 1 w 452"/>
                  <a:gd name="T51" fmla="*/ 1 h 254"/>
                  <a:gd name="T52" fmla="*/ 1 w 452"/>
                  <a:gd name="T53" fmla="*/ 1 h 254"/>
                  <a:gd name="T54" fmla="*/ 1 w 452"/>
                  <a:gd name="T55" fmla="*/ 1 h 254"/>
                  <a:gd name="T56" fmla="*/ 1 w 452"/>
                  <a:gd name="T57" fmla="*/ 1 h 254"/>
                  <a:gd name="T58" fmla="*/ 1 w 452"/>
                  <a:gd name="T59" fmla="*/ 1 h 254"/>
                  <a:gd name="T60" fmla="*/ 1 w 452"/>
                  <a:gd name="T61" fmla="*/ 1 h 254"/>
                  <a:gd name="T62" fmla="*/ 1 w 452"/>
                  <a:gd name="T63" fmla="*/ 1 h 254"/>
                  <a:gd name="T64" fmla="*/ 1 w 452"/>
                  <a:gd name="T65" fmla="*/ 1 h 254"/>
                  <a:gd name="T66" fmla="*/ 1 w 452"/>
                  <a:gd name="T67" fmla="*/ 1 h 254"/>
                  <a:gd name="T68" fmla="*/ 1 w 452"/>
                  <a:gd name="T69" fmla="*/ 1 h 254"/>
                  <a:gd name="T70" fmla="*/ 1 w 452"/>
                  <a:gd name="T71" fmla="*/ 1 h 254"/>
                  <a:gd name="T72" fmla="*/ 1 w 452"/>
                  <a:gd name="T73" fmla="*/ 1 h 254"/>
                  <a:gd name="T74" fmla="*/ 1 w 452"/>
                  <a:gd name="T75" fmla="*/ 1 h 2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2"/>
                  <a:gd name="T115" fmla="*/ 0 h 254"/>
                  <a:gd name="T116" fmla="*/ 452 w 452"/>
                  <a:gd name="T117" fmla="*/ 254 h 25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2" h="254">
                    <a:moveTo>
                      <a:pt x="425" y="13"/>
                    </a:moveTo>
                    <a:lnTo>
                      <a:pt x="420" y="12"/>
                    </a:lnTo>
                    <a:lnTo>
                      <a:pt x="413" y="11"/>
                    </a:lnTo>
                    <a:lnTo>
                      <a:pt x="404" y="11"/>
                    </a:lnTo>
                    <a:lnTo>
                      <a:pt x="392" y="11"/>
                    </a:lnTo>
                    <a:lnTo>
                      <a:pt x="380" y="11"/>
                    </a:lnTo>
                    <a:lnTo>
                      <a:pt x="365" y="11"/>
                    </a:lnTo>
                    <a:lnTo>
                      <a:pt x="351" y="11"/>
                    </a:lnTo>
                    <a:lnTo>
                      <a:pt x="336" y="11"/>
                    </a:lnTo>
                    <a:lnTo>
                      <a:pt x="321" y="12"/>
                    </a:lnTo>
                    <a:lnTo>
                      <a:pt x="306" y="12"/>
                    </a:lnTo>
                    <a:lnTo>
                      <a:pt x="292" y="12"/>
                    </a:lnTo>
                    <a:lnTo>
                      <a:pt x="279" y="11"/>
                    </a:lnTo>
                    <a:lnTo>
                      <a:pt x="266" y="11"/>
                    </a:lnTo>
                    <a:lnTo>
                      <a:pt x="256" y="9"/>
                    </a:lnTo>
                    <a:lnTo>
                      <a:pt x="247" y="8"/>
                    </a:lnTo>
                    <a:lnTo>
                      <a:pt x="242" y="5"/>
                    </a:lnTo>
                    <a:lnTo>
                      <a:pt x="235" y="2"/>
                    </a:lnTo>
                    <a:lnTo>
                      <a:pt x="225" y="1"/>
                    </a:lnTo>
                    <a:lnTo>
                      <a:pt x="213" y="1"/>
                    </a:lnTo>
                    <a:lnTo>
                      <a:pt x="199" y="0"/>
                    </a:lnTo>
                    <a:lnTo>
                      <a:pt x="183" y="0"/>
                    </a:lnTo>
                    <a:lnTo>
                      <a:pt x="165" y="0"/>
                    </a:lnTo>
                    <a:lnTo>
                      <a:pt x="147" y="1"/>
                    </a:lnTo>
                    <a:lnTo>
                      <a:pt x="129" y="1"/>
                    </a:lnTo>
                    <a:lnTo>
                      <a:pt x="110" y="2"/>
                    </a:lnTo>
                    <a:lnTo>
                      <a:pt x="93" y="2"/>
                    </a:lnTo>
                    <a:lnTo>
                      <a:pt x="76" y="4"/>
                    </a:lnTo>
                    <a:lnTo>
                      <a:pt x="61" y="4"/>
                    </a:lnTo>
                    <a:lnTo>
                      <a:pt x="47" y="4"/>
                    </a:lnTo>
                    <a:lnTo>
                      <a:pt x="36" y="4"/>
                    </a:lnTo>
                    <a:lnTo>
                      <a:pt x="27" y="4"/>
                    </a:lnTo>
                    <a:lnTo>
                      <a:pt x="21" y="2"/>
                    </a:lnTo>
                    <a:lnTo>
                      <a:pt x="9" y="19"/>
                    </a:lnTo>
                    <a:lnTo>
                      <a:pt x="1" y="62"/>
                    </a:lnTo>
                    <a:lnTo>
                      <a:pt x="0" y="107"/>
                    </a:lnTo>
                    <a:lnTo>
                      <a:pt x="8" y="132"/>
                    </a:lnTo>
                    <a:lnTo>
                      <a:pt x="16" y="136"/>
                    </a:lnTo>
                    <a:lnTo>
                      <a:pt x="26" y="142"/>
                    </a:lnTo>
                    <a:lnTo>
                      <a:pt x="36" y="151"/>
                    </a:lnTo>
                    <a:lnTo>
                      <a:pt x="46" y="163"/>
                    </a:lnTo>
                    <a:lnTo>
                      <a:pt x="56" y="178"/>
                    </a:lnTo>
                    <a:lnTo>
                      <a:pt x="65" y="197"/>
                    </a:lnTo>
                    <a:lnTo>
                      <a:pt x="72" y="219"/>
                    </a:lnTo>
                    <a:lnTo>
                      <a:pt x="77" y="246"/>
                    </a:lnTo>
                    <a:lnTo>
                      <a:pt x="83" y="250"/>
                    </a:lnTo>
                    <a:lnTo>
                      <a:pt x="95" y="251"/>
                    </a:lnTo>
                    <a:lnTo>
                      <a:pt x="113" y="250"/>
                    </a:lnTo>
                    <a:lnTo>
                      <a:pt x="135" y="248"/>
                    </a:lnTo>
                    <a:lnTo>
                      <a:pt x="157" y="247"/>
                    </a:lnTo>
                    <a:lnTo>
                      <a:pt x="178" y="244"/>
                    </a:lnTo>
                    <a:lnTo>
                      <a:pt x="194" y="243"/>
                    </a:lnTo>
                    <a:lnTo>
                      <a:pt x="206" y="243"/>
                    </a:lnTo>
                    <a:lnTo>
                      <a:pt x="216" y="244"/>
                    </a:lnTo>
                    <a:lnTo>
                      <a:pt x="231" y="247"/>
                    </a:lnTo>
                    <a:lnTo>
                      <a:pt x="249" y="250"/>
                    </a:lnTo>
                    <a:lnTo>
                      <a:pt x="270" y="253"/>
                    </a:lnTo>
                    <a:lnTo>
                      <a:pt x="289" y="254"/>
                    </a:lnTo>
                    <a:lnTo>
                      <a:pt x="306" y="254"/>
                    </a:lnTo>
                    <a:lnTo>
                      <a:pt x="318" y="253"/>
                    </a:lnTo>
                    <a:lnTo>
                      <a:pt x="324" y="250"/>
                    </a:lnTo>
                    <a:lnTo>
                      <a:pt x="337" y="221"/>
                    </a:lnTo>
                    <a:lnTo>
                      <a:pt x="353" y="198"/>
                    </a:lnTo>
                    <a:lnTo>
                      <a:pt x="369" y="179"/>
                    </a:lnTo>
                    <a:lnTo>
                      <a:pt x="386" y="163"/>
                    </a:lnTo>
                    <a:lnTo>
                      <a:pt x="401" y="151"/>
                    </a:lnTo>
                    <a:lnTo>
                      <a:pt x="416" y="142"/>
                    </a:lnTo>
                    <a:lnTo>
                      <a:pt x="431" y="136"/>
                    </a:lnTo>
                    <a:lnTo>
                      <a:pt x="442" y="132"/>
                    </a:lnTo>
                    <a:lnTo>
                      <a:pt x="449" y="125"/>
                    </a:lnTo>
                    <a:lnTo>
                      <a:pt x="451" y="113"/>
                    </a:lnTo>
                    <a:lnTo>
                      <a:pt x="452" y="94"/>
                    </a:lnTo>
                    <a:lnTo>
                      <a:pt x="450" y="73"/>
                    </a:lnTo>
                    <a:lnTo>
                      <a:pt x="445" y="53"/>
                    </a:lnTo>
                    <a:lnTo>
                      <a:pt x="440" y="35"/>
                    </a:lnTo>
                    <a:lnTo>
                      <a:pt x="433" y="20"/>
                    </a:lnTo>
                    <a:lnTo>
                      <a:pt x="425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5" name="Freeform 843"/>
              <p:cNvSpPr>
                <a:spLocks/>
              </p:cNvSpPr>
              <p:nvPr/>
            </p:nvSpPr>
            <p:spPr bwMode="auto">
              <a:xfrm>
                <a:off x="2737" y="3285"/>
                <a:ext cx="85" cy="78"/>
              </a:xfrm>
              <a:custGeom>
                <a:avLst/>
                <a:gdLst>
                  <a:gd name="T0" fmla="*/ 0 w 171"/>
                  <a:gd name="T1" fmla="*/ 1 h 155"/>
                  <a:gd name="T2" fmla="*/ 0 w 171"/>
                  <a:gd name="T3" fmla="*/ 1 h 155"/>
                  <a:gd name="T4" fmla="*/ 0 w 171"/>
                  <a:gd name="T5" fmla="*/ 1 h 155"/>
                  <a:gd name="T6" fmla="*/ 0 w 171"/>
                  <a:gd name="T7" fmla="*/ 1 h 155"/>
                  <a:gd name="T8" fmla="*/ 0 w 171"/>
                  <a:gd name="T9" fmla="*/ 1 h 155"/>
                  <a:gd name="T10" fmla="*/ 0 w 171"/>
                  <a:gd name="T11" fmla="*/ 1 h 155"/>
                  <a:gd name="T12" fmla="*/ 0 w 171"/>
                  <a:gd name="T13" fmla="*/ 1 h 155"/>
                  <a:gd name="T14" fmla="*/ 0 w 171"/>
                  <a:gd name="T15" fmla="*/ 1 h 155"/>
                  <a:gd name="T16" fmla="*/ 0 w 171"/>
                  <a:gd name="T17" fmla="*/ 1 h 155"/>
                  <a:gd name="T18" fmla="*/ 0 w 171"/>
                  <a:gd name="T19" fmla="*/ 1 h 155"/>
                  <a:gd name="T20" fmla="*/ 0 w 171"/>
                  <a:gd name="T21" fmla="*/ 1 h 155"/>
                  <a:gd name="T22" fmla="*/ 0 w 171"/>
                  <a:gd name="T23" fmla="*/ 1 h 155"/>
                  <a:gd name="T24" fmla="*/ 0 w 171"/>
                  <a:gd name="T25" fmla="*/ 1 h 155"/>
                  <a:gd name="T26" fmla="*/ 0 w 171"/>
                  <a:gd name="T27" fmla="*/ 1 h 155"/>
                  <a:gd name="T28" fmla="*/ 0 w 171"/>
                  <a:gd name="T29" fmla="*/ 1 h 155"/>
                  <a:gd name="T30" fmla="*/ 0 w 171"/>
                  <a:gd name="T31" fmla="*/ 1 h 155"/>
                  <a:gd name="T32" fmla="*/ 0 w 171"/>
                  <a:gd name="T33" fmla="*/ 1 h 155"/>
                  <a:gd name="T34" fmla="*/ 0 w 171"/>
                  <a:gd name="T35" fmla="*/ 1 h 155"/>
                  <a:gd name="T36" fmla="*/ 0 w 171"/>
                  <a:gd name="T37" fmla="*/ 1 h 155"/>
                  <a:gd name="T38" fmla="*/ 0 w 171"/>
                  <a:gd name="T39" fmla="*/ 1 h 155"/>
                  <a:gd name="T40" fmla="*/ 0 w 171"/>
                  <a:gd name="T41" fmla="*/ 1 h 155"/>
                  <a:gd name="T42" fmla="*/ 0 w 171"/>
                  <a:gd name="T43" fmla="*/ 1 h 155"/>
                  <a:gd name="T44" fmla="*/ 0 w 171"/>
                  <a:gd name="T45" fmla="*/ 1 h 155"/>
                  <a:gd name="T46" fmla="*/ 0 w 171"/>
                  <a:gd name="T47" fmla="*/ 0 h 155"/>
                  <a:gd name="T48" fmla="*/ 0 w 171"/>
                  <a:gd name="T49" fmla="*/ 0 h 155"/>
                  <a:gd name="T50" fmla="*/ 0 w 171"/>
                  <a:gd name="T51" fmla="*/ 1 h 155"/>
                  <a:gd name="T52" fmla="*/ 0 w 171"/>
                  <a:gd name="T53" fmla="*/ 1 h 155"/>
                  <a:gd name="T54" fmla="*/ 0 w 171"/>
                  <a:gd name="T55" fmla="*/ 1 h 155"/>
                  <a:gd name="T56" fmla="*/ 0 w 171"/>
                  <a:gd name="T57" fmla="*/ 1 h 155"/>
                  <a:gd name="T58" fmla="*/ 0 w 171"/>
                  <a:gd name="T59" fmla="*/ 1 h 155"/>
                  <a:gd name="T60" fmla="*/ 0 w 171"/>
                  <a:gd name="T61" fmla="*/ 1 h 155"/>
                  <a:gd name="T62" fmla="*/ 0 w 171"/>
                  <a:gd name="T63" fmla="*/ 1 h 155"/>
                  <a:gd name="T64" fmla="*/ 0 w 171"/>
                  <a:gd name="T65" fmla="*/ 1 h 155"/>
                  <a:gd name="T66" fmla="*/ 0 w 171"/>
                  <a:gd name="T67" fmla="*/ 1 h 155"/>
                  <a:gd name="T68" fmla="*/ 0 w 171"/>
                  <a:gd name="T69" fmla="*/ 1 h 155"/>
                  <a:gd name="T70" fmla="*/ 0 w 171"/>
                  <a:gd name="T71" fmla="*/ 1 h 155"/>
                  <a:gd name="T72" fmla="*/ 0 w 171"/>
                  <a:gd name="T73" fmla="*/ 1 h 15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1"/>
                  <a:gd name="T112" fmla="*/ 0 h 155"/>
                  <a:gd name="T113" fmla="*/ 171 w 171"/>
                  <a:gd name="T114" fmla="*/ 155 h 15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1" h="155">
                    <a:moveTo>
                      <a:pt x="171" y="153"/>
                    </a:moveTo>
                    <a:lnTo>
                      <a:pt x="167" y="155"/>
                    </a:lnTo>
                    <a:lnTo>
                      <a:pt x="159" y="155"/>
                    </a:lnTo>
                    <a:lnTo>
                      <a:pt x="148" y="153"/>
                    </a:lnTo>
                    <a:lnTo>
                      <a:pt x="134" y="151"/>
                    </a:lnTo>
                    <a:lnTo>
                      <a:pt x="121" y="149"/>
                    </a:lnTo>
                    <a:lnTo>
                      <a:pt x="108" y="146"/>
                    </a:lnTo>
                    <a:lnTo>
                      <a:pt x="97" y="145"/>
                    </a:lnTo>
                    <a:lnTo>
                      <a:pt x="90" y="145"/>
                    </a:lnTo>
                    <a:lnTo>
                      <a:pt x="82" y="145"/>
                    </a:lnTo>
                    <a:lnTo>
                      <a:pt x="72" y="145"/>
                    </a:lnTo>
                    <a:lnTo>
                      <a:pt x="59" y="144"/>
                    </a:lnTo>
                    <a:lnTo>
                      <a:pt x="45" y="142"/>
                    </a:lnTo>
                    <a:lnTo>
                      <a:pt x="31" y="140"/>
                    </a:lnTo>
                    <a:lnTo>
                      <a:pt x="19" y="137"/>
                    </a:lnTo>
                    <a:lnTo>
                      <a:pt x="10" y="134"/>
                    </a:lnTo>
                    <a:lnTo>
                      <a:pt x="6" y="132"/>
                    </a:lnTo>
                    <a:lnTo>
                      <a:pt x="3" y="108"/>
                    </a:lnTo>
                    <a:lnTo>
                      <a:pt x="0" y="66"/>
                    </a:lnTo>
                    <a:lnTo>
                      <a:pt x="0" y="26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21" y="1"/>
                    </a:lnTo>
                    <a:lnTo>
                      <a:pt x="34" y="0"/>
                    </a:lnTo>
                    <a:lnTo>
                      <a:pt x="51" y="0"/>
                    </a:lnTo>
                    <a:lnTo>
                      <a:pt x="67" y="1"/>
                    </a:lnTo>
                    <a:lnTo>
                      <a:pt x="81" y="2"/>
                    </a:lnTo>
                    <a:lnTo>
                      <a:pt x="93" y="4"/>
                    </a:lnTo>
                    <a:lnTo>
                      <a:pt x="98" y="5"/>
                    </a:lnTo>
                    <a:lnTo>
                      <a:pt x="104" y="12"/>
                    </a:lnTo>
                    <a:lnTo>
                      <a:pt x="114" y="28"/>
                    </a:lnTo>
                    <a:lnTo>
                      <a:pt x="127" y="50"/>
                    </a:lnTo>
                    <a:lnTo>
                      <a:pt x="141" y="76"/>
                    </a:lnTo>
                    <a:lnTo>
                      <a:pt x="153" y="102"/>
                    </a:lnTo>
                    <a:lnTo>
                      <a:pt x="165" y="126"/>
                    </a:lnTo>
                    <a:lnTo>
                      <a:pt x="170" y="144"/>
                    </a:lnTo>
                    <a:lnTo>
                      <a:pt x="171" y="1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6" name="Freeform 844"/>
              <p:cNvSpPr>
                <a:spLocks/>
              </p:cNvSpPr>
              <p:nvPr/>
            </p:nvSpPr>
            <p:spPr bwMode="auto">
              <a:xfrm>
                <a:off x="2624" y="3291"/>
                <a:ext cx="89" cy="64"/>
              </a:xfrm>
              <a:custGeom>
                <a:avLst/>
                <a:gdLst>
                  <a:gd name="T0" fmla="*/ 0 w 179"/>
                  <a:gd name="T1" fmla="*/ 0 h 129"/>
                  <a:gd name="T2" fmla="*/ 0 w 179"/>
                  <a:gd name="T3" fmla="*/ 0 h 129"/>
                  <a:gd name="T4" fmla="*/ 0 w 179"/>
                  <a:gd name="T5" fmla="*/ 0 h 129"/>
                  <a:gd name="T6" fmla="*/ 0 w 179"/>
                  <a:gd name="T7" fmla="*/ 0 h 129"/>
                  <a:gd name="T8" fmla="*/ 0 w 179"/>
                  <a:gd name="T9" fmla="*/ 0 h 129"/>
                  <a:gd name="T10" fmla="*/ 0 w 179"/>
                  <a:gd name="T11" fmla="*/ 0 h 129"/>
                  <a:gd name="T12" fmla="*/ 0 w 179"/>
                  <a:gd name="T13" fmla="*/ 0 h 129"/>
                  <a:gd name="T14" fmla="*/ 0 w 179"/>
                  <a:gd name="T15" fmla="*/ 0 h 129"/>
                  <a:gd name="T16" fmla="*/ 0 w 179"/>
                  <a:gd name="T17" fmla="*/ 0 h 129"/>
                  <a:gd name="T18" fmla="*/ 0 w 179"/>
                  <a:gd name="T19" fmla="*/ 0 h 129"/>
                  <a:gd name="T20" fmla="*/ 0 w 179"/>
                  <a:gd name="T21" fmla="*/ 0 h 129"/>
                  <a:gd name="T22" fmla="*/ 0 w 179"/>
                  <a:gd name="T23" fmla="*/ 0 h 129"/>
                  <a:gd name="T24" fmla="*/ 0 w 179"/>
                  <a:gd name="T25" fmla="*/ 0 h 129"/>
                  <a:gd name="T26" fmla="*/ 0 w 179"/>
                  <a:gd name="T27" fmla="*/ 0 h 129"/>
                  <a:gd name="T28" fmla="*/ 0 w 179"/>
                  <a:gd name="T29" fmla="*/ 0 h 129"/>
                  <a:gd name="T30" fmla="*/ 0 w 179"/>
                  <a:gd name="T31" fmla="*/ 0 h 129"/>
                  <a:gd name="T32" fmla="*/ 0 w 179"/>
                  <a:gd name="T33" fmla="*/ 0 h 129"/>
                  <a:gd name="T34" fmla="*/ 0 w 179"/>
                  <a:gd name="T35" fmla="*/ 0 h 129"/>
                  <a:gd name="T36" fmla="*/ 0 w 179"/>
                  <a:gd name="T37" fmla="*/ 0 h 129"/>
                  <a:gd name="T38" fmla="*/ 0 w 179"/>
                  <a:gd name="T39" fmla="*/ 0 h 129"/>
                  <a:gd name="T40" fmla="*/ 0 w 179"/>
                  <a:gd name="T41" fmla="*/ 0 h 129"/>
                  <a:gd name="T42" fmla="*/ 0 w 179"/>
                  <a:gd name="T43" fmla="*/ 0 h 129"/>
                  <a:gd name="T44" fmla="*/ 0 w 179"/>
                  <a:gd name="T45" fmla="*/ 0 h 129"/>
                  <a:gd name="T46" fmla="*/ 0 w 179"/>
                  <a:gd name="T47" fmla="*/ 0 h 129"/>
                  <a:gd name="T48" fmla="*/ 0 w 179"/>
                  <a:gd name="T49" fmla="*/ 0 h 129"/>
                  <a:gd name="T50" fmla="*/ 0 w 179"/>
                  <a:gd name="T51" fmla="*/ 0 h 129"/>
                  <a:gd name="T52" fmla="*/ 0 w 179"/>
                  <a:gd name="T53" fmla="*/ 0 h 129"/>
                  <a:gd name="T54" fmla="*/ 0 w 179"/>
                  <a:gd name="T55" fmla="*/ 0 h 129"/>
                  <a:gd name="T56" fmla="*/ 0 w 179"/>
                  <a:gd name="T57" fmla="*/ 0 h 129"/>
                  <a:gd name="T58" fmla="*/ 0 w 179"/>
                  <a:gd name="T59" fmla="*/ 0 h 129"/>
                  <a:gd name="T60" fmla="*/ 0 w 179"/>
                  <a:gd name="T61" fmla="*/ 0 h 129"/>
                  <a:gd name="T62" fmla="*/ 0 w 179"/>
                  <a:gd name="T63" fmla="*/ 0 h 129"/>
                  <a:gd name="T64" fmla="*/ 0 w 179"/>
                  <a:gd name="T65" fmla="*/ 0 h 129"/>
                  <a:gd name="T66" fmla="*/ 0 w 179"/>
                  <a:gd name="T67" fmla="*/ 0 h 129"/>
                  <a:gd name="T68" fmla="*/ 0 w 179"/>
                  <a:gd name="T69" fmla="*/ 0 h 129"/>
                  <a:gd name="T70" fmla="*/ 0 w 179"/>
                  <a:gd name="T71" fmla="*/ 0 h 129"/>
                  <a:gd name="T72" fmla="*/ 0 w 179"/>
                  <a:gd name="T73" fmla="*/ 0 h 1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9"/>
                  <a:gd name="T112" fmla="*/ 0 h 129"/>
                  <a:gd name="T113" fmla="*/ 179 w 179"/>
                  <a:gd name="T114" fmla="*/ 129 h 1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9" h="129">
                    <a:moveTo>
                      <a:pt x="170" y="2"/>
                    </a:moveTo>
                    <a:lnTo>
                      <a:pt x="175" y="21"/>
                    </a:lnTo>
                    <a:lnTo>
                      <a:pt x="177" y="58"/>
                    </a:lnTo>
                    <a:lnTo>
                      <a:pt x="177" y="95"/>
                    </a:lnTo>
                    <a:lnTo>
                      <a:pt x="179" y="118"/>
                    </a:lnTo>
                    <a:lnTo>
                      <a:pt x="178" y="121"/>
                    </a:lnTo>
                    <a:lnTo>
                      <a:pt x="172" y="123"/>
                    </a:lnTo>
                    <a:lnTo>
                      <a:pt x="165" y="125"/>
                    </a:lnTo>
                    <a:lnTo>
                      <a:pt x="153" y="126"/>
                    </a:lnTo>
                    <a:lnTo>
                      <a:pt x="140" y="127"/>
                    </a:lnTo>
                    <a:lnTo>
                      <a:pt x="125" y="129"/>
                    </a:lnTo>
                    <a:lnTo>
                      <a:pt x="109" y="129"/>
                    </a:lnTo>
                    <a:lnTo>
                      <a:pt x="93" y="129"/>
                    </a:lnTo>
                    <a:lnTo>
                      <a:pt x="76" y="129"/>
                    </a:lnTo>
                    <a:lnTo>
                      <a:pt x="59" y="129"/>
                    </a:lnTo>
                    <a:lnTo>
                      <a:pt x="44" y="127"/>
                    </a:lnTo>
                    <a:lnTo>
                      <a:pt x="31" y="126"/>
                    </a:lnTo>
                    <a:lnTo>
                      <a:pt x="18" y="125"/>
                    </a:lnTo>
                    <a:lnTo>
                      <a:pt x="9" y="123"/>
                    </a:lnTo>
                    <a:lnTo>
                      <a:pt x="3" y="121"/>
                    </a:lnTo>
                    <a:lnTo>
                      <a:pt x="0" y="118"/>
                    </a:lnTo>
                    <a:lnTo>
                      <a:pt x="1" y="110"/>
                    </a:lnTo>
                    <a:lnTo>
                      <a:pt x="7" y="95"/>
                    </a:lnTo>
                    <a:lnTo>
                      <a:pt x="15" y="76"/>
                    </a:lnTo>
                    <a:lnTo>
                      <a:pt x="26" y="55"/>
                    </a:lnTo>
                    <a:lnTo>
                      <a:pt x="37" y="36"/>
                    </a:lnTo>
                    <a:lnTo>
                      <a:pt x="51" y="20"/>
                    </a:lnTo>
                    <a:lnTo>
                      <a:pt x="63" y="8"/>
                    </a:lnTo>
                    <a:lnTo>
                      <a:pt x="75" y="4"/>
                    </a:lnTo>
                    <a:lnTo>
                      <a:pt x="87" y="4"/>
                    </a:lnTo>
                    <a:lnTo>
                      <a:pt x="100" y="2"/>
                    </a:lnTo>
                    <a:lnTo>
                      <a:pt x="115" y="1"/>
                    </a:lnTo>
                    <a:lnTo>
                      <a:pt x="130" y="0"/>
                    </a:lnTo>
                    <a:lnTo>
                      <a:pt x="143" y="0"/>
                    </a:lnTo>
                    <a:lnTo>
                      <a:pt x="156" y="0"/>
                    </a:lnTo>
                    <a:lnTo>
                      <a:pt x="165" y="0"/>
                    </a:lnTo>
                    <a:lnTo>
                      <a:pt x="17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7" name="Freeform 845"/>
              <p:cNvSpPr>
                <a:spLocks/>
              </p:cNvSpPr>
              <p:nvPr/>
            </p:nvSpPr>
            <p:spPr bwMode="auto">
              <a:xfrm>
                <a:off x="2686" y="3388"/>
                <a:ext cx="78" cy="93"/>
              </a:xfrm>
              <a:custGeom>
                <a:avLst/>
                <a:gdLst>
                  <a:gd name="T0" fmla="*/ 1 w 155"/>
                  <a:gd name="T1" fmla="*/ 1 h 186"/>
                  <a:gd name="T2" fmla="*/ 1 w 155"/>
                  <a:gd name="T3" fmla="*/ 1 h 186"/>
                  <a:gd name="T4" fmla="*/ 1 w 155"/>
                  <a:gd name="T5" fmla="*/ 1 h 186"/>
                  <a:gd name="T6" fmla="*/ 1 w 155"/>
                  <a:gd name="T7" fmla="*/ 1 h 186"/>
                  <a:gd name="T8" fmla="*/ 1 w 155"/>
                  <a:gd name="T9" fmla="*/ 1 h 186"/>
                  <a:gd name="T10" fmla="*/ 1 w 155"/>
                  <a:gd name="T11" fmla="*/ 1 h 186"/>
                  <a:gd name="T12" fmla="*/ 1 w 155"/>
                  <a:gd name="T13" fmla="*/ 1 h 186"/>
                  <a:gd name="T14" fmla="*/ 1 w 155"/>
                  <a:gd name="T15" fmla="*/ 1 h 186"/>
                  <a:gd name="T16" fmla="*/ 1 w 155"/>
                  <a:gd name="T17" fmla="*/ 1 h 186"/>
                  <a:gd name="T18" fmla="*/ 1 w 155"/>
                  <a:gd name="T19" fmla="*/ 1 h 186"/>
                  <a:gd name="T20" fmla="*/ 1 w 155"/>
                  <a:gd name="T21" fmla="*/ 1 h 186"/>
                  <a:gd name="T22" fmla="*/ 1 w 155"/>
                  <a:gd name="T23" fmla="*/ 1 h 186"/>
                  <a:gd name="T24" fmla="*/ 1 w 155"/>
                  <a:gd name="T25" fmla="*/ 1 h 186"/>
                  <a:gd name="T26" fmla="*/ 1 w 155"/>
                  <a:gd name="T27" fmla="*/ 1 h 186"/>
                  <a:gd name="T28" fmla="*/ 1 w 155"/>
                  <a:gd name="T29" fmla="*/ 1 h 186"/>
                  <a:gd name="T30" fmla="*/ 1 w 155"/>
                  <a:gd name="T31" fmla="*/ 1 h 186"/>
                  <a:gd name="T32" fmla="*/ 0 w 155"/>
                  <a:gd name="T33" fmla="*/ 1 h 186"/>
                  <a:gd name="T34" fmla="*/ 1 w 155"/>
                  <a:gd name="T35" fmla="*/ 1 h 186"/>
                  <a:gd name="T36" fmla="*/ 1 w 155"/>
                  <a:gd name="T37" fmla="*/ 1 h 186"/>
                  <a:gd name="T38" fmla="*/ 1 w 155"/>
                  <a:gd name="T39" fmla="*/ 1 h 186"/>
                  <a:gd name="T40" fmla="*/ 1 w 155"/>
                  <a:gd name="T41" fmla="*/ 1 h 186"/>
                  <a:gd name="T42" fmla="*/ 1 w 155"/>
                  <a:gd name="T43" fmla="*/ 1 h 186"/>
                  <a:gd name="T44" fmla="*/ 1 w 155"/>
                  <a:gd name="T45" fmla="*/ 1 h 186"/>
                  <a:gd name="T46" fmla="*/ 1 w 155"/>
                  <a:gd name="T47" fmla="*/ 1 h 186"/>
                  <a:gd name="T48" fmla="*/ 1 w 155"/>
                  <a:gd name="T49" fmla="*/ 1 h 186"/>
                  <a:gd name="T50" fmla="*/ 1 w 155"/>
                  <a:gd name="T51" fmla="*/ 1 h 186"/>
                  <a:gd name="T52" fmla="*/ 1 w 155"/>
                  <a:gd name="T53" fmla="*/ 1 h 186"/>
                  <a:gd name="T54" fmla="*/ 1 w 155"/>
                  <a:gd name="T55" fmla="*/ 1 h 186"/>
                  <a:gd name="T56" fmla="*/ 1 w 155"/>
                  <a:gd name="T57" fmla="*/ 1 h 186"/>
                  <a:gd name="T58" fmla="*/ 1 w 155"/>
                  <a:gd name="T59" fmla="*/ 1 h 186"/>
                  <a:gd name="T60" fmla="*/ 1 w 155"/>
                  <a:gd name="T61" fmla="*/ 0 h 186"/>
                  <a:gd name="T62" fmla="*/ 1 w 155"/>
                  <a:gd name="T63" fmla="*/ 1 h 186"/>
                  <a:gd name="T64" fmla="*/ 1 w 155"/>
                  <a:gd name="T65" fmla="*/ 1 h 186"/>
                  <a:gd name="T66" fmla="*/ 1 w 155"/>
                  <a:gd name="T67" fmla="*/ 1 h 186"/>
                  <a:gd name="T68" fmla="*/ 1 w 155"/>
                  <a:gd name="T69" fmla="*/ 1 h 186"/>
                  <a:gd name="T70" fmla="*/ 1 w 155"/>
                  <a:gd name="T71" fmla="*/ 1 h 186"/>
                  <a:gd name="T72" fmla="*/ 1 w 155"/>
                  <a:gd name="T73" fmla="*/ 1 h 186"/>
                  <a:gd name="T74" fmla="*/ 1 w 155"/>
                  <a:gd name="T75" fmla="*/ 1 h 186"/>
                  <a:gd name="T76" fmla="*/ 1 w 155"/>
                  <a:gd name="T77" fmla="*/ 1 h 186"/>
                  <a:gd name="T78" fmla="*/ 1 w 155"/>
                  <a:gd name="T79" fmla="*/ 1 h 186"/>
                  <a:gd name="T80" fmla="*/ 1 w 155"/>
                  <a:gd name="T81" fmla="*/ 1 h 186"/>
                  <a:gd name="T82" fmla="*/ 1 w 155"/>
                  <a:gd name="T83" fmla="*/ 1 h 186"/>
                  <a:gd name="T84" fmla="*/ 1 w 155"/>
                  <a:gd name="T85" fmla="*/ 1 h 186"/>
                  <a:gd name="T86" fmla="*/ 1 w 155"/>
                  <a:gd name="T87" fmla="*/ 1 h 186"/>
                  <a:gd name="T88" fmla="*/ 1 w 155"/>
                  <a:gd name="T89" fmla="*/ 1 h 186"/>
                  <a:gd name="T90" fmla="*/ 1 w 155"/>
                  <a:gd name="T91" fmla="*/ 1 h 186"/>
                  <a:gd name="T92" fmla="*/ 1 w 155"/>
                  <a:gd name="T93" fmla="*/ 1 h 186"/>
                  <a:gd name="T94" fmla="*/ 1 w 155"/>
                  <a:gd name="T95" fmla="*/ 1 h 186"/>
                  <a:gd name="T96" fmla="*/ 1 w 155"/>
                  <a:gd name="T97" fmla="*/ 1 h 186"/>
                  <a:gd name="T98" fmla="*/ 1 w 155"/>
                  <a:gd name="T99" fmla="*/ 1 h 186"/>
                  <a:gd name="T100" fmla="*/ 1 w 155"/>
                  <a:gd name="T101" fmla="*/ 1 h 186"/>
                  <a:gd name="T102" fmla="*/ 1 w 155"/>
                  <a:gd name="T103" fmla="*/ 1 h 186"/>
                  <a:gd name="T104" fmla="*/ 1 w 155"/>
                  <a:gd name="T105" fmla="*/ 1 h 186"/>
                  <a:gd name="T106" fmla="*/ 1 w 155"/>
                  <a:gd name="T107" fmla="*/ 1 h 186"/>
                  <a:gd name="T108" fmla="*/ 1 w 155"/>
                  <a:gd name="T109" fmla="*/ 1 h 186"/>
                  <a:gd name="T110" fmla="*/ 1 w 155"/>
                  <a:gd name="T111" fmla="*/ 1 h 186"/>
                  <a:gd name="T112" fmla="*/ 1 w 155"/>
                  <a:gd name="T113" fmla="*/ 1 h 186"/>
                  <a:gd name="T114" fmla="*/ 1 w 155"/>
                  <a:gd name="T115" fmla="*/ 1 h 186"/>
                  <a:gd name="T116" fmla="*/ 1 w 155"/>
                  <a:gd name="T117" fmla="*/ 1 h 186"/>
                  <a:gd name="T118" fmla="*/ 1 w 155"/>
                  <a:gd name="T119" fmla="*/ 1 h 186"/>
                  <a:gd name="T120" fmla="*/ 1 w 155"/>
                  <a:gd name="T121" fmla="*/ 1 h 18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5"/>
                  <a:gd name="T184" fmla="*/ 0 h 186"/>
                  <a:gd name="T185" fmla="*/ 155 w 155"/>
                  <a:gd name="T186" fmla="*/ 186 h 18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5" h="186">
                    <a:moveTo>
                      <a:pt x="90" y="186"/>
                    </a:moveTo>
                    <a:lnTo>
                      <a:pt x="86" y="179"/>
                    </a:lnTo>
                    <a:lnTo>
                      <a:pt x="79" y="174"/>
                    </a:lnTo>
                    <a:lnTo>
                      <a:pt x="70" y="170"/>
                    </a:lnTo>
                    <a:lnTo>
                      <a:pt x="61" y="166"/>
                    </a:lnTo>
                    <a:lnTo>
                      <a:pt x="51" y="163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29" y="159"/>
                    </a:lnTo>
                    <a:lnTo>
                      <a:pt x="19" y="153"/>
                    </a:lnTo>
                    <a:lnTo>
                      <a:pt x="13" y="139"/>
                    </a:lnTo>
                    <a:lnTo>
                      <a:pt x="10" y="120"/>
                    </a:lnTo>
                    <a:lnTo>
                      <a:pt x="16" y="103"/>
                    </a:lnTo>
                    <a:lnTo>
                      <a:pt x="20" y="92"/>
                    </a:lnTo>
                    <a:lnTo>
                      <a:pt x="22" y="80"/>
                    </a:lnTo>
                    <a:lnTo>
                      <a:pt x="16" y="6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10" y="28"/>
                    </a:lnTo>
                    <a:lnTo>
                      <a:pt x="20" y="19"/>
                    </a:lnTo>
                    <a:lnTo>
                      <a:pt x="26" y="16"/>
                    </a:lnTo>
                    <a:lnTo>
                      <a:pt x="34" y="23"/>
                    </a:lnTo>
                    <a:lnTo>
                      <a:pt x="42" y="26"/>
                    </a:lnTo>
                    <a:lnTo>
                      <a:pt x="50" y="27"/>
                    </a:lnTo>
                    <a:lnTo>
                      <a:pt x="58" y="24"/>
                    </a:lnTo>
                    <a:lnTo>
                      <a:pt x="63" y="22"/>
                    </a:lnTo>
                    <a:lnTo>
                      <a:pt x="69" y="18"/>
                    </a:lnTo>
                    <a:lnTo>
                      <a:pt x="72" y="12"/>
                    </a:lnTo>
                    <a:lnTo>
                      <a:pt x="73" y="8"/>
                    </a:lnTo>
                    <a:lnTo>
                      <a:pt x="75" y="1"/>
                    </a:lnTo>
                    <a:lnTo>
                      <a:pt x="80" y="0"/>
                    </a:lnTo>
                    <a:lnTo>
                      <a:pt x="84" y="1"/>
                    </a:lnTo>
                    <a:lnTo>
                      <a:pt x="87" y="8"/>
                    </a:lnTo>
                    <a:lnTo>
                      <a:pt x="88" y="12"/>
                    </a:lnTo>
                    <a:lnTo>
                      <a:pt x="91" y="18"/>
                    </a:lnTo>
                    <a:lnTo>
                      <a:pt x="96" y="22"/>
                    </a:lnTo>
                    <a:lnTo>
                      <a:pt x="101" y="26"/>
                    </a:lnTo>
                    <a:lnTo>
                      <a:pt x="108" y="28"/>
                    </a:lnTo>
                    <a:lnTo>
                      <a:pt x="116" y="28"/>
                    </a:lnTo>
                    <a:lnTo>
                      <a:pt x="125" y="26"/>
                    </a:lnTo>
                    <a:lnTo>
                      <a:pt x="134" y="19"/>
                    </a:lnTo>
                    <a:lnTo>
                      <a:pt x="140" y="22"/>
                    </a:lnTo>
                    <a:lnTo>
                      <a:pt x="147" y="31"/>
                    </a:lnTo>
                    <a:lnTo>
                      <a:pt x="154" y="43"/>
                    </a:lnTo>
                    <a:lnTo>
                      <a:pt x="155" y="52"/>
                    </a:lnTo>
                    <a:lnTo>
                      <a:pt x="145" y="67"/>
                    </a:lnTo>
                    <a:lnTo>
                      <a:pt x="142" y="81"/>
                    </a:lnTo>
                    <a:lnTo>
                      <a:pt x="143" y="95"/>
                    </a:lnTo>
                    <a:lnTo>
                      <a:pt x="147" y="105"/>
                    </a:lnTo>
                    <a:lnTo>
                      <a:pt x="152" y="117"/>
                    </a:lnTo>
                    <a:lnTo>
                      <a:pt x="152" y="136"/>
                    </a:lnTo>
                    <a:lnTo>
                      <a:pt x="145" y="153"/>
                    </a:lnTo>
                    <a:lnTo>
                      <a:pt x="129" y="162"/>
                    </a:lnTo>
                    <a:lnTo>
                      <a:pt x="123" y="162"/>
                    </a:lnTo>
                    <a:lnTo>
                      <a:pt x="116" y="163"/>
                    </a:lnTo>
                    <a:lnTo>
                      <a:pt x="110" y="164"/>
                    </a:lnTo>
                    <a:lnTo>
                      <a:pt x="105" y="167"/>
                    </a:lnTo>
                    <a:lnTo>
                      <a:pt x="99" y="171"/>
                    </a:lnTo>
                    <a:lnTo>
                      <a:pt x="96" y="175"/>
                    </a:lnTo>
                    <a:lnTo>
                      <a:pt x="92" y="179"/>
                    </a:lnTo>
                    <a:lnTo>
                      <a:pt x="90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98" name="Freeform 846"/>
              <p:cNvSpPr>
                <a:spLocks/>
              </p:cNvSpPr>
              <p:nvPr/>
            </p:nvSpPr>
            <p:spPr bwMode="auto">
              <a:xfrm>
                <a:off x="2698" y="3401"/>
                <a:ext cx="55" cy="65"/>
              </a:xfrm>
              <a:custGeom>
                <a:avLst/>
                <a:gdLst>
                  <a:gd name="T0" fmla="*/ 1 w 109"/>
                  <a:gd name="T1" fmla="*/ 1 h 130"/>
                  <a:gd name="T2" fmla="*/ 1 w 109"/>
                  <a:gd name="T3" fmla="*/ 1 h 130"/>
                  <a:gd name="T4" fmla="*/ 1 w 109"/>
                  <a:gd name="T5" fmla="*/ 1 h 130"/>
                  <a:gd name="T6" fmla="*/ 1 w 109"/>
                  <a:gd name="T7" fmla="*/ 1 h 130"/>
                  <a:gd name="T8" fmla="*/ 1 w 109"/>
                  <a:gd name="T9" fmla="*/ 1 h 130"/>
                  <a:gd name="T10" fmla="*/ 1 w 109"/>
                  <a:gd name="T11" fmla="*/ 1 h 130"/>
                  <a:gd name="T12" fmla="*/ 1 w 109"/>
                  <a:gd name="T13" fmla="*/ 1 h 130"/>
                  <a:gd name="T14" fmla="*/ 1 w 109"/>
                  <a:gd name="T15" fmla="*/ 1 h 130"/>
                  <a:gd name="T16" fmla="*/ 1 w 109"/>
                  <a:gd name="T17" fmla="*/ 1 h 130"/>
                  <a:gd name="T18" fmla="*/ 1 w 109"/>
                  <a:gd name="T19" fmla="*/ 1 h 130"/>
                  <a:gd name="T20" fmla="*/ 1 w 109"/>
                  <a:gd name="T21" fmla="*/ 1 h 130"/>
                  <a:gd name="T22" fmla="*/ 1 w 109"/>
                  <a:gd name="T23" fmla="*/ 1 h 130"/>
                  <a:gd name="T24" fmla="*/ 1 w 109"/>
                  <a:gd name="T25" fmla="*/ 1 h 130"/>
                  <a:gd name="T26" fmla="*/ 1 w 109"/>
                  <a:gd name="T27" fmla="*/ 1 h 130"/>
                  <a:gd name="T28" fmla="*/ 1 w 109"/>
                  <a:gd name="T29" fmla="*/ 1 h 130"/>
                  <a:gd name="T30" fmla="*/ 1 w 109"/>
                  <a:gd name="T31" fmla="*/ 1 h 130"/>
                  <a:gd name="T32" fmla="*/ 0 w 109"/>
                  <a:gd name="T33" fmla="*/ 1 h 130"/>
                  <a:gd name="T34" fmla="*/ 1 w 109"/>
                  <a:gd name="T35" fmla="*/ 1 h 130"/>
                  <a:gd name="T36" fmla="*/ 1 w 109"/>
                  <a:gd name="T37" fmla="*/ 1 h 130"/>
                  <a:gd name="T38" fmla="*/ 1 w 109"/>
                  <a:gd name="T39" fmla="*/ 1 h 130"/>
                  <a:gd name="T40" fmla="*/ 1 w 109"/>
                  <a:gd name="T41" fmla="*/ 1 h 130"/>
                  <a:gd name="T42" fmla="*/ 1 w 109"/>
                  <a:gd name="T43" fmla="*/ 1 h 130"/>
                  <a:gd name="T44" fmla="*/ 1 w 109"/>
                  <a:gd name="T45" fmla="*/ 1 h 130"/>
                  <a:gd name="T46" fmla="*/ 1 w 109"/>
                  <a:gd name="T47" fmla="*/ 1 h 130"/>
                  <a:gd name="T48" fmla="*/ 1 w 109"/>
                  <a:gd name="T49" fmla="*/ 1 h 130"/>
                  <a:gd name="T50" fmla="*/ 1 w 109"/>
                  <a:gd name="T51" fmla="*/ 1 h 130"/>
                  <a:gd name="T52" fmla="*/ 1 w 109"/>
                  <a:gd name="T53" fmla="*/ 0 h 130"/>
                  <a:gd name="T54" fmla="*/ 1 w 109"/>
                  <a:gd name="T55" fmla="*/ 1 h 130"/>
                  <a:gd name="T56" fmla="*/ 1 w 109"/>
                  <a:gd name="T57" fmla="*/ 1 h 130"/>
                  <a:gd name="T58" fmla="*/ 1 w 109"/>
                  <a:gd name="T59" fmla="*/ 1 h 130"/>
                  <a:gd name="T60" fmla="*/ 1 w 109"/>
                  <a:gd name="T61" fmla="*/ 1 h 130"/>
                  <a:gd name="T62" fmla="*/ 1 w 109"/>
                  <a:gd name="T63" fmla="*/ 1 h 130"/>
                  <a:gd name="T64" fmla="*/ 1 w 109"/>
                  <a:gd name="T65" fmla="*/ 1 h 130"/>
                  <a:gd name="T66" fmla="*/ 1 w 109"/>
                  <a:gd name="T67" fmla="*/ 1 h 130"/>
                  <a:gd name="T68" fmla="*/ 1 w 109"/>
                  <a:gd name="T69" fmla="*/ 1 h 130"/>
                  <a:gd name="T70" fmla="*/ 1 w 109"/>
                  <a:gd name="T71" fmla="*/ 1 h 130"/>
                  <a:gd name="T72" fmla="*/ 1 w 109"/>
                  <a:gd name="T73" fmla="*/ 1 h 130"/>
                  <a:gd name="T74" fmla="*/ 1 w 109"/>
                  <a:gd name="T75" fmla="*/ 1 h 130"/>
                  <a:gd name="T76" fmla="*/ 1 w 109"/>
                  <a:gd name="T77" fmla="*/ 1 h 130"/>
                  <a:gd name="T78" fmla="*/ 1 w 109"/>
                  <a:gd name="T79" fmla="*/ 1 h 130"/>
                  <a:gd name="T80" fmla="*/ 1 w 109"/>
                  <a:gd name="T81" fmla="*/ 1 h 130"/>
                  <a:gd name="T82" fmla="*/ 1 w 109"/>
                  <a:gd name="T83" fmla="*/ 1 h 130"/>
                  <a:gd name="T84" fmla="*/ 1 w 109"/>
                  <a:gd name="T85" fmla="*/ 1 h 130"/>
                  <a:gd name="T86" fmla="*/ 1 w 109"/>
                  <a:gd name="T87" fmla="*/ 1 h 130"/>
                  <a:gd name="T88" fmla="*/ 1 w 109"/>
                  <a:gd name="T89" fmla="*/ 1 h 130"/>
                  <a:gd name="T90" fmla="*/ 1 w 109"/>
                  <a:gd name="T91" fmla="*/ 1 h 130"/>
                  <a:gd name="T92" fmla="*/ 1 w 109"/>
                  <a:gd name="T93" fmla="*/ 1 h 130"/>
                  <a:gd name="T94" fmla="*/ 1 w 109"/>
                  <a:gd name="T95" fmla="*/ 1 h 130"/>
                  <a:gd name="T96" fmla="*/ 1 w 109"/>
                  <a:gd name="T97" fmla="*/ 1 h 130"/>
                  <a:gd name="T98" fmla="*/ 1 w 109"/>
                  <a:gd name="T99" fmla="*/ 1 h 130"/>
                  <a:gd name="T100" fmla="*/ 1 w 109"/>
                  <a:gd name="T101" fmla="*/ 1 h 130"/>
                  <a:gd name="T102" fmla="*/ 1 w 109"/>
                  <a:gd name="T103" fmla="*/ 1 h 130"/>
                  <a:gd name="T104" fmla="*/ 1 w 109"/>
                  <a:gd name="T105" fmla="*/ 1 h 13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9"/>
                  <a:gd name="T160" fmla="*/ 0 h 130"/>
                  <a:gd name="T161" fmla="*/ 109 w 109"/>
                  <a:gd name="T162" fmla="*/ 130 h 13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9" h="130">
                    <a:moveTo>
                      <a:pt x="63" y="130"/>
                    </a:moveTo>
                    <a:lnTo>
                      <a:pt x="59" y="126"/>
                    </a:lnTo>
                    <a:lnTo>
                      <a:pt x="55" y="122"/>
                    </a:lnTo>
                    <a:lnTo>
                      <a:pt x="49" y="119"/>
                    </a:lnTo>
                    <a:lnTo>
                      <a:pt x="43" y="117"/>
                    </a:lnTo>
                    <a:lnTo>
                      <a:pt x="36" y="114"/>
                    </a:lnTo>
                    <a:lnTo>
                      <a:pt x="29" y="113"/>
                    </a:lnTo>
                    <a:lnTo>
                      <a:pt x="25" y="111"/>
                    </a:lnTo>
                    <a:lnTo>
                      <a:pt x="21" y="111"/>
                    </a:lnTo>
                    <a:lnTo>
                      <a:pt x="13" y="107"/>
                    </a:lnTo>
                    <a:lnTo>
                      <a:pt x="9" y="96"/>
                    </a:lnTo>
                    <a:lnTo>
                      <a:pt x="8" y="84"/>
                    </a:lnTo>
                    <a:lnTo>
                      <a:pt x="11" y="73"/>
                    </a:lnTo>
                    <a:lnTo>
                      <a:pt x="15" y="65"/>
                    </a:lnTo>
                    <a:lnTo>
                      <a:pt x="16" y="57"/>
                    </a:lnTo>
                    <a:lnTo>
                      <a:pt x="11" y="46"/>
                    </a:lnTo>
                    <a:lnTo>
                      <a:pt x="0" y="34"/>
                    </a:lnTo>
                    <a:lnTo>
                      <a:pt x="1" y="28"/>
                    </a:lnTo>
                    <a:lnTo>
                      <a:pt x="7" y="20"/>
                    </a:lnTo>
                    <a:lnTo>
                      <a:pt x="15" y="13"/>
                    </a:lnTo>
                    <a:lnTo>
                      <a:pt x="19" y="12"/>
                    </a:lnTo>
                    <a:lnTo>
                      <a:pt x="30" y="19"/>
                    </a:lnTo>
                    <a:lnTo>
                      <a:pt x="40" y="17"/>
                    </a:lnTo>
                    <a:lnTo>
                      <a:pt x="48" y="13"/>
                    </a:lnTo>
                    <a:lnTo>
                      <a:pt x="52" y="7"/>
                    </a:lnTo>
                    <a:lnTo>
                      <a:pt x="53" y="2"/>
                    </a:lnTo>
                    <a:lnTo>
                      <a:pt x="56" y="0"/>
                    </a:lnTo>
                    <a:lnTo>
                      <a:pt x="58" y="2"/>
                    </a:lnTo>
                    <a:lnTo>
                      <a:pt x="61" y="7"/>
                    </a:lnTo>
                    <a:lnTo>
                      <a:pt x="62" y="9"/>
                    </a:lnTo>
                    <a:lnTo>
                      <a:pt x="64" y="13"/>
                    </a:lnTo>
                    <a:lnTo>
                      <a:pt x="67" y="16"/>
                    </a:lnTo>
                    <a:lnTo>
                      <a:pt x="71" y="19"/>
                    </a:lnTo>
                    <a:lnTo>
                      <a:pt x="76" y="20"/>
                    </a:lnTo>
                    <a:lnTo>
                      <a:pt x="82" y="20"/>
                    </a:lnTo>
                    <a:lnTo>
                      <a:pt x="88" y="17"/>
                    </a:lnTo>
                    <a:lnTo>
                      <a:pt x="94" y="13"/>
                    </a:lnTo>
                    <a:lnTo>
                      <a:pt x="98" y="16"/>
                    </a:lnTo>
                    <a:lnTo>
                      <a:pt x="103" y="23"/>
                    </a:lnTo>
                    <a:lnTo>
                      <a:pt x="109" y="31"/>
                    </a:lnTo>
                    <a:lnTo>
                      <a:pt x="109" y="36"/>
                    </a:lnTo>
                    <a:lnTo>
                      <a:pt x="102" y="47"/>
                    </a:lnTo>
                    <a:lnTo>
                      <a:pt x="99" y="58"/>
                    </a:lnTo>
                    <a:lnTo>
                      <a:pt x="100" y="68"/>
                    </a:lnTo>
                    <a:lnTo>
                      <a:pt x="103" y="74"/>
                    </a:lnTo>
                    <a:lnTo>
                      <a:pt x="107" y="83"/>
                    </a:lnTo>
                    <a:lnTo>
                      <a:pt x="107" y="96"/>
                    </a:lnTo>
                    <a:lnTo>
                      <a:pt x="102" y="108"/>
                    </a:lnTo>
                    <a:lnTo>
                      <a:pt x="91" y="114"/>
                    </a:lnTo>
                    <a:lnTo>
                      <a:pt x="81" y="115"/>
                    </a:lnTo>
                    <a:lnTo>
                      <a:pt x="73" y="118"/>
                    </a:lnTo>
                    <a:lnTo>
                      <a:pt x="66" y="122"/>
                    </a:lnTo>
                    <a:lnTo>
                      <a:pt x="63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182" name="Text Box 847"/>
            <p:cNvSpPr txBox="1">
              <a:spLocks noChangeArrowheads="1"/>
            </p:cNvSpPr>
            <p:nvPr/>
          </p:nvSpPr>
          <p:spPr bwMode="auto">
            <a:xfrm>
              <a:off x="3503" y="3024"/>
              <a:ext cx="280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altLang="zh-TW" sz="1200">
                  <a:ea typeface="PMingLiU" pitchFamily="18" charset="-120"/>
                </a:rPr>
                <a:t>Personal Travel Assistant,</a:t>
              </a:r>
            </a:p>
            <a:p>
              <a:r>
                <a:rPr lang="de-DE" altLang="zh-TW" sz="1200">
                  <a:ea typeface="PMingLiU" pitchFamily="18" charset="-120"/>
                </a:rPr>
                <a:t>DAB, PDA, laptop, </a:t>
              </a:r>
            </a:p>
            <a:p>
              <a:r>
                <a:rPr lang="de-DE" altLang="zh-TW" sz="1200">
                  <a:ea typeface="PMingLiU" pitchFamily="18" charset="-120"/>
                </a:rPr>
                <a:t>GSM, UMTS, WLAN, </a:t>
              </a:r>
            </a:p>
            <a:p>
              <a:r>
                <a:rPr lang="de-DE" altLang="zh-TW" sz="1200">
                  <a:ea typeface="PMingLiU" pitchFamily="18" charset="-120"/>
                </a:rPr>
                <a:t>Bluetooth, ...</a:t>
              </a:r>
            </a:p>
          </p:txBody>
        </p:sp>
        <p:sp>
          <p:nvSpPr>
            <p:cNvPr id="80183" name="AutoShape 848"/>
            <p:cNvSpPr>
              <a:spLocks noChangeArrowheads="1"/>
            </p:cNvSpPr>
            <p:nvPr/>
          </p:nvSpPr>
          <p:spPr bwMode="auto">
            <a:xfrm>
              <a:off x="4320" y="1756"/>
              <a:ext cx="1200" cy="1094"/>
            </a:xfrm>
            <a:prstGeom prst="wedgeEllipseCallout">
              <a:avLst>
                <a:gd name="adj1" fmla="val -88667"/>
                <a:gd name="adj2" fmla="val -20227"/>
              </a:avLst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zh-TW" altLang="en-US" sz="2000">
                <a:latin typeface="Gill Sans MT" pitchFamily="34" charset="0"/>
                <a:ea typeface="PMingLiU" pitchFamily="18" charset="-120"/>
              </a:endParaRPr>
            </a:p>
          </p:txBody>
        </p:sp>
        <p:grpSp>
          <p:nvGrpSpPr>
            <p:cNvPr id="80184" name="Group 849"/>
            <p:cNvGrpSpPr>
              <a:grpSpLocks/>
            </p:cNvGrpSpPr>
            <p:nvPr/>
          </p:nvGrpSpPr>
          <p:grpSpPr bwMode="auto">
            <a:xfrm>
              <a:off x="4368" y="2127"/>
              <a:ext cx="384" cy="365"/>
              <a:chOff x="4368" y="2352"/>
              <a:chExt cx="384" cy="384"/>
            </a:xfrm>
          </p:grpSpPr>
          <p:sp>
            <p:nvSpPr>
              <p:cNvPr id="80498" name="Freeform 850"/>
              <p:cNvSpPr>
                <a:spLocks/>
              </p:cNvSpPr>
              <p:nvPr/>
            </p:nvSpPr>
            <p:spPr bwMode="auto">
              <a:xfrm>
                <a:off x="4469" y="2352"/>
                <a:ext cx="283" cy="256"/>
              </a:xfrm>
              <a:custGeom>
                <a:avLst/>
                <a:gdLst>
                  <a:gd name="T0" fmla="*/ 0 w 14158"/>
                  <a:gd name="T1" fmla="*/ 0 h 10511"/>
                  <a:gd name="T2" fmla="*/ 0 w 14158"/>
                  <a:gd name="T3" fmla="*/ 0 h 10511"/>
                  <a:gd name="T4" fmla="*/ 0 w 14158"/>
                  <a:gd name="T5" fmla="*/ 0 h 10511"/>
                  <a:gd name="T6" fmla="*/ 0 w 14158"/>
                  <a:gd name="T7" fmla="*/ 0 h 10511"/>
                  <a:gd name="T8" fmla="*/ 0 w 14158"/>
                  <a:gd name="T9" fmla="*/ 0 h 10511"/>
                  <a:gd name="T10" fmla="*/ 0 w 14158"/>
                  <a:gd name="T11" fmla="*/ 0 h 10511"/>
                  <a:gd name="T12" fmla="*/ 0 w 14158"/>
                  <a:gd name="T13" fmla="*/ 0 h 10511"/>
                  <a:gd name="T14" fmla="*/ 0 w 14158"/>
                  <a:gd name="T15" fmla="*/ 0 h 105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158"/>
                  <a:gd name="T25" fmla="*/ 0 h 10511"/>
                  <a:gd name="T26" fmla="*/ 14158 w 14158"/>
                  <a:gd name="T27" fmla="*/ 10511 h 105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158" h="10511">
                    <a:moveTo>
                      <a:pt x="12785" y="10511"/>
                    </a:moveTo>
                    <a:lnTo>
                      <a:pt x="13141" y="10288"/>
                    </a:lnTo>
                    <a:lnTo>
                      <a:pt x="14158" y="2771"/>
                    </a:lnTo>
                    <a:lnTo>
                      <a:pt x="486" y="0"/>
                    </a:lnTo>
                    <a:lnTo>
                      <a:pt x="0" y="0"/>
                    </a:lnTo>
                    <a:lnTo>
                      <a:pt x="41" y="265"/>
                    </a:lnTo>
                    <a:lnTo>
                      <a:pt x="11104" y="8141"/>
                    </a:lnTo>
                    <a:lnTo>
                      <a:pt x="12785" y="105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9" name="Freeform 851"/>
              <p:cNvSpPr>
                <a:spLocks/>
              </p:cNvSpPr>
              <p:nvPr/>
            </p:nvSpPr>
            <p:spPr bwMode="auto">
              <a:xfrm>
                <a:off x="4469" y="2352"/>
                <a:ext cx="283" cy="256"/>
              </a:xfrm>
              <a:custGeom>
                <a:avLst/>
                <a:gdLst>
                  <a:gd name="T0" fmla="*/ 0 w 14158"/>
                  <a:gd name="T1" fmla="*/ 0 h 10511"/>
                  <a:gd name="T2" fmla="*/ 0 w 14158"/>
                  <a:gd name="T3" fmla="*/ 0 h 10511"/>
                  <a:gd name="T4" fmla="*/ 0 w 14158"/>
                  <a:gd name="T5" fmla="*/ 0 h 10511"/>
                  <a:gd name="T6" fmla="*/ 0 w 14158"/>
                  <a:gd name="T7" fmla="*/ 0 h 10511"/>
                  <a:gd name="T8" fmla="*/ 0 w 14158"/>
                  <a:gd name="T9" fmla="*/ 0 h 10511"/>
                  <a:gd name="T10" fmla="*/ 0 w 14158"/>
                  <a:gd name="T11" fmla="*/ 0 h 10511"/>
                  <a:gd name="T12" fmla="*/ 0 w 14158"/>
                  <a:gd name="T13" fmla="*/ 0 h 10511"/>
                  <a:gd name="T14" fmla="*/ 0 w 14158"/>
                  <a:gd name="T15" fmla="*/ 0 h 105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158"/>
                  <a:gd name="T25" fmla="*/ 0 h 10511"/>
                  <a:gd name="T26" fmla="*/ 14158 w 14158"/>
                  <a:gd name="T27" fmla="*/ 10511 h 105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158" h="10511">
                    <a:moveTo>
                      <a:pt x="12785" y="10511"/>
                    </a:moveTo>
                    <a:lnTo>
                      <a:pt x="13141" y="10288"/>
                    </a:lnTo>
                    <a:lnTo>
                      <a:pt x="14158" y="2771"/>
                    </a:lnTo>
                    <a:lnTo>
                      <a:pt x="486" y="0"/>
                    </a:lnTo>
                    <a:lnTo>
                      <a:pt x="0" y="0"/>
                    </a:lnTo>
                    <a:lnTo>
                      <a:pt x="41" y="265"/>
                    </a:lnTo>
                    <a:lnTo>
                      <a:pt x="11104" y="8141"/>
                    </a:lnTo>
                    <a:lnTo>
                      <a:pt x="12785" y="105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0" name="Freeform 852"/>
              <p:cNvSpPr>
                <a:spLocks/>
              </p:cNvSpPr>
              <p:nvPr/>
            </p:nvSpPr>
            <p:spPr bwMode="auto">
              <a:xfrm>
                <a:off x="4506" y="2515"/>
                <a:ext cx="159" cy="54"/>
              </a:xfrm>
              <a:custGeom>
                <a:avLst/>
                <a:gdLst>
                  <a:gd name="T0" fmla="*/ 0 w 7961"/>
                  <a:gd name="T1" fmla="*/ 0 h 2236"/>
                  <a:gd name="T2" fmla="*/ 0 w 7961"/>
                  <a:gd name="T3" fmla="*/ 0 h 2236"/>
                  <a:gd name="T4" fmla="*/ 0 w 7961"/>
                  <a:gd name="T5" fmla="*/ 0 h 2236"/>
                  <a:gd name="T6" fmla="*/ 0 w 7961"/>
                  <a:gd name="T7" fmla="*/ 0 h 2236"/>
                  <a:gd name="T8" fmla="*/ 0 w 7961"/>
                  <a:gd name="T9" fmla="*/ 0 h 2236"/>
                  <a:gd name="T10" fmla="*/ 0 w 7961"/>
                  <a:gd name="T11" fmla="*/ 0 h 2236"/>
                  <a:gd name="T12" fmla="*/ 0 w 7961"/>
                  <a:gd name="T13" fmla="*/ 0 h 2236"/>
                  <a:gd name="T14" fmla="*/ 0 w 7961"/>
                  <a:gd name="T15" fmla="*/ 0 h 2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61"/>
                  <a:gd name="T25" fmla="*/ 0 h 2236"/>
                  <a:gd name="T26" fmla="*/ 7961 w 7961"/>
                  <a:gd name="T27" fmla="*/ 2236 h 2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61" h="2236">
                    <a:moveTo>
                      <a:pt x="575" y="1208"/>
                    </a:moveTo>
                    <a:lnTo>
                      <a:pt x="705" y="581"/>
                    </a:lnTo>
                    <a:lnTo>
                      <a:pt x="7920" y="2236"/>
                    </a:lnTo>
                    <a:lnTo>
                      <a:pt x="7961" y="1744"/>
                    </a:lnTo>
                    <a:lnTo>
                      <a:pt x="397" y="0"/>
                    </a:lnTo>
                    <a:lnTo>
                      <a:pt x="0" y="940"/>
                    </a:lnTo>
                    <a:lnTo>
                      <a:pt x="178" y="1254"/>
                    </a:lnTo>
                    <a:lnTo>
                      <a:pt x="575" y="12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1" name="Freeform 853"/>
              <p:cNvSpPr>
                <a:spLocks/>
              </p:cNvSpPr>
              <p:nvPr/>
            </p:nvSpPr>
            <p:spPr bwMode="auto">
              <a:xfrm>
                <a:off x="4506" y="2515"/>
                <a:ext cx="159" cy="54"/>
              </a:xfrm>
              <a:custGeom>
                <a:avLst/>
                <a:gdLst>
                  <a:gd name="T0" fmla="*/ 0 w 7961"/>
                  <a:gd name="T1" fmla="*/ 0 h 2236"/>
                  <a:gd name="T2" fmla="*/ 0 w 7961"/>
                  <a:gd name="T3" fmla="*/ 0 h 2236"/>
                  <a:gd name="T4" fmla="*/ 0 w 7961"/>
                  <a:gd name="T5" fmla="*/ 0 h 2236"/>
                  <a:gd name="T6" fmla="*/ 0 w 7961"/>
                  <a:gd name="T7" fmla="*/ 0 h 2236"/>
                  <a:gd name="T8" fmla="*/ 0 w 7961"/>
                  <a:gd name="T9" fmla="*/ 0 h 2236"/>
                  <a:gd name="T10" fmla="*/ 0 w 7961"/>
                  <a:gd name="T11" fmla="*/ 0 h 2236"/>
                  <a:gd name="T12" fmla="*/ 0 w 7961"/>
                  <a:gd name="T13" fmla="*/ 0 h 2236"/>
                  <a:gd name="T14" fmla="*/ 0 w 7961"/>
                  <a:gd name="T15" fmla="*/ 0 h 2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61"/>
                  <a:gd name="T25" fmla="*/ 0 h 2236"/>
                  <a:gd name="T26" fmla="*/ 7961 w 7961"/>
                  <a:gd name="T27" fmla="*/ 2236 h 2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61" h="2236">
                    <a:moveTo>
                      <a:pt x="575" y="1208"/>
                    </a:moveTo>
                    <a:lnTo>
                      <a:pt x="705" y="581"/>
                    </a:lnTo>
                    <a:lnTo>
                      <a:pt x="7920" y="2236"/>
                    </a:lnTo>
                    <a:lnTo>
                      <a:pt x="7961" y="1744"/>
                    </a:lnTo>
                    <a:lnTo>
                      <a:pt x="397" y="0"/>
                    </a:lnTo>
                    <a:lnTo>
                      <a:pt x="0" y="940"/>
                    </a:lnTo>
                    <a:lnTo>
                      <a:pt x="178" y="1254"/>
                    </a:lnTo>
                    <a:lnTo>
                      <a:pt x="575" y="1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2" name="Freeform 854"/>
              <p:cNvSpPr>
                <a:spLocks/>
              </p:cNvSpPr>
              <p:nvPr/>
            </p:nvSpPr>
            <p:spPr bwMode="auto">
              <a:xfrm>
                <a:off x="4619" y="2552"/>
                <a:ext cx="9" cy="25"/>
              </a:xfrm>
              <a:custGeom>
                <a:avLst/>
                <a:gdLst>
                  <a:gd name="T0" fmla="*/ 0 w 441"/>
                  <a:gd name="T1" fmla="*/ 0 h 1028"/>
                  <a:gd name="T2" fmla="*/ 0 w 441"/>
                  <a:gd name="T3" fmla="*/ 0 h 1028"/>
                  <a:gd name="T4" fmla="*/ 0 w 441"/>
                  <a:gd name="T5" fmla="*/ 0 h 1028"/>
                  <a:gd name="T6" fmla="*/ 0 w 441"/>
                  <a:gd name="T7" fmla="*/ 0 h 1028"/>
                  <a:gd name="T8" fmla="*/ 0 w 441"/>
                  <a:gd name="T9" fmla="*/ 0 h 10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"/>
                  <a:gd name="T16" fmla="*/ 0 h 1028"/>
                  <a:gd name="T17" fmla="*/ 441 w 441"/>
                  <a:gd name="T18" fmla="*/ 1028 h 10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" h="1028">
                    <a:moveTo>
                      <a:pt x="222" y="0"/>
                    </a:moveTo>
                    <a:lnTo>
                      <a:pt x="441" y="223"/>
                    </a:lnTo>
                    <a:lnTo>
                      <a:pt x="263" y="1028"/>
                    </a:lnTo>
                    <a:lnTo>
                      <a:pt x="0" y="986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3" name="Freeform 855"/>
              <p:cNvSpPr>
                <a:spLocks/>
              </p:cNvSpPr>
              <p:nvPr/>
            </p:nvSpPr>
            <p:spPr bwMode="auto">
              <a:xfrm>
                <a:off x="4619" y="2552"/>
                <a:ext cx="9" cy="25"/>
              </a:xfrm>
              <a:custGeom>
                <a:avLst/>
                <a:gdLst>
                  <a:gd name="T0" fmla="*/ 0 w 441"/>
                  <a:gd name="T1" fmla="*/ 0 h 1028"/>
                  <a:gd name="T2" fmla="*/ 0 w 441"/>
                  <a:gd name="T3" fmla="*/ 0 h 1028"/>
                  <a:gd name="T4" fmla="*/ 0 w 441"/>
                  <a:gd name="T5" fmla="*/ 0 h 1028"/>
                  <a:gd name="T6" fmla="*/ 0 w 441"/>
                  <a:gd name="T7" fmla="*/ 0 h 1028"/>
                  <a:gd name="T8" fmla="*/ 0 w 441"/>
                  <a:gd name="T9" fmla="*/ 0 h 10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"/>
                  <a:gd name="T16" fmla="*/ 0 h 1028"/>
                  <a:gd name="T17" fmla="*/ 441 w 441"/>
                  <a:gd name="T18" fmla="*/ 1028 h 10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" h="1028">
                    <a:moveTo>
                      <a:pt x="222" y="0"/>
                    </a:moveTo>
                    <a:lnTo>
                      <a:pt x="441" y="223"/>
                    </a:lnTo>
                    <a:lnTo>
                      <a:pt x="263" y="1028"/>
                    </a:lnTo>
                    <a:lnTo>
                      <a:pt x="0" y="986"/>
                    </a:lnTo>
                    <a:lnTo>
                      <a:pt x="2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4" name="Freeform 856"/>
              <p:cNvSpPr>
                <a:spLocks/>
              </p:cNvSpPr>
              <p:nvPr/>
            </p:nvSpPr>
            <p:spPr bwMode="auto">
              <a:xfrm>
                <a:off x="4390" y="2582"/>
                <a:ext cx="9" cy="19"/>
              </a:xfrm>
              <a:custGeom>
                <a:avLst/>
                <a:gdLst>
                  <a:gd name="T0" fmla="*/ 0 w 439"/>
                  <a:gd name="T1" fmla="*/ 0 h 759"/>
                  <a:gd name="T2" fmla="*/ 0 w 439"/>
                  <a:gd name="T3" fmla="*/ 0 h 759"/>
                  <a:gd name="T4" fmla="*/ 0 w 439"/>
                  <a:gd name="T5" fmla="*/ 0 h 759"/>
                  <a:gd name="T6" fmla="*/ 0 w 439"/>
                  <a:gd name="T7" fmla="*/ 0 h 759"/>
                  <a:gd name="T8" fmla="*/ 0 w 439"/>
                  <a:gd name="T9" fmla="*/ 0 h 7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9"/>
                  <a:gd name="T16" fmla="*/ 0 h 759"/>
                  <a:gd name="T17" fmla="*/ 439 w 439"/>
                  <a:gd name="T18" fmla="*/ 759 h 7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9" h="759">
                    <a:moveTo>
                      <a:pt x="0" y="0"/>
                    </a:moveTo>
                    <a:lnTo>
                      <a:pt x="0" y="759"/>
                    </a:lnTo>
                    <a:lnTo>
                      <a:pt x="439" y="492"/>
                    </a:lnTo>
                    <a:lnTo>
                      <a:pt x="22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5" name="Freeform 857"/>
              <p:cNvSpPr>
                <a:spLocks/>
              </p:cNvSpPr>
              <p:nvPr/>
            </p:nvSpPr>
            <p:spPr bwMode="auto">
              <a:xfrm>
                <a:off x="4390" y="2582"/>
                <a:ext cx="9" cy="19"/>
              </a:xfrm>
              <a:custGeom>
                <a:avLst/>
                <a:gdLst>
                  <a:gd name="T0" fmla="*/ 0 w 439"/>
                  <a:gd name="T1" fmla="*/ 0 h 759"/>
                  <a:gd name="T2" fmla="*/ 0 w 439"/>
                  <a:gd name="T3" fmla="*/ 0 h 759"/>
                  <a:gd name="T4" fmla="*/ 0 w 439"/>
                  <a:gd name="T5" fmla="*/ 0 h 759"/>
                  <a:gd name="T6" fmla="*/ 0 w 439"/>
                  <a:gd name="T7" fmla="*/ 0 h 759"/>
                  <a:gd name="T8" fmla="*/ 0 w 439"/>
                  <a:gd name="T9" fmla="*/ 0 h 7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9"/>
                  <a:gd name="T16" fmla="*/ 0 h 759"/>
                  <a:gd name="T17" fmla="*/ 439 w 439"/>
                  <a:gd name="T18" fmla="*/ 759 h 7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9" h="759">
                    <a:moveTo>
                      <a:pt x="0" y="0"/>
                    </a:moveTo>
                    <a:lnTo>
                      <a:pt x="0" y="759"/>
                    </a:lnTo>
                    <a:lnTo>
                      <a:pt x="439" y="492"/>
                    </a:lnTo>
                    <a:lnTo>
                      <a:pt x="220" y="13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6" name="Freeform 858"/>
              <p:cNvSpPr>
                <a:spLocks/>
              </p:cNvSpPr>
              <p:nvPr/>
            </p:nvSpPr>
            <p:spPr bwMode="auto">
              <a:xfrm>
                <a:off x="4368" y="2537"/>
                <a:ext cx="357" cy="199"/>
              </a:xfrm>
              <a:custGeom>
                <a:avLst/>
                <a:gdLst>
                  <a:gd name="T0" fmla="*/ 0 w 17827"/>
                  <a:gd name="T1" fmla="*/ 0 h 8140"/>
                  <a:gd name="T2" fmla="*/ 0 w 17827"/>
                  <a:gd name="T3" fmla="*/ 0 h 8140"/>
                  <a:gd name="T4" fmla="*/ 0 w 17827"/>
                  <a:gd name="T5" fmla="*/ 0 h 8140"/>
                  <a:gd name="T6" fmla="*/ 0 w 17827"/>
                  <a:gd name="T7" fmla="*/ 0 h 8140"/>
                  <a:gd name="T8" fmla="*/ 0 w 17827"/>
                  <a:gd name="T9" fmla="*/ 0 h 8140"/>
                  <a:gd name="T10" fmla="*/ 0 w 17827"/>
                  <a:gd name="T11" fmla="*/ 0 h 8140"/>
                  <a:gd name="T12" fmla="*/ 0 w 17827"/>
                  <a:gd name="T13" fmla="*/ 0 h 8140"/>
                  <a:gd name="T14" fmla="*/ 0 w 17827"/>
                  <a:gd name="T15" fmla="*/ 0 h 8140"/>
                  <a:gd name="T16" fmla="*/ 0 w 17827"/>
                  <a:gd name="T17" fmla="*/ 0 h 8140"/>
                  <a:gd name="T18" fmla="*/ 0 w 17827"/>
                  <a:gd name="T19" fmla="*/ 0 h 8140"/>
                  <a:gd name="T20" fmla="*/ 0 w 17827"/>
                  <a:gd name="T21" fmla="*/ 0 h 8140"/>
                  <a:gd name="T22" fmla="*/ 0 w 17827"/>
                  <a:gd name="T23" fmla="*/ 0 h 8140"/>
                  <a:gd name="T24" fmla="*/ 0 w 17827"/>
                  <a:gd name="T25" fmla="*/ 0 h 8140"/>
                  <a:gd name="T26" fmla="*/ 0 w 17827"/>
                  <a:gd name="T27" fmla="*/ 0 h 8140"/>
                  <a:gd name="T28" fmla="*/ 0 w 17827"/>
                  <a:gd name="T29" fmla="*/ 0 h 8140"/>
                  <a:gd name="T30" fmla="*/ 0 w 17827"/>
                  <a:gd name="T31" fmla="*/ 0 h 8140"/>
                  <a:gd name="T32" fmla="*/ 0 w 17827"/>
                  <a:gd name="T33" fmla="*/ 0 h 8140"/>
                  <a:gd name="T34" fmla="*/ 0 w 17827"/>
                  <a:gd name="T35" fmla="*/ 0 h 81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827"/>
                  <a:gd name="T55" fmla="*/ 0 h 8140"/>
                  <a:gd name="T56" fmla="*/ 17827 w 17827"/>
                  <a:gd name="T57" fmla="*/ 8140 h 81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827" h="8140">
                    <a:moveTo>
                      <a:pt x="41" y="4560"/>
                    </a:moveTo>
                    <a:lnTo>
                      <a:pt x="0" y="3578"/>
                    </a:lnTo>
                    <a:lnTo>
                      <a:pt x="89" y="3311"/>
                    </a:lnTo>
                    <a:lnTo>
                      <a:pt x="1325" y="2235"/>
                    </a:lnTo>
                    <a:lnTo>
                      <a:pt x="1105" y="1834"/>
                    </a:lnTo>
                    <a:lnTo>
                      <a:pt x="3139" y="177"/>
                    </a:lnTo>
                    <a:lnTo>
                      <a:pt x="3361" y="42"/>
                    </a:lnTo>
                    <a:lnTo>
                      <a:pt x="3580" y="42"/>
                    </a:lnTo>
                    <a:lnTo>
                      <a:pt x="3848" y="0"/>
                    </a:lnTo>
                    <a:lnTo>
                      <a:pt x="4115" y="42"/>
                    </a:lnTo>
                    <a:lnTo>
                      <a:pt x="4378" y="42"/>
                    </a:lnTo>
                    <a:lnTo>
                      <a:pt x="17827" y="3220"/>
                    </a:lnTo>
                    <a:lnTo>
                      <a:pt x="17827" y="4428"/>
                    </a:lnTo>
                    <a:lnTo>
                      <a:pt x="14332" y="8098"/>
                    </a:lnTo>
                    <a:lnTo>
                      <a:pt x="14243" y="8140"/>
                    </a:lnTo>
                    <a:lnTo>
                      <a:pt x="14068" y="8140"/>
                    </a:lnTo>
                    <a:lnTo>
                      <a:pt x="89" y="4741"/>
                    </a:lnTo>
                    <a:lnTo>
                      <a:pt x="41" y="4560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7" name="Freeform 859"/>
              <p:cNvSpPr>
                <a:spLocks/>
              </p:cNvSpPr>
              <p:nvPr/>
            </p:nvSpPr>
            <p:spPr bwMode="auto">
              <a:xfrm>
                <a:off x="4368" y="2537"/>
                <a:ext cx="357" cy="199"/>
              </a:xfrm>
              <a:custGeom>
                <a:avLst/>
                <a:gdLst>
                  <a:gd name="T0" fmla="*/ 0 w 17827"/>
                  <a:gd name="T1" fmla="*/ 0 h 8140"/>
                  <a:gd name="T2" fmla="*/ 0 w 17827"/>
                  <a:gd name="T3" fmla="*/ 0 h 8140"/>
                  <a:gd name="T4" fmla="*/ 0 w 17827"/>
                  <a:gd name="T5" fmla="*/ 0 h 8140"/>
                  <a:gd name="T6" fmla="*/ 0 w 17827"/>
                  <a:gd name="T7" fmla="*/ 0 h 8140"/>
                  <a:gd name="T8" fmla="*/ 0 w 17827"/>
                  <a:gd name="T9" fmla="*/ 0 h 8140"/>
                  <a:gd name="T10" fmla="*/ 0 w 17827"/>
                  <a:gd name="T11" fmla="*/ 0 h 8140"/>
                  <a:gd name="T12" fmla="*/ 0 w 17827"/>
                  <a:gd name="T13" fmla="*/ 0 h 8140"/>
                  <a:gd name="T14" fmla="*/ 0 w 17827"/>
                  <a:gd name="T15" fmla="*/ 0 h 8140"/>
                  <a:gd name="T16" fmla="*/ 0 w 17827"/>
                  <a:gd name="T17" fmla="*/ 0 h 8140"/>
                  <a:gd name="T18" fmla="*/ 0 w 17827"/>
                  <a:gd name="T19" fmla="*/ 0 h 8140"/>
                  <a:gd name="T20" fmla="*/ 0 w 17827"/>
                  <a:gd name="T21" fmla="*/ 0 h 8140"/>
                  <a:gd name="T22" fmla="*/ 0 w 17827"/>
                  <a:gd name="T23" fmla="*/ 0 h 8140"/>
                  <a:gd name="T24" fmla="*/ 0 w 17827"/>
                  <a:gd name="T25" fmla="*/ 0 h 8140"/>
                  <a:gd name="T26" fmla="*/ 0 w 17827"/>
                  <a:gd name="T27" fmla="*/ 0 h 8140"/>
                  <a:gd name="T28" fmla="*/ 0 w 17827"/>
                  <a:gd name="T29" fmla="*/ 0 h 8140"/>
                  <a:gd name="T30" fmla="*/ 0 w 17827"/>
                  <a:gd name="T31" fmla="*/ 0 h 8140"/>
                  <a:gd name="T32" fmla="*/ 0 w 17827"/>
                  <a:gd name="T33" fmla="*/ 0 h 8140"/>
                  <a:gd name="T34" fmla="*/ 0 w 17827"/>
                  <a:gd name="T35" fmla="*/ 0 h 81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827"/>
                  <a:gd name="T55" fmla="*/ 0 h 8140"/>
                  <a:gd name="T56" fmla="*/ 17827 w 17827"/>
                  <a:gd name="T57" fmla="*/ 8140 h 81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827" h="8140">
                    <a:moveTo>
                      <a:pt x="41" y="4560"/>
                    </a:moveTo>
                    <a:lnTo>
                      <a:pt x="0" y="3578"/>
                    </a:lnTo>
                    <a:lnTo>
                      <a:pt x="89" y="3311"/>
                    </a:lnTo>
                    <a:lnTo>
                      <a:pt x="1325" y="2235"/>
                    </a:lnTo>
                    <a:lnTo>
                      <a:pt x="1105" y="1834"/>
                    </a:lnTo>
                    <a:lnTo>
                      <a:pt x="3139" y="177"/>
                    </a:lnTo>
                    <a:lnTo>
                      <a:pt x="3361" y="42"/>
                    </a:lnTo>
                    <a:lnTo>
                      <a:pt x="3580" y="42"/>
                    </a:lnTo>
                    <a:lnTo>
                      <a:pt x="3848" y="0"/>
                    </a:lnTo>
                    <a:lnTo>
                      <a:pt x="4115" y="42"/>
                    </a:lnTo>
                    <a:lnTo>
                      <a:pt x="4378" y="42"/>
                    </a:lnTo>
                    <a:lnTo>
                      <a:pt x="17827" y="3220"/>
                    </a:lnTo>
                    <a:lnTo>
                      <a:pt x="17827" y="4428"/>
                    </a:lnTo>
                    <a:lnTo>
                      <a:pt x="14332" y="8098"/>
                    </a:lnTo>
                    <a:lnTo>
                      <a:pt x="14243" y="8140"/>
                    </a:lnTo>
                    <a:lnTo>
                      <a:pt x="14068" y="8140"/>
                    </a:lnTo>
                    <a:lnTo>
                      <a:pt x="89" y="4741"/>
                    </a:lnTo>
                    <a:lnTo>
                      <a:pt x="41" y="456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8" name="Freeform 860"/>
              <p:cNvSpPr>
                <a:spLocks/>
              </p:cNvSpPr>
              <p:nvPr/>
            </p:nvSpPr>
            <p:spPr bwMode="auto">
              <a:xfrm>
                <a:off x="4369" y="2619"/>
                <a:ext cx="285" cy="93"/>
              </a:xfrm>
              <a:custGeom>
                <a:avLst/>
                <a:gdLst>
                  <a:gd name="T0" fmla="*/ 0 w 14246"/>
                  <a:gd name="T1" fmla="*/ 0 h 3803"/>
                  <a:gd name="T2" fmla="*/ 0 w 14246"/>
                  <a:gd name="T3" fmla="*/ 0 h 3803"/>
                  <a:gd name="T4" fmla="*/ 0 w 14246"/>
                  <a:gd name="T5" fmla="*/ 0 h 3803"/>
                  <a:gd name="T6" fmla="*/ 0 w 14246"/>
                  <a:gd name="T7" fmla="*/ 0 h 3803"/>
                  <a:gd name="T8" fmla="*/ 0 w 14246"/>
                  <a:gd name="T9" fmla="*/ 0 h 38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46"/>
                  <a:gd name="T16" fmla="*/ 0 h 3803"/>
                  <a:gd name="T17" fmla="*/ 14246 w 14246"/>
                  <a:gd name="T18" fmla="*/ 3803 h 38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46" h="3803">
                    <a:moveTo>
                      <a:pt x="14246" y="3580"/>
                    </a:moveTo>
                    <a:lnTo>
                      <a:pt x="89" y="0"/>
                    </a:lnTo>
                    <a:lnTo>
                      <a:pt x="0" y="265"/>
                    </a:lnTo>
                    <a:lnTo>
                      <a:pt x="14027" y="3803"/>
                    </a:lnTo>
                    <a:lnTo>
                      <a:pt x="14246" y="358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9" name="Freeform 861"/>
              <p:cNvSpPr>
                <a:spLocks/>
              </p:cNvSpPr>
              <p:nvPr/>
            </p:nvSpPr>
            <p:spPr bwMode="auto">
              <a:xfrm>
                <a:off x="4369" y="2619"/>
                <a:ext cx="285" cy="93"/>
              </a:xfrm>
              <a:custGeom>
                <a:avLst/>
                <a:gdLst>
                  <a:gd name="T0" fmla="*/ 0 w 14246"/>
                  <a:gd name="T1" fmla="*/ 0 h 3803"/>
                  <a:gd name="T2" fmla="*/ 0 w 14246"/>
                  <a:gd name="T3" fmla="*/ 0 h 3803"/>
                  <a:gd name="T4" fmla="*/ 0 w 14246"/>
                  <a:gd name="T5" fmla="*/ 0 h 3803"/>
                  <a:gd name="T6" fmla="*/ 0 w 14246"/>
                  <a:gd name="T7" fmla="*/ 0 h 3803"/>
                  <a:gd name="T8" fmla="*/ 0 w 14246"/>
                  <a:gd name="T9" fmla="*/ 0 h 38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46"/>
                  <a:gd name="T16" fmla="*/ 0 h 3803"/>
                  <a:gd name="T17" fmla="*/ 14246 w 14246"/>
                  <a:gd name="T18" fmla="*/ 3803 h 38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46" h="3803">
                    <a:moveTo>
                      <a:pt x="14246" y="3580"/>
                    </a:moveTo>
                    <a:lnTo>
                      <a:pt x="89" y="0"/>
                    </a:lnTo>
                    <a:lnTo>
                      <a:pt x="0" y="265"/>
                    </a:lnTo>
                    <a:lnTo>
                      <a:pt x="14027" y="3803"/>
                    </a:lnTo>
                    <a:lnTo>
                      <a:pt x="14246" y="3580"/>
                    </a:lnTo>
                  </a:path>
                </a:pathLst>
              </a:custGeom>
              <a:noFill/>
              <a:ln w="0">
                <a:solidFill>
                  <a:srgbClr val="B5B5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0" name="Freeform 862"/>
              <p:cNvSpPr>
                <a:spLocks/>
              </p:cNvSpPr>
              <p:nvPr/>
            </p:nvSpPr>
            <p:spPr bwMode="auto">
              <a:xfrm>
                <a:off x="4384" y="2553"/>
                <a:ext cx="322" cy="145"/>
              </a:xfrm>
              <a:custGeom>
                <a:avLst/>
                <a:gdLst>
                  <a:gd name="T0" fmla="*/ 0 w 16105"/>
                  <a:gd name="T1" fmla="*/ 0 h 5954"/>
                  <a:gd name="T2" fmla="*/ 0 w 16105"/>
                  <a:gd name="T3" fmla="*/ 0 h 5954"/>
                  <a:gd name="T4" fmla="*/ 0 w 16105"/>
                  <a:gd name="T5" fmla="*/ 0 h 5954"/>
                  <a:gd name="T6" fmla="*/ 0 w 16105"/>
                  <a:gd name="T7" fmla="*/ 0 h 5954"/>
                  <a:gd name="T8" fmla="*/ 0 w 16105"/>
                  <a:gd name="T9" fmla="*/ 0 h 59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05"/>
                  <a:gd name="T16" fmla="*/ 0 h 5954"/>
                  <a:gd name="T17" fmla="*/ 16105 w 16105"/>
                  <a:gd name="T18" fmla="*/ 5954 h 59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05" h="5954">
                    <a:moveTo>
                      <a:pt x="0" y="2597"/>
                    </a:moveTo>
                    <a:lnTo>
                      <a:pt x="3143" y="0"/>
                    </a:lnTo>
                    <a:lnTo>
                      <a:pt x="16105" y="3046"/>
                    </a:lnTo>
                    <a:lnTo>
                      <a:pt x="13363" y="5954"/>
                    </a:lnTo>
                    <a:lnTo>
                      <a:pt x="0" y="259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1" name="Freeform 863"/>
              <p:cNvSpPr>
                <a:spLocks/>
              </p:cNvSpPr>
              <p:nvPr/>
            </p:nvSpPr>
            <p:spPr bwMode="auto">
              <a:xfrm>
                <a:off x="4384" y="2553"/>
                <a:ext cx="322" cy="145"/>
              </a:xfrm>
              <a:custGeom>
                <a:avLst/>
                <a:gdLst>
                  <a:gd name="T0" fmla="*/ 0 w 16105"/>
                  <a:gd name="T1" fmla="*/ 0 h 5954"/>
                  <a:gd name="T2" fmla="*/ 0 w 16105"/>
                  <a:gd name="T3" fmla="*/ 0 h 5954"/>
                  <a:gd name="T4" fmla="*/ 0 w 16105"/>
                  <a:gd name="T5" fmla="*/ 0 h 5954"/>
                  <a:gd name="T6" fmla="*/ 0 w 16105"/>
                  <a:gd name="T7" fmla="*/ 0 h 5954"/>
                  <a:gd name="T8" fmla="*/ 0 w 16105"/>
                  <a:gd name="T9" fmla="*/ 0 h 59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05"/>
                  <a:gd name="T16" fmla="*/ 0 h 5954"/>
                  <a:gd name="T17" fmla="*/ 16105 w 16105"/>
                  <a:gd name="T18" fmla="*/ 5954 h 59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05" h="5954">
                    <a:moveTo>
                      <a:pt x="0" y="2597"/>
                    </a:moveTo>
                    <a:lnTo>
                      <a:pt x="3143" y="0"/>
                    </a:lnTo>
                    <a:lnTo>
                      <a:pt x="16105" y="3046"/>
                    </a:lnTo>
                    <a:lnTo>
                      <a:pt x="13363" y="5954"/>
                    </a:lnTo>
                    <a:lnTo>
                      <a:pt x="0" y="25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2" name="Freeform 864"/>
              <p:cNvSpPr>
                <a:spLocks/>
              </p:cNvSpPr>
              <p:nvPr/>
            </p:nvSpPr>
            <p:spPr bwMode="auto">
              <a:xfrm>
                <a:off x="4507" y="2542"/>
                <a:ext cx="155" cy="67"/>
              </a:xfrm>
              <a:custGeom>
                <a:avLst/>
                <a:gdLst>
                  <a:gd name="T0" fmla="*/ 0 w 7742"/>
                  <a:gd name="T1" fmla="*/ 0 h 2774"/>
                  <a:gd name="T2" fmla="*/ 0 w 7742"/>
                  <a:gd name="T3" fmla="*/ 0 h 2774"/>
                  <a:gd name="T4" fmla="*/ 0 w 7742"/>
                  <a:gd name="T5" fmla="*/ 0 h 2774"/>
                  <a:gd name="T6" fmla="*/ 0 w 7742"/>
                  <a:gd name="T7" fmla="*/ 0 h 2774"/>
                  <a:gd name="T8" fmla="*/ 0 w 7742"/>
                  <a:gd name="T9" fmla="*/ 0 h 2774"/>
                  <a:gd name="T10" fmla="*/ 0 w 7742"/>
                  <a:gd name="T11" fmla="*/ 0 h 2774"/>
                  <a:gd name="T12" fmla="*/ 0 w 7742"/>
                  <a:gd name="T13" fmla="*/ 0 h 2774"/>
                  <a:gd name="T14" fmla="*/ 0 w 7742"/>
                  <a:gd name="T15" fmla="*/ 0 h 2774"/>
                  <a:gd name="T16" fmla="*/ 0 w 7742"/>
                  <a:gd name="T17" fmla="*/ 0 h 2774"/>
                  <a:gd name="T18" fmla="*/ 0 w 7742"/>
                  <a:gd name="T19" fmla="*/ 0 h 2774"/>
                  <a:gd name="T20" fmla="*/ 0 w 7742"/>
                  <a:gd name="T21" fmla="*/ 0 h 27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742"/>
                  <a:gd name="T34" fmla="*/ 0 h 2774"/>
                  <a:gd name="T35" fmla="*/ 7742 w 7742"/>
                  <a:gd name="T36" fmla="*/ 2774 h 27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742" h="2774">
                    <a:moveTo>
                      <a:pt x="0" y="314"/>
                    </a:moveTo>
                    <a:lnTo>
                      <a:pt x="401" y="0"/>
                    </a:lnTo>
                    <a:lnTo>
                      <a:pt x="2170" y="404"/>
                    </a:lnTo>
                    <a:lnTo>
                      <a:pt x="2170" y="850"/>
                    </a:lnTo>
                    <a:lnTo>
                      <a:pt x="5445" y="1608"/>
                    </a:lnTo>
                    <a:lnTo>
                      <a:pt x="5931" y="1209"/>
                    </a:lnTo>
                    <a:lnTo>
                      <a:pt x="7742" y="1608"/>
                    </a:lnTo>
                    <a:lnTo>
                      <a:pt x="7742" y="2281"/>
                    </a:lnTo>
                    <a:lnTo>
                      <a:pt x="7082" y="2774"/>
                    </a:lnTo>
                    <a:lnTo>
                      <a:pt x="137" y="896"/>
                    </a:lnTo>
                    <a:lnTo>
                      <a:pt x="0" y="314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3" name="Freeform 865"/>
              <p:cNvSpPr>
                <a:spLocks/>
              </p:cNvSpPr>
              <p:nvPr/>
            </p:nvSpPr>
            <p:spPr bwMode="auto">
              <a:xfrm>
                <a:off x="4507" y="2542"/>
                <a:ext cx="155" cy="67"/>
              </a:xfrm>
              <a:custGeom>
                <a:avLst/>
                <a:gdLst>
                  <a:gd name="T0" fmla="*/ 0 w 7742"/>
                  <a:gd name="T1" fmla="*/ 0 h 2774"/>
                  <a:gd name="T2" fmla="*/ 0 w 7742"/>
                  <a:gd name="T3" fmla="*/ 0 h 2774"/>
                  <a:gd name="T4" fmla="*/ 0 w 7742"/>
                  <a:gd name="T5" fmla="*/ 0 h 2774"/>
                  <a:gd name="T6" fmla="*/ 0 w 7742"/>
                  <a:gd name="T7" fmla="*/ 0 h 2774"/>
                  <a:gd name="T8" fmla="*/ 0 w 7742"/>
                  <a:gd name="T9" fmla="*/ 0 h 2774"/>
                  <a:gd name="T10" fmla="*/ 0 w 7742"/>
                  <a:gd name="T11" fmla="*/ 0 h 2774"/>
                  <a:gd name="T12" fmla="*/ 0 w 7742"/>
                  <a:gd name="T13" fmla="*/ 0 h 2774"/>
                  <a:gd name="T14" fmla="*/ 0 w 7742"/>
                  <a:gd name="T15" fmla="*/ 0 h 2774"/>
                  <a:gd name="T16" fmla="*/ 0 w 7742"/>
                  <a:gd name="T17" fmla="*/ 0 h 2774"/>
                  <a:gd name="T18" fmla="*/ 0 w 7742"/>
                  <a:gd name="T19" fmla="*/ 0 h 2774"/>
                  <a:gd name="T20" fmla="*/ 0 w 7742"/>
                  <a:gd name="T21" fmla="*/ 0 h 27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742"/>
                  <a:gd name="T34" fmla="*/ 0 h 2774"/>
                  <a:gd name="T35" fmla="*/ 7742 w 7742"/>
                  <a:gd name="T36" fmla="*/ 2774 h 27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742" h="2774">
                    <a:moveTo>
                      <a:pt x="0" y="314"/>
                    </a:moveTo>
                    <a:lnTo>
                      <a:pt x="401" y="0"/>
                    </a:lnTo>
                    <a:lnTo>
                      <a:pt x="2170" y="404"/>
                    </a:lnTo>
                    <a:lnTo>
                      <a:pt x="2170" y="850"/>
                    </a:lnTo>
                    <a:lnTo>
                      <a:pt x="5445" y="1608"/>
                    </a:lnTo>
                    <a:lnTo>
                      <a:pt x="5931" y="1209"/>
                    </a:lnTo>
                    <a:lnTo>
                      <a:pt x="7742" y="1608"/>
                    </a:lnTo>
                    <a:lnTo>
                      <a:pt x="7742" y="2281"/>
                    </a:lnTo>
                    <a:lnTo>
                      <a:pt x="7082" y="2774"/>
                    </a:lnTo>
                    <a:lnTo>
                      <a:pt x="137" y="896"/>
                    </a:lnTo>
                    <a:lnTo>
                      <a:pt x="0" y="3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4" name="Freeform 866"/>
              <p:cNvSpPr>
                <a:spLocks/>
              </p:cNvSpPr>
              <p:nvPr/>
            </p:nvSpPr>
            <p:spPr bwMode="auto">
              <a:xfrm>
                <a:off x="4502" y="2549"/>
                <a:ext cx="151" cy="62"/>
              </a:xfrm>
              <a:custGeom>
                <a:avLst/>
                <a:gdLst>
                  <a:gd name="T0" fmla="*/ 0 w 7564"/>
                  <a:gd name="T1" fmla="*/ 0 h 2506"/>
                  <a:gd name="T2" fmla="*/ 0 w 7564"/>
                  <a:gd name="T3" fmla="*/ 0 h 2506"/>
                  <a:gd name="T4" fmla="*/ 0 w 7564"/>
                  <a:gd name="T5" fmla="*/ 0 h 2506"/>
                  <a:gd name="T6" fmla="*/ 0 w 7564"/>
                  <a:gd name="T7" fmla="*/ 0 h 2506"/>
                  <a:gd name="T8" fmla="*/ 0 w 7564"/>
                  <a:gd name="T9" fmla="*/ 0 h 2506"/>
                  <a:gd name="T10" fmla="*/ 0 w 7564"/>
                  <a:gd name="T11" fmla="*/ 0 h 2506"/>
                  <a:gd name="T12" fmla="*/ 0 w 7564"/>
                  <a:gd name="T13" fmla="*/ 0 h 2506"/>
                  <a:gd name="T14" fmla="*/ 0 w 7564"/>
                  <a:gd name="T15" fmla="*/ 0 h 2506"/>
                  <a:gd name="T16" fmla="*/ 0 w 7564"/>
                  <a:gd name="T17" fmla="*/ 0 h 25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564"/>
                  <a:gd name="T28" fmla="*/ 0 h 2506"/>
                  <a:gd name="T29" fmla="*/ 7564 w 7564"/>
                  <a:gd name="T30" fmla="*/ 2506 h 25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564" h="2506">
                    <a:moveTo>
                      <a:pt x="0" y="805"/>
                    </a:moveTo>
                    <a:lnTo>
                      <a:pt x="263" y="0"/>
                    </a:lnTo>
                    <a:lnTo>
                      <a:pt x="2032" y="404"/>
                    </a:lnTo>
                    <a:lnTo>
                      <a:pt x="1948" y="805"/>
                    </a:lnTo>
                    <a:lnTo>
                      <a:pt x="5660" y="1698"/>
                    </a:lnTo>
                    <a:lnTo>
                      <a:pt x="5749" y="1294"/>
                    </a:lnTo>
                    <a:lnTo>
                      <a:pt x="7564" y="1698"/>
                    </a:lnTo>
                    <a:lnTo>
                      <a:pt x="7345" y="2506"/>
                    </a:lnTo>
                    <a:lnTo>
                      <a:pt x="0" y="80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5" name="Freeform 867"/>
              <p:cNvSpPr>
                <a:spLocks/>
              </p:cNvSpPr>
              <p:nvPr/>
            </p:nvSpPr>
            <p:spPr bwMode="auto">
              <a:xfrm>
                <a:off x="4502" y="2549"/>
                <a:ext cx="151" cy="62"/>
              </a:xfrm>
              <a:custGeom>
                <a:avLst/>
                <a:gdLst>
                  <a:gd name="T0" fmla="*/ 0 w 7564"/>
                  <a:gd name="T1" fmla="*/ 0 h 2506"/>
                  <a:gd name="T2" fmla="*/ 0 w 7564"/>
                  <a:gd name="T3" fmla="*/ 0 h 2506"/>
                  <a:gd name="T4" fmla="*/ 0 w 7564"/>
                  <a:gd name="T5" fmla="*/ 0 h 2506"/>
                  <a:gd name="T6" fmla="*/ 0 w 7564"/>
                  <a:gd name="T7" fmla="*/ 0 h 2506"/>
                  <a:gd name="T8" fmla="*/ 0 w 7564"/>
                  <a:gd name="T9" fmla="*/ 0 h 2506"/>
                  <a:gd name="T10" fmla="*/ 0 w 7564"/>
                  <a:gd name="T11" fmla="*/ 0 h 2506"/>
                  <a:gd name="T12" fmla="*/ 0 w 7564"/>
                  <a:gd name="T13" fmla="*/ 0 h 2506"/>
                  <a:gd name="T14" fmla="*/ 0 w 7564"/>
                  <a:gd name="T15" fmla="*/ 0 h 2506"/>
                  <a:gd name="T16" fmla="*/ 0 w 7564"/>
                  <a:gd name="T17" fmla="*/ 0 h 25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564"/>
                  <a:gd name="T28" fmla="*/ 0 h 2506"/>
                  <a:gd name="T29" fmla="*/ 7564 w 7564"/>
                  <a:gd name="T30" fmla="*/ 2506 h 25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564" h="2506">
                    <a:moveTo>
                      <a:pt x="0" y="805"/>
                    </a:moveTo>
                    <a:lnTo>
                      <a:pt x="263" y="0"/>
                    </a:lnTo>
                    <a:lnTo>
                      <a:pt x="2032" y="404"/>
                    </a:lnTo>
                    <a:lnTo>
                      <a:pt x="1948" y="805"/>
                    </a:lnTo>
                    <a:lnTo>
                      <a:pt x="5660" y="1698"/>
                    </a:lnTo>
                    <a:lnTo>
                      <a:pt x="5749" y="1294"/>
                    </a:lnTo>
                    <a:lnTo>
                      <a:pt x="7564" y="1698"/>
                    </a:lnTo>
                    <a:lnTo>
                      <a:pt x="7345" y="2506"/>
                    </a:lnTo>
                    <a:lnTo>
                      <a:pt x="0" y="80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6" name="Freeform 868"/>
              <p:cNvSpPr>
                <a:spLocks/>
              </p:cNvSpPr>
              <p:nvPr/>
            </p:nvSpPr>
            <p:spPr bwMode="auto">
              <a:xfrm>
                <a:off x="4648" y="2581"/>
                <a:ext cx="14" cy="30"/>
              </a:xfrm>
              <a:custGeom>
                <a:avLst/>
                <a:gdLst>
                  <a:gd name="T0" fmla="*/ 0 w 660"/>
                  <a:gd name="T1" fmla="*/ 0 h 1212"/>
                  <a:gd name="T2" fmla="*/ 0 w 660"/>
                  <a:gd name="T3" fmla="*/ 0 h 1212"/>
                  <a:gd name="T4" fmla="*/ 0 w 660"/>
                  <a:gd name="T5" fmla="*/ 0 h 1212"/>
                  <a:gd name="T6" fmla="*/ 0 w 660"/>
                  <a:gd name="T7" fmla="*/ 0 h 1212"/>
                  <a:gd name="T8" fmla="*/ 0 w 660"/>
                  <a:gd name="T9" fmla="*/ 0 h 1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0"/>
                  <a:gd name="T16" fmla="*/ 0 h 1212"/>
                  <a:gd name="T17" fmla="*/ 660 w 660"/>
                  <a:gd name="T18" fmla="*/ 1212 h 1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0" h="1212">
                    <a:moveTo>
                      <a:pt x="0" y="1212"/>
                    </a:moveTo>
                    <a:lnTo>
                      <a:pt x="174" y="404"/>
                    </a:lnTo>
                    <a:lnTo>
                      <a:pt x="660" y="0"/>
                    </a:lnTo>
                    <a:lnTo>
                      <a:pt x="660" y="721"/>
                    </a:lnTo>
                    <a:lnTo>
                      <a:pt x="0" y="121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7" name="Freeform 869"/>
              <p:cNvSpPr>
                <a:spLocks/>
              </p:cNvSpPr>
              <p:nvPr/>
            </p:nvSpPr>
            <p:spPr bwMode="auto">
              <a:xfrm>
                <a:off x="4648" y="2581"/>
                <a:ext cx="14" cy="30"/>
              </a:xfrm>
              <a:custGeom>
                <a:avLst/>
                <a:gdLst>
                  <a:gd name="T0" fmla="*/ 0 w 660"/>
                  <a:gd name="T1" fmla="*/ 0 h 1212"/>
                  <a:gd name="T2" fmla="*/ 0 w 660"/>
                  <a:gd name="T3" fmla="*/ 0 h 1212"/>
                  <a:gd name="T4" fmla="*/ 0 w 660"/>
                  <a:gd name="T5" fmla="*/ 0 h 1212"/>
                  <a:gd name="T6" fmla="*/ 0 w 660"/>
                  <a:gd name="T7" fmla="*/ 0 h 1212"/>
                  <a:gd name="T8" fmla="*/ 0 w 660"/>
                  <a:gd name="T9" fmla="*/ 0 h 1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0"/>
                  <a:gd name="T16" fmla="*/ 0 h 1212"/>
                  <a:gd name="T17" fmla="*/ 660 w 660"/>
                  <a:gd name="T18" fmla="*/ 1212 h 1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0" h="1212">
                    <a:moveTo>
                      <a:pt x="0" y="1212"/>
                    </a:moveTo>
                    <a:lnTo>
                      <a:pt x="174" y="404"/>
                    </a:lnTo>
                    <a:lnTo>
                      <a:pt x="660" y="0"/>
                    </a:lnTo>
                    <a:lnTo>
                      <a:pt x="660" y="721"/>
                    </a:lnTo>
                    <a:lnTo>
                      <a:pt x="0" y="12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8" name="Freeform 870"/>
              <p:cNvSpPr>
                <a:spLocks/>
              </p:cNvSpPr>
              <p:nvPr/>
            </p:nvSpPr>
            <p:spPr bwMode="auto">
              <a:xfrm>
                <a:off x="4540" y="2552"/>
                <a:ext cx="10" cy="17"/>
              </a:xfrm>
              <a:custGeom>
                <a:avLst/>
                <a:gdLst>
                  <a:gd name="T0" fmla="*/ 0 w 530"/>
                  <a:gd name="T1" fmla="*/ 0 h 715"/>
                  <a:gd name="T2" fmla="*/ 0 w 530"/>
                  <a:gd name="T3" fmla="*/ 0 h 715"/>
                  <a:gd name="T4" fmla="*/ 0 w 530"/>
                  <a:gd name="T5" fmla="*/ 0 h 715"/>
                  <a:gd name="T6" fmla="*/ 0 w 530"/>
                  <a:gd name="T7" fmla="*/ 0 h 715"/>
                  <a:gd name="T8" fmla="*/ 0 w 530"/>
                  <a:gd name="T9" fmla="*/ 0 h 7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0"/>
                  <a:gd name="T16" fmla="*/ 0 h 715"/>
                  <a:gd name="T17" fmla="*/ 530 w 530"/>
                  <a:gd name="T18" fmla="*/ 715 h 7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0" h="715">
                    <a:moveTo>
                      <a:pt x="0" y="715"/>
                    </a:moveTo>
                    <a:lnTo>
                      <a:pt x="89" y="314"/>
                    </a:lnTo>
                    <a:lnTo>
                      <a:pt x="530" y="0"/>
                    </a:lnTo>
                    <a:lnTo>
                      <a:pt x="530" y="446"/>
                    </a:lnTo>
                    <a:lnTo>
                      <a:pt x="0" y="71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9" name="Freeform 871"/>
              <p:cNvSpPr>
                <a:spLocks/>
              </p:cNvSpPr>
              <p:nvPr/>
            </p:nvSpPr>
            <p:spPr bwMode="auto">
              <a:xfrm>
                <a:off x="4540" y="2552"/>
                <a:ext cx="10" cy="17"/>
              </a:xfrm>
              <a:custGeom>
                <a:avLst/>
                <a:gdLst>
                  <a:gd name="T0" fmla="*/ 0 w 530"/>
                  <a:gd name="T1" fmla="*/ 0 h 715"/>
                  <a:gd name="T2" fmla="*/ 0 w 530"/>
                  <a:gd name="T3" fmla="*/ 0 h 715"/>
                  <a:gd name="T4" fmla="*/ 0 w 530"/>
                  <a:gd name="T5" fmla="*/ 0 h 715"/>
                  <a:gd name="T6" fmla="*/ 0 w 530"/>
                  <a:gd name="T7" fmla="*/ 0 h 715"/>
                  <a:gd name="T8" fmla="*/ 0 w 530"/>
                  <a:gd name="T9" fmla="*/ 0 h 7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0"/>
                  <a:gd name="T16" fmla="*/ 0 h 715"/>
                  <a:gd name="T17" fmla="*/ 530 w 530"/>
                  <a:gd name="T18" fmla="*/ 715 h 7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0" h="715">
                    <a:moveTo>
                      <a:pt x="0" y="715"/>
                    </a:moveTo>
                    <a:lnTo>
                      <a:pt x="89" y="314"/>
                    </a:lnTo>
                    <a:lnTo>
                      <a:pt x="530" y="0"/>
                    </a:lnTo>
                    <a:lnTo>
                      <a:pt x="530" y="446"/>
                    </a:lnTo>
                    <a:lnTo>
                      <a:pt x="0" y="7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0" name="Freeform 872"/>
              <p:cNvSpPr>
                <a:spLocks/>
              </p:cNvSpPr>
              <p:nvPr/>
            </p:nvSpPr>
            <p:spPr bwMode="auto">
              <a:xfrm>
                <a:off x="4548" y="2555"/>
                <a:ext cx="73" cy="26"/>
              </a:xfrm>
              <a:custGeom>
                <a:avLst/>
                <a:gdLst>
                  <a:gd name="T0" fmla="*/ 0 w 3673"/>
                  <a:gd name="T1" fmla="*/ 0 h 1071"/>
                  <a:gd name="T2" fmla="*/ 0 w 3673"/>
                  <a:gd name="T3" fmla="*/ 0 h 1071"/>
                  <a:gd name="T4" fmla="*/ 0 w 3673"/>
                  <a:gd name="T5" fmla="*/ 0 h 1071"/>
                  <a:gd name="T6" fmla="*/ 0 w 3673"/>
                  <a:gd name="T7" fmla="*/ 0 h 1071"/>
                  <a:gd name="T8" fmla="*/ 0 w 3673"/>
                  <a:gd name="T9" fmla="*/ 0 h 1071"/>
                  <a:gd name="T10" fmla="*/ 0 w 3673"/>
                  <a:gd name="T11" fmla="*/ 0 h 1071"/>
                  <a:gd name="T12" fmla="*/ 0 w 3673"/>
                  <a:gd name="T13" fmla="*/ 0 h 10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3"/>
                  <a:gd name="T22" fmla="*/ 0 h 1071"/>
                  <a:gd name="T23" fmla="*/ 3673 w 3673"/>
                  <a:gd name="T24" fmla="*/ 1071 h 10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3" h="1071">
                    <a:moveTo>
                      <a:pt x="3450" y="1071"/>
                    </a:moveTo>
                    <a:lnTo>
                      <a:pt x="45" y="313"/>
                    </a:lnTo>
                    <a:lnTo>
                      <a:pt x="0" y="227"/>
                    </a:lnTo>
                    <a:lnTo>
                      <a:pt x="45" y="90"/>
                    </a:lnTo>
                    <a:lnTo>
                      <a:pt x="134" y="0"/>
                    </a:lnTo>
                    <a:lnTo>
                      <a:pt x="3673" y="808"/>
                    </a:lnTo>
                    <a:lnTo>
                      <a:pt x="3450" y="107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1" name="Freeform 873"/>
              <p:cNvSpPr>
                <a:spLocks/>
              </p:cNvSpPr>
              <p:nvPr/>
            </p:nvSpPr>
            <p:spPr bwMode="auto">
              <a:xfrm>
                <a:off x="4548" y="2555"/>
                <a:ext cx="73" cy="26"/>
              </a:xfrm>
              <a:custGeom>
                <a:avLst/>
                <a:gdLst>
                  <a:gd name="T0" fmla="*/ 0 w 3673"/>
                  <a:gd name="T1" fmla="*/ 0 h 1071"/>
                  <a:gd name="T2" fmla="*/ 0 w 3673"/>
                  <a:gd name="T3" fmla="*/ 0 h 1071"/>
                  <a:gd name="T4" fmla="*/ 0 w 3673"/>
                  <a:gd name="T5" fmla="*/ 0 h 1071"/>
                  <a:gd name="T6" fmla="*/ 0 w 3673"/>
                  <a:gd name="T7" fmla="*/ 0 h 1071"/>
                  <a:gd name="T8" fmla="*/ 0 w 3673"/>
                  <a:gd name="T9" fmla="*/ 0 h 1071"/>
                  <a:gd name="T10" fmla="*/ 0 w 3673"/>
                  <a:gd name="T11" fmla="*/ 0 h 1071"/>
                  <a:gd name="T12" fmla="*/ 0 w 3673"/>
                  <a:gd name="T13" fmla="*/ 0 h 10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3"/>
                  <a:gd name="T22" fmla="*/ 0 h 1071"/>
                  <a:gd name="T23" fmla="*/ 3673 w 3673"/>
                  <a:gd name="T24" fmla="*/ 1071 h 10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3" h="1071">
                    <a:moveTo>
                      <a:pt x="3450" y="1071"/>
                    </a:moveTo>
                    <a:lnTo>
                      <a:pt x="45" y="313"/>
                    </a:lnTo>
                    <a:lnTo>
                      <a:pt x="0" y="227"/>
                    </a:lnTo>
                    <a:lnTo>
                      <a:pt x="45" y="90"/>
                    </a:lnTo>
                    <a:lnTo>
                      <a:pt x="134" y="0"/>
                    </a:lnTo>
                    <a:lnTo>
                      <a:pt x="3673" y="808"/>
                    </a:lnTo>
                    <a:lnTo>
                      <a:pt x="3450" y="10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2" name="Freeform 874"/>
              <p:cNvSpPr>
                <a:spLocks/>
              </p:cNvSpPr>
              <p:nvPr/>
            </p:nvSpPr>
            <p:spPr bwMode="auto">
              <a:xfrm>
                <a:off x="4550" y="2533"/>
                <a:ext cx="74" cy="42"/>
              </a:xfrm>
              <a:custGeom>
                <a:avLst/>
                <a:gdLst>
                  <a:gd name="T0" fmla="*/ 0 w 3672"/>
                  <a:gd name="T1" fmla="*/ 0 h 1700"/>
                  <a:gd name="T2" fmla="*/ 0 w 3672"/>
                  <a:gd name="T3" fmla="*/ 0 h 1700"/>
                  <a:gd name="T4" fmla="*/ 0 w 3672"/>
                  <a:gd name="T5" fmla="*/ 0 h 1700"/>
                  <a:gd name="T6" fmla="*/ 0 w 3672"/>
                  <a:gd name="T7" fmla="*/ 0 h 1700"/>
                  <a:gd name="T8" fmla="*/ 0 w 3672"/>
                  <a:gd name="T9" fmla="*/ 0 h 17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2"/>
                  <a:gd name="T16" fmla="*/ 0 h 1700"/>
                  <a:gd name="T17" fmla="*/ 3672 w 3672"/>
                  <a:gd name="T18" fmla="*/ 1700 h 17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2" h="1700">
                    <a:moveTo>
                      <a:pt x="0" y="892"/>
                    </a:moveTo>
                    <a:lnTo>
                      <a:pt x="133" y="0"/>
                    </a:lnTo>
                    <a:lnTo>
                      <a:pt x="3672" y="759"/>
                    </a:lnTo>
                    <a:lnTo>
                      <a:pt x="3583" y="1700"/>
                    </a:lnTo>
                    <a:lnTo>
                      <a:pt x="0" y="892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3" name="Freeform 875"/>
              <p:cNvSpPr>
                <a:spLocks/>
              </p:cNvSpPr>
              <p:nvPr/>
            </p:nvSpPr>
            <p:spPr bwMode="auto">
              <a:xfrm>
                <a:off x="4550" y="2533"/>
                <a:ext cx="74" cy="42"/>
              </a:xfrm>
              <a:custGeom>
                <a:avLst/>
                <a:gdLst>
                  <a:gd name="T0" fmla="*/ 0 w 3672"/>
                  <a:gd name="T1" fmla="*/ 0 h 1700"/>
                  <a:gd name="T2" fmla="*/ 0 w 3672"/>
                  <a:gd name="T3" fmla="*/ 0 h 1700"/>
                  <a:gd name="T4" fmla="*/ 0 w 3672"/>
                  <a:gd name="T5" fmla="*/ 0 h 1700"/>
                  <a:gd name="T6" fmla="*/ 0 w 3672"/>
                  <a:gd name="T7" fmla="*/ 0 h 1700"/>
                  <a:gd name="T8" fmla="*/ 0 w 3672"/>
                  <a:gd name="T9" fmla="*/ 0 h 17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2"/>
                  <a:gd name="T16" fmla="*/ 0 h 1700"/>
                  <a:gd name="T17" fmla="*/ 3672 w 3672"/>
                  <a:gd name="T18" fmla="*/ 1700 h 17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2" h="1700">
                    <a:moveTo>
                      <a:pt x="0" y="892"/>
                    </a:moveTo>
                    <a:lnTo>
                      <a:pt x="133" y="0"/>
                    </a:lnTo>
                    <a:lnTo>
                      <a:pt x="3672" y="759"/>
                    </a:lnTo>
                    <a:lnTo>
                      <a:pt x="3583" y="1700"/>
                    </a:lnTo>
                    <a:lnTo>
                      <a:pt x="0" y="8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4" name="Freeform 876"/>
              <p:cNvSpPr>
                <a:spLocks/>
              </p:cNvSpPr>
              <p:nvPr/>
            </p:nvSpPr>
            <p:spPr bwMode="auto">
              <a:xfrm>
                <a:off x="4555" y="2539"/>
                <a:ext cx="64" cy="29"/>
              </a:xfrm>
              <a:custGeom>
                <a:avLst/>
                <a:gdLst>
                  <a:gd name="T0" fmla="*/ 0 w 3204"/>
                  <a:gd name="T1" fmla="*/ 0 h 1194"/>
                  <a:gd name="T2" fmla="*/ 0 w 3204"/>
                  <a:gd name="T3" fmla="*/ 0 h 1194"/>
                  <a:gd name="T4" fmla="*/ 0 w 3204"/>
                  <a:gd name="T5" fmla="*/ 0 h 1194"/>
                  <a:gd name="T6" fmla="*/ 0 w 3204"/>
                  <a:gd name="T7" fmla="*/ 0 h 1194"/>
                  <a:gd name="T8" fmla="*/ 0 w 3204"/>
                  <a:gd name="T9" fmla="*/ 0 h 1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04"/>
                  <a:gd name="T16" fmla="*/ 0 h 1194"/>
                  <a:gd name="T17" fmla="*/ 3204 w 3204"/>
                  <a:gd name="T18" fmla="*/ 1194 h 1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04" h="1194">
                    <a:moveTo>
                      <a:pt x="76" y="0"/>
                    </a:moveTo>
                    <a:lnTo>
                      <a:pt x="3204" y="675"/>
                    </a:lnTo>
                    <a:lnTo>
                      <a:pt x="3153" y="1194"/>
                    </a:lnTo>
                    <a:lnTo>
                      <a:pt x="0" y="49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5" name="Freeform 877"/>
              <p:cNvSpPr>
                <a:spLocks/>
              </p:cNvSpPr>
              <p:nvPr/>
            </p:nvSpPr>
            <p:spPr bwMode="auto">
              <a:xfrm>
                <a:off x="4555" y="2539"/>
                <a:ext cx="64" cy="29"/>
              </a:xfrm>
              <a:custGeom>
                <a:avLst/>
                <a:gdLst>
                  <a:gd name="T0" fmla="*/ 0 w 3204"/>
                  <a:gd name="T1" fmla="*/ 0 h 1194"/>
                  <a:gd name="T2" fmla="*/ 0 w 3204"/>
                  <a:gd name="T3" fmla="*/ 0 h 1194"/>
                  <a:gd name="T4" fmla="*/ 0 w 3204"/>
                  <a:gd name="T5" fmla="*/ 0 h 1194"/>
                  <a:gd name="T6" fmla="*/ 0 w 3204"/>
                  <a:gd name="T7" fmla="*/ 0 h 1194"/>
                  <a:gd name="T8" fmla="*/ 0 w 3204"/>
                  <a:gd name="T9" fmla="*/ 0 h 1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04"/>
                  <a:gd name="T16" fmla="*/ 0 h 1194"/>
                  <a:gd name="T17" fmla="*/ 3204 w 3204"/>
                  <a:gd name="T18" fmla="*/ 1194 h 1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04" h="1194">
                    <a:moveTo>
                      <a:pt x="76" y="0"/>
                    </a:moveTo>
                    <a:lnTo>
                      <a:pt x="3204" y="675"/>
                    </a:lnTo>
                    <a:lnTo>
                      <a:pt x="3153" y="1194"/>
                    </a:lnTo>
                    <a:lnTo>
                      <a:pt x="0" y="494"/>
                    </a:lnTo>
                    <a:lnTo>
                      <a:pt x="7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6" name="Freeform 878"/>
              <p:cNvSpPr>
                <a:spLocks/>
              </p:cNvSpPr>
              <p:nvPr/>
            </p:nvSpPr>
            <p:spPr bwMode="auto">
              <a:xfrm>
                <a:off x="4450" y="2353"/>
                <a:ext cx="296" cy="255"/>
              </a:xfrm>
              <a:custGeom>
                <a:avLst/>
                <a:gdLst>
                  <a:gd name="T0" fmla="*/ 0 w 14773"/>
                  <a:gd name="T1" fmla="*/ 0 h 10469"/>
                  <a:gd name="T2" fmla="*/ 0 w 14773"/>
                  <a:gd name="T3" fmla="*/ 0 h 10469"/>
                  <a:gd name="T4" fmla="*/ 0 w 14773"/>
                  <a:gd name="T5" fmla="*/ 0 h 10469"/>
                  <a:gd name="T6" fmla="*/ 0 w 14773"/>
                  <a:gd name="T7" fmla="*/ 0 h 10469"/>
                  <a:gd name="T8" fmla="*/ 0 w 14773"/>
                  <a:gd name="T9" fmla="*/ 0 h 10469"/>
                  <a:gd name="T10" fmla="*/ 0 w 14773"/>
                  <a:gd name="T11" fmla="*/ 0 h 10469"/>
                  <a:gd name="T12" fmla="*/ 0 w 14773"/>
                  <a:gd name="T13" fmla="*/ 0 h 10469"/>
                  <a:gd name="T14" fmla="*/ 0 w 14773"/>
                  <a:gd name="T15" fmla="*/ 0 h 10469"/>
                  <a:gd name="T16" fmla="*/ 0 w 14773"/>
                  <a:gd name="T17" fmla="*/ 0 h 10469"/>
                  <a:gd name="T18" fmla="*/ 0 w 14773"/>
                  <a:gd name="T19" fmla="*/ 0 h 10469"/>
                  <a:gd name="T20" fmla="*/ 0 w 14773"/>
                  <a:gd name="T21" fmla="*/ 0 h 10469"/>
                  <a:gd name="T22" fmla="*/ 0 w 14773"/>
                  <a:gd name="T23" fmla="*/ 0 h 10469"/>
                  <a:gd name="T24" fmla="*/ 0 w 14773"/>
                  <a:gd name="T25" fmla="*/ 0 h 10469"/>
                  <a:gd name="T26" fmla="*/ 0 w 14773"/>
                  <a:gd name="T27" fmla="*/ 0 h 10469"/>
                  <a:gd name="T28" fmla="*/ 0 w 14773"/>
                  <a:gd name="T29" fmla="*/ 0 h 104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773"/>
                  <a:gd name="T46" fmla="*/ 0 h 10469"/>
                  <a:gd name="T47" fmla="*/ 14773 w 14773"/>
                  <a:gd name="T48" fmla="*/ 10469 h 1046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773" h="10469">
                    <a:moveTo>
                      <a:pt x="2786" y="8143"/>
                    </a:moveTo>
                    <a:lnTo>
                      <a:pt x="1413" y="7830"/>
                    </a:lnTo>
                    <a:lnTo>
                      <a:pt x="0" y="7249"/>
                    </a:lnTo>
                    <a:lnTo>
                      <a:pt x="927" y="0"/>
                    </a:lnTo>
                    <a:lnTo>
                      <a:pt x="14773" y="2819"/>
                    </a:lnTo>
                    <a:lnTo>
                      <a:pt x="13712" y="10469"/>
                    </a:lnTo>
                    <a:lnTo>
                      <a:pt x="12298" y="10378"/>
                    </a:lnTo>
                    <a:lnTo>
                      <a:pt x="10569" y="10068"/>
                    </a:lnTo>
                    <a:lnTo>
                      <a:pt x="10439" y="9438"/>
                    </a:lnTo>
                    <a:lnTo>
                      <a:pt x="10569" y="8412"/>
                    </a:lnTo>
                    <a:lnTo>
                      <a:pt x="3228" y="6754"/>
                    </a:lnTo>
                    <a:lnTo>
                      <a:pt x="3050" y="7604"/>
                    </a:lnTo>
                    <a:lnTo>
                      <a:pt x="3050" y="7876"/>
                    </a:lnTo>
                    <a:lnTo>
                      <a:pt x="2827" y="8099"/>
                    </a:lnTo>
                    <a:lnTo>
                      <a:pt x="2786" y="814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7" name="Freeform 879"/>
              <p:cNvSpPr>
                <a:spLocks/>
              </p:cNvSpPr>
              <p:nvPr/>
            </p:nvSpPr>
            <p:spPr bwMode="auto">
              <a:xfrm>
                <a:off x="4450" y="2353"/>
                <a:ext cx="296" cy="255"/>
              </a:xfrm>
              <a:custGeom>
                <a:avLst/>
                <a:gdLst>
                  <a:gd name="T0" fmla="*/ 0 w 14773"/>
                  <a:gd name="T1" fmla="*/ 0 h 10469"/>
                  <a:gd name="T2" fmla="*/ 0 w 14773"/>
                  <a:gd name="T3" fmla="*/ 0 h 10469"/>
                  <a:gd name="T4" fmla="*/ 0 w 14773"/>
                  <a:gd name="T5" fmla="*/ 0 h 10469"/>
                  <a:gd name="T6" fmla="*/ 0 w 14773"/>
                  <a:gd name="T7" fmla="*/ 0 h 10469"/>
                  <a:gd name="T8" fmla="*/ 0 w 14773"/>
                  <a:gd name="T9" fmla="*/ 0 h 10469"/>
                  <a:gd name="T10" fmla="*/ 0 w 14773"/>
                  <a:gd name="T11" fmla="*/ 0 h 10469"/>
                  <a:gd name="T12" fmla="*/ 0 w 14773"/>
                  <a:gd name="T13" fmla="*/ 0 h 10469"/>
                  <a:gd name="T14" fmla="*/ 0 w 14773"/>
                  <a:gd name="T15" fmla="*/ 0 h 10469"/>
                  <a:gd name="T16" fmla="*/ 0 w 14773"/>
                  <a:gd name="T17" fmla="*/ 0 h 10469"/>
                  <a:gd name="T18" fmla="*/ 0 w 14773"/>
                  <a:gd name="T19" fmla="*/ 0 h 10469"/>
                  <a:gd name="T20" fmla="*/ 0 w 14773"/>
                  <a:gd name="T21" fmla="*/ 0 h 10469"/>
                  <a:gd name="T22" fmla="*/ 0 w 14773"/>
                  <a:gd name="T23" fmla="*/ 0 h 10469"/>
                  <a:gd name="T24" fmla="*/ 0 w 14773"/>
                  <a:gd name="T25" fmla="*/ 0 h 10469"/>
                  <a:gd name="T26" fmla="*/ 0 w 14773"/>
                  <a:gd name="T27" fmla="*/ 0 h 10469"/>
                  <a:gd name="T28" fmla="*/ 0 w 14773"/>
                  <a:gd name="T29" fmla="*/ 0 h 104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773"/>
                  <a:gd name="T46" fmla="*/ 0 h 10469"/>
                  <a:gd name="T47" fmla="*/ 14773 w 14773"/>
                  <a:gd name="T48" fmla="*/ 10469 h 1046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773" h="10469">
                    <a:moveTo>
                      <a:pt x="2786" y="8143"/>
                    </a:moveTo>
                    <a:lnTo>
                      <a:pt x="1413" y="7830"/>
                    </a:lnTo>
                    <a:lnTo>
                      <a:pt x="0" y="7249"/>
                    </a:lnTo>
                    <a:lnTo>
                      <a:pt x="927" y="0"/>
                    </a:lnTo>
                    <a:lnTo>
                      <a:pt x="14773" y="2819"/>
                    </a:lnTo>
                    <a:lnTo>
                      <a:pt x="13712" y="10469"/>
                    </a:lnTo>
                    <a:lnTo>
                      <a:pt x="12298" y="10378"/>
                    </a:lnTo>
                    <a:lnTo>
                      <a:pt x="10569" y="10068"/>
                    </a:lnTo>
                    <a:lnTo>
                      <a:pt x="10439" y="9438"/>
                    </a:lnTo>
                    <a:lnTo>
                      <a:pt x="10569" y="8412"/>
                    </a:lnTo>
                    <a:lnTo>
                      <a:pt x="3228" y="6754"/>
                    </a:lnTo>
                    <a:lnTo>
                      <a:pt x="3050" y="7604"/>
                    </a:lnTo>
                    <a:lnTo>
                      <a:pt x="3050" y="7876"/>
                    </a:lnTo>
                    <a:lnTo>
                      <a:pt x="2827" y="8099"/>
                    </a:lnTo>
                    <a:lnTo>
                      <a:pt x="2786" y="81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8" name="Freeform 880"/>
              <p:cNvSpPr>
                <a:spLocks/>
              </p:cNvSpPr>
              <p:nvPr/>
            </p:nvSpPr>
            <p:spPr bwMode="auto">
              <a:xfrm>
                <a:off x="4461" y="2509"/>
                <a:ext cx="53" cy="29"/>
              </a:xfrm>
              <a:custGeom>
                <a:avLst/>
                <a:gdLst>
                  <a:gd name="T0" fmla="*/ 0 w 2657"/>
                  <a:gd name="T1" fmla="*/ 0 h 1198"/>
                  <a:gd name="T2" fmla="*/ 0 w 2657"/>
                  <a:gd name="T3" fmla="*/ 0 h 1198"/>
                  <a:gd name="T4" fmla="*/ 0 w 2657"/>
                  <a:gd name="T5" fmla="*/ 0 h 1198"/>
                  <a:gd name="T6" fmla="*/ 0 w 2657"/>
                  <a:gd name="T7" fmla="*/ 0 h 1198"/>
                  <a:gd name="T8" fmla="*/ 0 w 2657"/>
                  <a:gd name="T9" fmla="*/ 0 h 1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57"/>
                  <a:gd name="T16" fmla="*/ 0 h 1198"/>
                  <a:gd name="T17" fmla="*/ 2657 w 2657"/>
                  <a:gd name="T18" fmla="*/ 1198 h 1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57" h="1198">
                    <a:moveTo>
                      <a:pt x="86" y="0"/>
                    </a:moveTo>
                    <a:lnTo>
                      <a:pt x="2657" y="547"/>
                    </a:lnTo>
                    <a:lnTo>
                      <a:pt x="2530" y="1198"/>
                    </a:lnTo>
                    <a:lnTo>
                      <a:pt x="0" y="67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9" name="Freeform 881"/>
              <p:cNvSpPr>
                <a:spLocks/>
              </p:cNvSpPr>
              <p:nvPr/>
            </p:nvSpPr>
            <p:spPr bwMode="auto">
              <a:xfrm>
                <a:off x="4461" y="2509"/>
                <a:ext cx="53" cy="29"/>
              </a:xfrm>
              <a:custGeom>
                <a:avLst/>
                <a:gdLst>
                  <a:gd name="T0" fmla="*/ 0 w 2657"/>
                  <a:gd name="T1" fmla="*/ 0 h 1198"/>
                  <a:gd name="T2" fmla="*/ 0 w 2657"/>
                  <a:gd name="T3" fmla="*/ 0 h 1198"/>
                  <a:gd name="T4" fmla="*/ 0 w 2657"/>
                  <a:gd name="T5" fmla="*/ 0 h 1198"/>
                  <a:gd name="T6" fmla="*/ 0 w 2657"/>
                  <a:gd name="T7" fmla="*/ 0 h 1198"/>
                  <a:gd name="T8" fmla="*/ 0 w 2657"/>
                  <a:gd name="T9" fmla="*/ 0 h 1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57"/>
                  <a:gd name="T16" fmla="*/ 0 h 1198"/>
                  <a:gd name="T17" fmla="*/ 2657 w 2657"/>
                  <a:gd name="T18" fmla="*/ 1198 h 1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57" h="1198">
                    <a:moveTo>
                      <a:pt x="86" y="0"/>
                    </a:moveTo>
                    <a:lnTo>
                      <a:pt x="2657" y="547"/>
                    </a:lnTo>
                    <a:lnTo>
                      <a:pt x="2530" y="1198"/>
                    </a:lnTo>
                    <a:lnTo>
                      <a:pt x="0" y="672"/>
                    </a:lnTo>
                    <a:lnTo>
                      <a:pt x="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0" name="Freeform 882"/>
              <p:cNvSpPr>
                <a:spLocks/>
              </p:cNvSpPr>
              <p:nvPr/>
            </p:nvSpPr>
            <p:spPr bwMode="auto">
              <a:xfrm>
                <a:off x="4659" y="2564"/>
                <a:ext cx="57" cy="32"/>
              </a:xfrm>
              <a:custGeom>
                <a:avLst/>
                <a:gdLst>
                  <a:gd name="T0" fmla="*/ 0 w 2831"/>
                  <a:gd name="T1" fmla="*/ 0 h 1347"/>
                  <a:gd name="T2" fmla="*/ 0 w 2831"/>
                  <a:gd name="T3" fmla="*/ 0 h 1347"/>
                  <a:gd name="T4" fmla="*/ 0 w 2831"/>
                  <a:gd name="T5" fmla="*/ 0 h 1347"/>
                  <a:gd name="T6" fmla="*/ 0 w 2831"/>
                  <a:gd name="T7" fmla="*/ 0 h 1347"/>
                  <a:gd name="T8" fmla="*/ 0 w 2831"/>
                  <a:gd name="T9" fmla="*/ 0 h 13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31"/>
                  <a:gd name="T16" fmla="*/ 0 h 1347"/>
                  <a:gd name="T17" fmla="*/ 2831 w 2831"/>
                  <a:gd name="T18" fmla="*/ 1347 h 13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31" h="1347">
                    <a:moveTo>
                      <a:pt x="106" y="0"/>
                    </a:moveTo>
                    <a:lnTo>
                      <a:pt x="2831" y="585"/>
                    </a:lnTo>
                    <a:lnTo>
                      <a:pt x="2742" y="1347"/>
                    </a:lnTo>
                    <a:lnTo>
                      <a:pt x="0" y="77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1" name="Freeform 883"/>
              <p:cNvSpPr>
                <a:spLocks/>
              </p:cNvSpPr>
              <p:nvPr/>
            </p:nvSpPr>
            <p:spPr bwMode="auto">
              <a:xfrm>
                <a:off x="4659" y="2564"/>
                <a:ext cx="57" cy="32"/>
              </a:xfrm>
              <a:custGeom>
                <a:avLst/>
                <a:gdLst>
                  <a:gd name="T0" fmla="*/ 0 w 2831"/>
                  <a:gd name="T1" fmla="*/ 0 h 1347"/>
                  <a:gd name="T2" fmla="*/ 0 w 2831"/>
                  <a:gd name="T3" fmla="*/ 0 h 1347"/>
                  <a:gd name="T4" fmla="*/ 0 w 2831"/>
                  <a:gd name="T5" fmla="*/ 0 h 1347"/>
                  <a:gd name="T6" fmla="*/ 0 w 2831"/>
                  <a:gd name="T7" fmla="*/ 0 h 1347"/>
                  <a:gd name="T8" fmla="*/ 0 w 2831"/>
                  <a:gd name="T9" fmla="*/ 0 h 13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31"/>
                  <a:gd name="T16" fmla="*/ 0 h 1347"/>
                  <a:gd name="T17" fmla="*/ 2831 w 2831"/>
                  <a:gd name="T18" fmla="*/ 1347 h 13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31" h="1347">
                    <a:moveTo>
                      <a:pt x="106" y="0"/>
                    </a:moveTo>
                    <a:lnTo>
                      <a:pt x="2831" y="585"/>
                    </a:lnTo>
                    <a:lnTo>
                      <a:pt x="2742" y="1347"/>
                    </a:lnTo>
                    <a:lnTo>
                      <a:pt x="0" y="775"/>
                    </a:lnTo>
                    <a:lnTo>
                      <a:pt x="10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2" name="Freeform 884"/>
              <p:cNvSpPr>
                <a:spLocks/>
              </p:cNvSpPr>
              <p:nvPr/>
            </p:nvSpPr>
            <p:spPr bwMode="auto">
              <a:xfrm>
                <a:off x="4463" y="2368"/>
                <a:ext cx="269" cy="198"/>
              </a:xfrm>
              <a:custGeom>
                <a:avLst/>
                <a:gdLst>
                  <a:gd name="T0" fmla="*/ 0 w 13445"/>
                  <a:gd name="T1" fmla="*/ 0 h 8130"/>
                  <a:gd name="T2" fmla="*/ 0 w 13445"/>
                  <a:gd name="T3" fmla="*/ 0 h 8130"/>
                  <a:gd name="T4" fmla="*/ 0 w 13445"/>
                  <a:gd name="T5" fmla="*/ 0 h 8130"/>
                  <a:gd name="T6" fmla="*/ 0 w 13445"/>
                  <a:gd name="T7" fmla="*/ 0 h 8130"/>
                  <a:gd name="T8" fmla="*/ 0 w 13445"/>
                  <a:gd name="T9" fmla="*/ 0 h 8130"/>
                  <a:gd name="T10" fmla="*/ 0 w 13445"/>
                  <a:gd name="T11" fmla="*/ 0 h 8130"/>
                  <a:gd name="T12" fmla="*/ 0 w 13445"/>
                  <a:gd name="T13" fmla="*/ 0 h 8130"/>
                  <a:gd name="T14" fmla="*/ 0 w 13445"/>
                  <a:gd name="T15" fmla="*/ 0 h 8130"/>
                  <a:gd name="T16" fmla="*/ 0 w 13445"/>
                  <a:gd name="T17" fmla="*/ 0 h 8130"/>
                  <a:gd name="T18" fmla="*/ 0 w 13445"/>
                  <a:gd name="T19" fmla="*/ 0 h 8130"/>
                  <a:gd name="T20" fmla="*/ 0 w 13445"/>
                  <a:gd name="T21" fmla="*/ 0 h 8130"/>
                  <a:gd name="T22" fmla="*/ 0 w 13445"/>
                  <a:gd name="T23" fmla="*/ 0 h 8130"/>
                  <a:gd name="T24" fmla="*/ 0 w 13445"/>
                  <a:gd name="T25" fmla="*/ 0 h 8130"/>
                  <a:gd name="T26" fmla="*/ 0 w 13445"/>
                  <a:gd name="T27" fmla="*/ 0 h 8130"/>
                  <a:gd name="T28" fmla="*/ 0 w 13445"/>
                  <a:gd name="T29" fmla="*/ 0 h 8130"/>
                  <a:gd name="T30" fmla="*/ 0 w 13445"/>
                  <a:gd name="T31" fmla="*/ 0 h 8130"/>
                  <a:gd name="T32" fmla="*/ 0 w 13445"/>
                  <a:gd name="T33" fmla="*/ 0 h 8130"/>
                  <a:gd name="T34" fmla="*/ 0 w 13445"/>
                  <a:gd name="T35" fmla="*/ 0 h 8130"/>
                  <a:gd name="T36" fmla="*/ 0 w 13445"/>
                  <a:gd name="T37" fmla="*/ 0 h 8130"/>
                  <a:gd name="T38" fmla="*/ 0 w 13445"/>
                  <a:gd name="T39" fmla="*/ 0 h 8130"/>
                  <a:gd name="T40" fmla="*/ 0 w 13445"/>
                  <a:gd name="T41" fmla="*/ 0 h 8130"/>
                  <a:gd name="T42" fmla="*/ 0 w 13445"/>
                  <a:gd name="T43" fmla="*/ 0 h 81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445"/>
                  <a:gd name="T67" fmla="*/ 0 h 8130"/>
                  <a:gd name="T68" fmla="*/ 13445 w 13445"/>
                  <a:gd name="T69" fmla="*/ 8130 h 813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445" h="8130">
                    <a:moveTo>
                      <a:pt x="1232" y="2513"/>
                    </a:moveTo>
                    <a:lnTo>
                      <a:pt x="1462" y="2538"/>
                    </a:lnTo>
                    <a:lnTo>
                      <a:pt x="1691" y="2513"/>
                    </a:lnTo>
                    <a:lnTo>
                      <a:pt x="1948" y="2462"/>
                    </a:lnTo>
                    <a:lnTo>
                      <a:pt x="2153" y="2305"/>
                    </a:lnTo>
                    <a:lnTo>
                      <a:pt x="2283" y="2128"/>
                    </a:lnTo>
                    <a:lnTo>
                      <a:pt x="2307" y="1999"/>
                    </a:lnTo>
                    <a:lnTo>
                      <a:pt x="2358" y="1814"/>
                    </a:lnTo>
                    <a:lnTo>
                      <a:pt x="2331" y="1452"/>
                    </a:lnTo>
                    <a:lnTo>
                      <a:pt x="2256" y="1191"/>
                    </a:lnTo>
                    <a:lnTo>
                      <a:pt x="2129" y="1009"/>
                    </a:lnTo>
                    <a:lnTo>
                      <a:pt x="1999" y="881"/>
                    </a:lnTo>
                    <a:lnTo>
                      <a:pt x="1872" y="804"/>
                    </a:lnTo>
                    <a:lnTo>
                      <a:pt x="1718" y="752"/>
                    </a:lnTo>
                    <a:lnTo>
                      <a:pt x="1486" y="672"/>
                    </a:lnTo>
                    <a:lnTo>
                      <a:pt x="616" y="495"/>
                    </a:lnTo>
                    <a:lnTo>
                      <a:pt x="667" y="0"/>
                    </a:lnTo>
                    <a:lnTo>
                      <a:pt x="13445" y="2580"/>
                    </a:lnTo>
                    <a:lnTo>
                      <a:pt x="12736" y="8130"/>
                    </a:lnTo>
                    <a:lnTo>
                      <a:pt x="0" y="5341"/>
                    </a:lnTo>
                    <a:lnTo>
                      <a:pt x="359" y="2361"/>
                    </a:lnTo>
                    <a:lnTo>
                      <a:pt x="1232" y="2513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3" name="Freeform 885"/>
              <p:cNvSpPr>
                <a:spLocks/>
              </p:cNvSpPr>
              <p:nvPr/>
            </p:nvSpPr>
            <p:spPr bwMode="auto">
              <a:xfrm>
                <a:off x="4463" y="2368"/>
                <a:ext cx="269" cy="198"/>
              </a:xfrm>
              <a:custGeom>
                <a:avLst/>
                <a:gdLst>
                  <a:gd name="T0" fmla="*/ 0 w 13445"/>
                  <a:gd name="T1" fmla="*/ 0 h 8130"/>
                  <a:gd name="T2" fmla="*/ 0 w 13445"/>
                  <a:gd name="T3" fmla="*/ 0 h 8130"/>
                  <a:gd name="T4" fmla="*/ 0 w 13445"/>
                  <a:gd name="T5" fmla="*/ 0 h 8130"/>
                  <a:gd name="T6" fmla="*/ 0 w 13445"/>
                  <a:gd name="T7" fmla="*/ 0 h 8130"/>
                  <a:gd name="T8" fmla="*/ 0 w 13445"/>
                  <a:gd name="T9" fmla="*/ 0 h 8130"/>
                  <a:gd name="T10" fmla="*/ 0 w 13445"/>
                  <a:gd name="T11" fmla="*/ 0 h 8130"/>
                  <a:gd name="T12" fmla="*/ 0 w 13445"/>
                  <a:gd name="T13" fmla="*/ 0 h 8130"/>
                  <a:gd name="T14" fmla="*/ 0 w 13445"/>
                  <a:gd name="T15" fmla="*/ 0 h 8130"/>
                  <a:gd name="T16" fmla="*/ 0 w 13445"/>
                  <a:gd name="T17" fmla="*/ 0 h 8130"/>
                  <a:gd name="T18" fmla="*/ 0 w 13445"/>
                  <a:gd name="T19" fmla="*/ 0 h 8130"/>
                  <a:gd name="T20" fmla="*/ 0 w 13445"/>
                  <a:gd name="T21" fmla="*/ 0 h 8130"/>
                  <a:gd name="T22" fmla="*/ 0 w 13445"/>
                  <a:gd name="T23" fmla="*/ 0 h 8130"/>
                  <a:gd name="T24" fmla="*/ 0 w 13445"/>
                  <a:gd name="T25" fmla="*/ 0 h 8130"/>
                  <a:gd name="T26" fmla="*/ 0 w 13445"/>
                  <a:gd name="T27" fmla="*/ 0 h 8130"/>
                  <a:gd name="T28" fmla="*/ 0 w 13445"/>
                  <a:gd name="T29" fmla="*/ 0 h 8130"/>
                  <a:gd name="T30" fmla="*/ 0 w 13445"/>
                  <a:gd name="T31" fmla="*/ 0 h 8130"/>
                  <a:gd name="T32" fmla="*/ 0 w 13445"/>
                  <a:gd name="T33" fmla="*/ 0 h 8130"/>
                  <a:gd name="T34" fmla="*/ 0 w 13445"/>
                  <a:gd name="T35" fmla="*/ 0 h 8130"/>
                  <a:gd name="T36" fmla="*/ 0 w 13445"/>
                  <a:gd name="T37" fmla="*/ 0 h 8130"/>
                  <a:gd name="T38" fmla="*/ 0 w 13445"/>
                  <a:gd name="T39" fmla="*/ 0 h 8130"/>
                  <a:gd name="T40" fmla="*/ 0 w 13445"/>
                  <a:gd name="T41" fmla="*/ 0 h 8130"/>
                  <a:gd name="T42" fmla="*/ 0 w 13445"/>
                  <a:gd name="T43" fmla="*/ 0 h 81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445"/>
                  <a:gd name="T67" fmla="*/ 0 h 8130"/>
                  <a:gd name="T68" fmla="*/ 13445 w 13445"/>
                  <a:gd name="T69" fmla="*/ 8130 h 813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445" h="8130">
                    <a:moveTo>
                      <a:pt x="1232" y="2513"/>
                    </a:moveTo>
                    <a:lnTo>
                      <a:pt x="1462" y="2538"/>
                    </a:lnTo>
                    <a:lnTo>
                      <a:pt x="1691" y="2513"/>
                    </a:lnTo>
                    <a:lnTo>
                      <a:pt x="1948" y="2462"/>
                    </a:lnTo>
                    <a:lnTo>
                      <a:pt x="2153" y="2305"/>
                    </a:lnTo>
                    <a:lnTo>
                      <a:pt x="2283" y="2128"/>
                    </a:lnTo>
                    <a:lnTo>
                      <a:pt x="2307" y="1999"/>
                    </a:lnTo>
                    <a:lnTo>
                      <a:pt x="2358" y="1814"/>
                    </a:lnTo>
                    <a:lnTo>
                      <a:pt x="2331" y="1452"/>
                    </a:lnTo>
                    <a:lnTo>
                      <a:pt x="2256" y="1191"/>
                    </a:lnTo>
                    <a:lnTo>
                      <a:pt x="2129" y="1009"/>
                    </a:lnTo>
                    <a:lnTo>
                      <a:pt x="1999" y="881"/>
                    </a:lnTo>
                    <a:lnTo>
                      <a:pt x="1872" y="804"/>
                    </a:lnTo>
                    <a:lnTo>
                      <a:pt x="1718" y="752"/>
                    </a:lnTo>
                    <a:lnTo>
                      <a:pt x="1486" y="672"/>
                    </a:lnTo>
                    <a:lnTo>
                      <a:pt x="616" y="495"/>
                    </a:lnTo>
                    <a:lnTo>
                      <a:pt x="667" y="0"/>
                    </a:lnTo>
                    <a:lnTo>
                      <a:pt x="13445" y="2580"/>
                    </a:lnTo>
                    <a:lnTo>
                      <a:pt x="12736" y="8130"/>
                    </a:lnTo>
                    <a:lnTo>
                      <a:pt x="0" y="5341"/>
                    </a:lnTo>
                    <a:lnTo>
                      <a:pt x="359" y="2361"/>
                    </a:lnTo>
                    <a:lnTo>
                      <a:pt x="1232" y="25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4" name="Freeform 886"/>
              <p:cNvSpPr>
                <a:spLocks/>
              </p:cNvSpPr>
              <p:nvPr/>
            </p:nvSpPr>
            <p:spPr bwMode="auto">
              <a:xfrm>
                <a:off x="4518" y="2401"/>
                <a:ext cx="195" cy="139"/>
              </a:xfrm>
              <a:custGeom>
                <a:avLst/>
                <a:gdLst>
                  <a:gd name="T0" fmla="*/ 0 w 9776"/>
                  <a:gd name="T1" fmla="*/ 0 h 5683"/>
                  <a:gd name="T2" fmla="*/ 0 w 9776"/>
                  <a:gd name="T3" fmla="*/ 0 h 5683"/>
                  <a:gd name="T4" fmla="*/ 0 w 9776"/>
                  <a:gd name="T5" fmla="*/ 0 h 5683"/>
                  <a:gd name="T6" fmla="*/ 0 w 9776"/>
                  <a:gd name="T7" fmla="*/ 0 h 5683"/>
                  <a:gd name="T8" fmla="*/ 0 w 9776"/>
                  <a:gd name="T9" fmla="*/ 0 h 5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76"/>
                  <a:gd name="T16" fmla="*/ 0 h 5683"/>
                  <a:gd name="T17" fmla="*/ 9776 w 9776"/>
                  <a:gd name="T18" fmla="*/ 5683 h 5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76" h="5683">
                    <a:moveTo>
                      <a:pt x="0" y="3667"/>
                    </a:moveTo>
                    <a:lnTo>
                      <a:pt x="530" y="0"/>
                    </a:lnTo>
                    <a:lnTo>
                      <a:pt x="9776" y="1787"/>
                    </a:lnTo>
                    <a:lnTo>
                      <a:pt x="9245" y="5683"/>
                    </a:lnTo>
                    <a:lnTo>
                      <a:pt x="0" y="36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5" name="Freeform 887"/>
              <p:cNvSpPr>
                <a:spLocks/>
              </p:cNvSpPr>
              <p:nvPr/>
            </p:nvSpPr>
            <p:spPr bwMode="auto">
              <a:xfrm>
                <a:off x="4518" y="2401"/>
                <a:ext cx="195" cy="139"/>
              </a:xfrm>
              <a:custGeom>
                <a:avLst/>
                <a:gdLst>
                  <a:gd name="T0" fmla="*/ 0 w 9776"/>
                  <a:gd name="T1" fmla="*/ 0 h 5683"/>
                  <a:gd name="T2" fmla="*/ 0 w 9776"/>
                  <a:gd name="T3" fmla="*/ 0 h 5683"/>
                  <a:gd name="T4" fmla="*/ 0 w 9776"/>
                  <a:gd name="T5" fmla="*/ 0 h 5683"/>
                  <a:gd name="T6" fmla="*/ 0 w 9776"/>
                  <a:gd name="T7" fmla="*/ 0 h 5683"/>
                  <a:gd name="T8" fmla="*/ 0 w 9776"/>
                  <a:gd name="T9" fmla="*/ 0 h 5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76"/>
                  <a:gd name="T16" fmla="*/ 0 h 5683"/>
                  <a:gd name="T17" fmla="*/ 9776 w 9776"/>
                  <a:gd name="T18" fmla="*/ 5683 h 5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76" h="5683">
                    <a:moveTo>
                      <a:pt x="0" y="3667"/>
                    </a:moveTo>
                    <a:lnTo>
                      <a:pt x="530" y="0"/>
                    </a:lnTo>
                    <a:lnTo>
                      <a:pt x="9776" y="1787"/>
                    </a:lnTo>
                    <a:lnTo>
                      <a:pt x="9245" y="5683"/>
                    </a:lnTo>
                    <a:lnTo>
                      <a:pt x="0" y="36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6" name="Freeform 888"/>
              <p:cNvSpPr>
                <a:spLocks/>
              </p:cNvSpPr>
              <p:nvPr/>
            </p:nvSpPr>
            <p:spPr bwMode="auto">
              <a:xfrm>
                <a:off x="4529" y="2413"/>
                <a:ext cx="173" cy="116"/>
              </a:xfrm>
              <a:custGeom>
                <a:avLst/>
                <a:gdLst>
                  <a:gd name="T0" fmla="*/ 0 w 8670"/>
                  <a:gd name="T1" fmla="*/ 0 h 4742"/>
                  <a:gd name="T2" fmla="*/ 0 w 8670"/>
                  <a:gd name="T3" fmla="*/ 0 h 4742"/>
                  <a:gd name="T4" fmla="*/ 0 w 8670"/>
                  <a:gd name="T5" fmla="*/ 0 h 4742"/>
                  <a:gd name="T6" fmla="*/ 0 w 8670"/>
                  <a:gd name="T7" fmla="*/ 0 h 4742"/>
                  <a:gd name="T8" fmla="*/ 0 w 8670"/>
                  <a:gd name="T9" fmla="*/ 0 h 4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70"/>
                  <a:gd name="T16" fmla="*/ 0 h 4742"/>
                  <a:gd name="T17" fmla="*/ 8670 w 8670"/>
                  <a:gd name="T18" fmla="*/ 4742 h 4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70" h="4742">
                    <a:moveTo>
                      <a:pt x="398" y="0"/>
                    </a:moveTo>
                    <a:lnTo>
                      <a:pt x="8670" y="1609"/>
                    </a:lnTo>
                    <a:lnTo>
                      <a:pt x="8273" y="4742"/>
                    </a:lnTo>
                    <a:lnTo>
                      <a:pt x="0" y="2953"/>
                    </a:lnTo>
                    <a:lnTo>
                      <a:pt x="398" y="0"/>
                    </a:lnTo>
                    <a:close/>
                  </a:path>
                </a:pathLst>
              </a:custGeom>
              <a:solidFill>
                <a:srgbClr val="00A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7" name="Freeform 889"/>
              <p:cNvSpPr>
                <a:spLocks/>
              </p:cNvSpPr>
              <p:nvPr/>
            </p:nvSpPr>
            <p:spPr bwMode="auto">
              <a:xfrm>
                <a:off x="4529" y="2413"/>
                <a:ext cx="173" cy="116"/>
              </a:xfrm>
              <a:custGeom>
                <a:avLst/>
                <a:gdLst>
                  <a:gd name="T0" fmla="*/ 0 w 8670"/>
                  <a:gd name="T1" fmla="*/ 0 h 4742"/>
                  <a:gd name="T2" fmla="*/ 0 w 8670"/>
                  <a:gd name="T3" fmla="*/ 0 h 4742"/>
                  <a:gd name="T4" fmla="*/ 0 w 8670"/>
                  <a:gd name="T5" fmla="*/ 0 h 4742"/>
                  <a:gd name="T6" fmla="*/ 0 w 8670"/>
                  <a:gd name="T7" fmla="*/ 0 h 4742"/>
                  <a:gd name="T8" fmla="*/ 0 w 8670"/>
                  <a:gd name="T9" fmla="*/ 0 h 4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70"/>
                  <a:gd name="T16" fmla="*/ 0 h 4742"/>
                  <a:gd name="T17" fmla="*/ 8670 w 8670"/>
                  <a:gd name="T18" fmla="*/ 4742 h 4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70" h="4742">
                    <a:moveTo>
                      <a:pt x="398" y="0"/>
                    </a:moveTo>
                    <a:lnTo>
                      <a:pt x="8670" y="1609"/>
                    </a:lnTo>
                    <a:lnTo>
                      <a:pt x="8273" y="4742"/>
                    </a:lnTo>
                    <a:lnTo>
                      <a:pt x="0" y="2953"/>
                    </a:lnTo>
                    <a:lnTo>
                      <a:pt x="398" y="0"/>
                    </a:lnTo>
                  </a:path>
                </a:pathLst>
              </a:custGeom>
              <a:noFill/>
              <a:ln w="0">
                <a:solidFill>
                  <a:srgbClr val="00A18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8" name="Freeform 890"/>
              <p:cNvSpPr>
                <a:spLocks/>
              </p:cNvSpPr>
              <p:nvPr/>
            </p:nvSpPr>
            <p:spPr bwMode="auto">
              <a:xfrm>
                <a:off x="4438" y="2561"/>
                <a:ext cx="20" cy="14"/>
              </a:xfrm>
              <a:custGeom>
                <a:avLst/>
                <a:gdLst>
                  <a:gd name="T0" fmla="*/ 0 w 993"/>
                  <a:gd name="T1" fmla="*/ 0 h 561"/>
                  <a:gd name="T2" fmla="*/ 0 w 993"/>
                  <a:gd name="T3" fmla="*/ 0 h 561"/>
                  <a:gd name="T4" fmla="*/ 0 w 993"/>
                  <a:gd name="T5" fmla="*/ 0 h 561"/>
                  <a:gd name="T6" fmla="*/ 0 w 993"/>
                  <a:gd name="T7" fmla="*/ 0 h 561"/>
                  <a:gd name="T8" fmla="*/ 0 w 993"/>
                  <a:gd name="T9" fmla="*/ 0 h 5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3"/>
                  <a:gd name="T16" fmla="*/ 0 h 561"/>
                  <a:gd name="T17" fmla="*/ 993 w 993"/>
                  <a:gd name="T18" fmla="*/ 561 h 5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3" h="561">
                    <a:moveTo>
                      <a:pt x="0" y="415"/>
                    </a:moveTo>
                    <a:lnTo>
                      <a:pt x="473" y="0"/>
                    </a:lnTo>
                    <a:lnTo>
                      <a:pt x="993" y="115"/>
                    </a:lnTo>
                    <a:lnTo>
                      <a:pt x="586" y="561"/>
                    </a:ln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9" name="Freeform 891"/>
              <p:cNvSpPr>
                <a:spLocks/>
              </p:cNvSpPr>
              <p:nvPr/>
            </p:nvSpPr>
            <p:spPr bwMode="auto">
              <a:xfrm>
                <a:off x="4438" y="2561"/>
                <a:ext cx="20" cy="14"/>
              </a:xfrm>
              <a:custGeom>
                <a:avLst/>
                <a:gdLst>
                  <a:gd name="T0" fmla="*/ 0 w 993"/>
                  <a:gd name="T1" fmla="*/ 0 h 561"/>
                  <a:gd name="T2" fmla="*/ 0 w 993"/>
                  <a:gd name="T3" fmla="*/ 0 h 561"/>
                  <a:gd name="T4" fmla="*/ 0 w 993"/>
                  <a:gd name="T5" fmla="*/ 0 h 561"/>
                  <a:gd name="T6" fmla="*/ 0 w 993"/>
                  <a:gd name="T7" fmla="*/ 0 h 561"/>
                  <a:gd name="T8" fmla="*/ 0 w 993"/>
                  <a:gd name="T9" fmla="*/ 0 h 5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3"/>
                  <a:gd name="T16" fmla="*/ 0 h 561"/>
                  <a:gd name="T17" fmla="*/ 993 w 993"/>
                  <a:gd name="T18" fmla="*/ 561 h 5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3" h="561">
                    <a:moveTo>
                      <a:pt x="0" y="415"/>
                    </a:moveTo>
                    <a:lnTo>
                      <a:pt x="473" y="0"/>
                    </a:lnTo>
                    <a:lnTo>
                      <a:pt x="993" y="115"/>
                    </a:lnTo>
                    <a:lnTo>
                      <a:pt x="586" y="561"/>
                    </a:lnTo>
                    <a:lnTo>
                      <a:pt x="0" y="4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0" name="Freeform 892"/>
              <p:cNvSpPr>
                <a:spLocks/>
              </p:cNvSpPr>
              <p:nvPr/>
            </p:nvSpPr>
            <p:spPr bwMode="auto">
              <a:xfrm>
                <a:off x="4428" y="2573"/>
                <a:ext cx="23" cy="15"/>
              </a:xfrm>
              <a:custGeom>
                <a:avLst/>
                <a:gdLst>
                  <a:gd name="T0" fmla="*/ 0 w 1185"/>
                  <a:gd name="T1" fmla="*/ 0 h 608"/>
                  <a:gd name="T2" fmla="*/ 0 w 1185"/>
                  <a:gd name="T3" fmla="*/ 0 h 608"/>
                  <a:gd name="T4" fmla="*/ 0 w 1185"/>
                  <a:gd name="T5" fmla="*/ 0 h 608"/>
                  <a:gd name="T6" fmla="*/ 0 w 1185"/>
                  <a:gd name="T7" fmla="*/ 0 h 608"/>
                  <a:gd name="T8" fmla="*/ 0 w 1185"/>
                  <a:gd name="T9" fmla="*/ 0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608"/>
                  <a:gd name="T17" fmla="*/ 1185 w 1185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608">
                    <a:moveTo>
                      <a:pt x="458" y="0"/>
                    </a:moveTo>
                    <a:lnTo>
                      <a:pt x="1185" y="177"/>
                    </a:lnTo>
                    <a:lnTo>
                      <a:pt x="822" y="608"/>
                    </a:lnTo>
                    <a:lnTo>
                      <a:pt x="0" y="39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1" name="Freeform 893"/>
              <p:cNvSpPr>
                <a:spLocks/>
              </p:cNvSpPr>
              <p:nvPr/>
            </p:nvSpPr>
            <p:spPr bwMode="auto">
              <a:xfrm>
                <a:off x="4428" y="2573"/>
                <a:ext cx="23" cy="15"/>
              </a:xfrm>
              <a:custGeom>
                <a:avLst/>
                <a:gdLst>
                  <a:gd name="T0" fmla="*/ 0 w 1185"/>
                  <a:gd name="T1" fmla="*/ 0 h 608"/>
                  <a:gd name="T2" fmla="*/ 0 w 1185"/>
                  <a:gd name="T3" fmla="*/ 0 h 608"/>
                  <a:gd name="T4" fmla="*/ 0 w 1185"/>
                  <a:gd name="T5" fmla="*/ 0 h 608"/>
                  <a:gd name="T6" fmla="*/ 0 w 1185"/>
                  <a:gd name="T7" fmla="*/ 0 h 608"/>
                  <a:gd name="T8" fmla="*/ 0 w 1185"/>
                  <a:gd name="T9" fmla="*/ 0 h 6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608"/>
                  <a:gd name="T17" fmla="*/ 1185 w 1185"/>
                  <a:gd name="T18" fmla="*/ 608 h 6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608">
                    <a:moveTo>
                      <a:pt x="458" y="0"/>
                    </a:moveTo>
                    <a:lnTo>
                      <a:pt x="1185" y="177"/>
                    </a:lnTo>
                    <a:lnTo>
                      <a:pt x="822" y="608"/>
                    </a:lnTo>
                    <a:lnTo>
                      <a:pt x="0" y="399"/>
                    </a:lnTo>
                    <a:lnTo>
                      <a:pt x="4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2" name="Freeform 894"/>
              <p:cNvSpPr>
                <a:spLocks/>
              </p:cNvSpPr>
              <p:nvPr/>
            </p:nvSpPr>
            <p:spPr bwMode="auto">
              <a:xfrm>
                <a:off x="4417" y="2585"/>
                <a:ext cx="31" cy="17"/>
              </a:xfrm>
              <a:custGeom>
                <a:avLst/>
                <a:gdLst>
                  <a:gd name="T0" fmla="*/ 0 w 1530"/>
                  <a:gd name="T1" fmla="*/ 0 h 686"/>
                  <a:gd name="T2" fmla="*/ 0 w 1530"/>
                  <a:gd name="T3" fmla="*/ 0 h 686"/>
                  <a:gd name="T4" fmla="*/ 0 w 1530"/>
                  <a:gd name="T5" fmla="*/ 0 h 686"/>
                  <a:gd name="T6" fmla="*/ 0 w 1530"/>
                  <a:gd name="T7" fmla="*/ 0 h 686"/>
                  <a:gd name="T8" fmla="*/ 0 w 1530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0"/>
                  <a:gd name="T16" fmla="*/ 0 h 686"/>
                  <a:gd name="T17" fmla="*/ 1530 w 1530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0" h="686">
                    <a:moveTo>
                      <a:pt x="441" y="0"/>
                    </a:moveTo>
                    <a:lnTo>
                      <a:pt x="1530" y="257"/>
                    </a:lnTo>
                    <a:lnTo>
                      <a:pt x="1185" y="686"/>
                    </a:lnTo>
                    <a:lnTo>
                      <a:pt x="0" y="401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3" name="Freeform 895"/>
              <p:cNvSpPr>
                <a:spLocks/>
              </p:cNvSpPr>
              <p:nvPr/>
            </p:nvSpPr>
            <p:spPr bwMode="auto">
              <a:xfrm>
                <a:off x="4417" y="2585"/>
                <a:ext cx="31" cy="17"/>
              </a:xfrm>
              <a:custGeom>
                <a:avLst/>
                <a:gdLst>
                  <a:gd name="T0" fmla="*/ 0 w 1530"/>
                  <a:gd name="T1" fmla="*/ 0 h 686"/>
                  <a:gd name="T2" fmla="*/ 0 w 1530"/>
                  <a:gd name="T3" fmla="*/ 0 h 686"/>
                  <a:gd name="T4" fmla="*/ 0 w 1530"/>
                  <a:gd name="T5" fmla="*/ 0 h 686"/>
                  <a:gd name="T6" fmla="*/ 0 w 1530"/>
                  <a:gd name="T7" fmla="*/ 0 h 686"/>
                  <a:gd name="T8" fmla="*/ 0 w 1530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0"/>
                  <a:gd name="T16" fmla="*/ 0 h 686"/>
                  <a:gd name="T17" fmla="*/ 1530 w 1530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0" h="686">
                    <a:moveTo>
                      <a:pt x="441" y="0"/>
                    </a:moveTo>
                    <a:lnTo>
                      <a:pt x="1530" y="257"/>
                    </a:lnTo>
                    <a:lnTo>
                      <a:pt x="1185" y="686"/>
                    </a:lnTo>
                    <a:lnTo>
                      <a:pt x="0" y="401"/>
                    </a:lnTo>
                    <a:lnTo>
                      <a:pt x="44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4" name="Freeform 896"/>
              <p:cNvSpPr>
                <a:spLocks/>
              </p:cNvSpPr>
              <p:nvPr/>
            </p:nvSpPr>
            <p:spPr bwMode="auto">
              <a:xfrm>
                <a:off x="4405" y="2596"/>
                <a:ext cx="24" cy="15"/>
              </a:xfrm>
              <a:custGeom>
                <a:avLst/>
                <a:gdLst>
                  <a:gd name="T0" fmla="*/ 0 w 1184"/>
                  <a:gd name="T1" fmla="*/ 0 h 610"/>
                  <a:gd name="T2" fmla="*/ 0 w 1184"/>
                  <a:gd name="T3" fmla="*/ 0 h 610"/>
                  <a:gd name="T4" fmla="*/ 0 w 1184"/>
                  <a:gd name="T5" fmla="*/ 0 h 610"/>
                  <a:gd name="T6" fmla="*/ 0 w 1184"/>
                  <a:gd name="T7" fmla="*/ 0 h 610"/>
                  <a:gd name="T8" fmla="*/ 0 w 1184"/>
                  <a:gd name="T9" fmla="*/ 0 h 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4"/>
                  <a:gd name="T16" fmla="*/ 0 h 610"/>
                  <a:gd name="T17" fmla="*/ 1184 w 1184"/>
                  <a:gd name="T18" fmla="*/ 610 h 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4" h="610">
                    <a:moveTo>
                      <a:pt x="503" y="0"/>
                    </a:moveTo>
                    <a:lnTo>
                      <a:pt x="1184" y="177"/>
                    </a:lnTo>
                    <a:lnTo>
                      <a:pt x="725" y="610"/>
                    </a:lnTo>
                    <a:lnTo>
                      <a:pt x="0" y="400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5" name="Freeform 897"/>
              <p:cNvSpPr>
                <a:spLocks/>
              </p:cNvSpPr>
              <p:nvPr/>
            </p:nvSpPr>
            <p:spPr bwMode="auto">
              <a:xfrm>
                <a:off x="4405" y="2596"/>
                <a:ext cx="24" cy="15"/>
              </a:xfrm>
              <a:custGeom>
                <a:avLst/>
                <a:gdLst>
                  <a:gd name="T0" fmla="*/ 0 w 1184"/>
                  <a:gd name="T1" fmla="*/ 0 h 610"/>
                  <a:gd name="T2" fmla="*/ 0 w 1184"/>
                  <a:gd name="T3" fmla="*/ 0 h 610"/>
                  <a:gd name="T4" fmla="*/ 0 w 1184"/>
                  <a:gd name="T5" fmla="*/ 0 h 610"/>
                  <a:gd name="T6" fmla="*/ 0 w 1184"/>
                  <a:gd name="T7" fmla="*/ 0 h 610"/>
                  <a:gd name="T8" fmla="*/ 0 w 1184"/>
                  <a:gd name="T9" fmla="*/ 0 h 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4"/>
                  <a:gd name="T16" fmla="*/ 0 h 610"/>
                  <a:gd name="T17" fmla="*/ 1184 w 1184"/>
                  <a:gd name="T18" fmla="*/ 610 h 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4" h="610">
                    <a:moveTo>
                      <a:pt x="503" y="0"/>
                    </a:moveTo>
                    <a:lnTo>
                      <a:pt x="1184" y="177"/>
                    </a:lnTo>
                    <a:lnTo>
                      <a:pt x="725" y="610"/>
                    </a:lnTo>
                    <a:lnTo>
                      <a:pt x="0" y="400"/>
                    </a:lnTo>
                    <a:lnTo>
                      <a:pt x="50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6" name="Freeform 898"/>
              <p:cNvSpPr>
                <a:spLocks/>
              </p:cNvSpPr>
              <p:nvPr/>
            </p:nvSpPr>
            <p:spPr bwMode="auto">
              <a:xfrm>
                <a:off x="4393" y="2607"/>
                <a:ext cx="23" cy="14"/>
              </a:xfrm>
              <a:custGeom>
                <a:avLst/>
                <a:gdLst>
                  <a:gd name="T0" fmla="*/ 0 w 1150"/>
                  <a:gd name="T1" fmla="*/ 0 h 575"/>
                  <a:gd name="T2" fmla="*/ 0 w 1150"/>
                  <a:gd name="T3" fmla="*/ 0 h 575"/>
                  <a:gd name="T4" fmla="*/ 0 w 1150"/>
                  <a:gd name="T5" fmla="*/ 0 h 575"/>
                  <a:gd name="T6" fmla="*/ 0 w 1150"/>
                  <a:gd name="T7" fmla="*/ 0 h 575"/>
                  <a:gd name="T8" fmla="*/ 0 w 1150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0"/>
                  <a:gd name="T16" fmla="*/ 0 h 575"/>
                  <a:gd name="T17" fmla="*/ 1150 w 1150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0" h="575">
                    <a:moveTo>
                      <a:pt x="520" y="0"/>
                    </a:moveTo>
                    <a:lnTo>
                      <a:pt x="1150" y="161"/>
                    </a:lnTo>
                    <a:lnTo>
                      <a:pt x="647" y="575"/>
                    </a:lnTo>
                    <a:lnTo>
                      <a:pt x="0" y="42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7" name="Freeform 899"/>
              <p:cNvSpPr>
                <a:spLocks/>
              </p:cNvSpPr>
              <p:nvPr/>
            </p:nvSpPr>
            <p:spPr bwMode="auto">
              <a:xfrm>
                <a:off x="4393" y="2607"/>
                <a:ext cx="23" cy="14"/>
              </a:xfrm>
              <a:custGeom>
                <a:avLst/>
                <a:gdLst>
                  <a:gd name="T0" fmla="*/ 0 w 1150"/>
                  <a:gd name="T1" fmla="*/ 0 h 575"/>
                  <a:gd name="T2" fmla="*/ 0 w 1150"/>
                  <a:gd name="T3" fmla="*/ 0 h 575"/>
                  <a:gd name="T4" fmla="*/ 0 w 1150"/>
                  <a:gd name="T5" fmla="*/ 0 h 575"/>
                  <a:gd name="T6" fmla="*/ 0 w 1150"/>
                  <a:gd name="T7" fmla="*/ 0 h 575"/>
                  <a:gd name="T8" fmla="*/ 0 w 1150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0"/>
                  <a:gd name="T16" fmla="*/ 0 h 575"/>
                  <a:gd name="T17" fmla="*/ 1150 w 1150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0" h="575">
                    <a:moveTo>
                      <a:pt x="520" y="0"/>
                    </a:moveTo>
                    <a:lnTo>
                      <a:pt x="1150" y="161"/>
                    </a:lnTo>
                    <a:lnTo>
                      <a:pt x="647" y="575"/>
                    </a:lnTo>
                    <a:lnTo>
                      <a:pt x="0" y="428"/>
                    </a:lnTo>
                    <a:lnTo>
                      <a:pt x="5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8" name="Freeform 900"/>
              <p:cNvSpPr>
                <a:spLocks/>
              </p:cNvSpPr>
              <p:nvPr/>
            </p:nvSpPr>
            <p:spPr bwMode="auto">
              <a:xfrm>
                <a:off x="4409" y="2612"/>
                <a:ext cx="23" cy="15"/>
              </a:xfrm>
              <a:custGeom>
                <a:avLst/>
                <a:gdLst>
                  <a:gd name="T0" fmla="*/ 0 w 1163"/>
                  <a:gd name="T1" fmla="*/ 0 h 606"/>
                  <a:gd name="T2" fmla="*/ 0 w 1163"/>
                  <a:gd name="T3" fmla="*/ 0 h 606"/>
                  <a:gd name="T4" fmla="*/ 0 w 1163"/>
                  <a:gd name="T5" fmla="*/ 0 h 606"/>
                  <a:gd name="T6" fmla="*/ 0 w 1163"/>
                  <a:gd name="T7" fmla="*/ 0 h 606"/>
                  <a:gd name="T8" fmla="*/ 0 w 1163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63"/>
                  <a:gd name="T16" fmla="*/ 0 h 606"/>
                  <a:gd name="T17" fmla="*/ 1163 w 1163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63" h="606">
                    <a:moveTo>
                      <a:pt x="0" y="414"/>
                    </a:moveTo>
                    <a:lnTo>
                      <a:pt x="503" y="0"/>
                    </a:lnTo>
                    <a:lnTo>
                      <a:pt x="1163" y="174"/>
                    </a:lnTo>
                    <a:lnTo>
                      <a:pt x="752" y="606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49" name="Freeform 901"/>
              <p:cNvSpPr>
                <a:spLocks/>
              </p:cNvSpPr>
              <p:nvPr/>
            </p:nvSpPr>
            <p:spPr bwMode="auto">
              <a:xfrm>
                <a:off x="4409" y="2612"/>
                <a:ext cx="23" cy="15"/>
              </a:xfrm>
              <a:custGeom>
                <a:avLst/>
                <a:gdLst>
                  <a:gd name="T0" fmla="*/ 0 w 1163"/>
                  <a:gd name="T1" fmla="*/ 0 h 606"/>
                  <a:gd name="T2" fmla="*/ 0 w 1163"/>
                  <a:gd name="T3" fmla="*/ 0 h 606"/>
                  <a:gd name="T4" fmla="*/ 0 w 1163"/>
                  <a:gd name="T5" fmla="*/ 0 h 606"/>
                  <a:gd name="T6" fmla="*/ 0 w 1163"/>
                  <a:gd name="T7" fmla="*/ 0 h 606"/>
                  <a:gd name="T8" fmla="*/ 0 w 1163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63"/>
                  <a:gd name="T16" fmla="*/ 0 h 606"/>
                  <a:gd name="T17" fmla="*/ 1163 w 1163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63" h="606">
                    <a:moveTo>
                      <a:pt x="0" y="414"/>
                    </a:moveTo>
                    <a:lnTo>
                      <a:pt x="503" y="0"/>
                    </a:lnTo>
                    <a:lnTo>
                      <a:pt x="1163" y="174"/>
                    </a:lnTo>
                    <a:lnTo>
                      <a:pt x="752" y="606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0" name="Freeform 902"/>
              <p:cNvSpPr>
                <a:spLocks/>
              </p:cNvSpPr>
              <p:nvPr/>
            </p:nvSpPr>
            <p:spPr bwMode="auto">
              <a:xfrm>
                <a:off x="4423" y="2602"/>
                <a:ext cx="23" cy="14"/>
              </a:xfrm>
              <a:custGeom>
                <a:avLst/>
                <a:gdLst>
                  <a:gd name="T0" fmla="*/ 0 w 1150"/>
                  <a:gd name="T1" fmla="*/ 0 h 606"/>
                  <a:gd name="T2" fmla="*/ 0 w 1150"/>
                  <a:gd name="T3" fmla="*/ 0 h 606"/>
                  <a:gd name="T4" fmla="*/ 0 w 1150"/>
                  <a:gd name="T5" fmla="*/ 0 h 606"/>
                  <a:gd name="T6" fmla="*/ 0 w 1150"/>
                  <a:gd name="T7" fmla="*/ 0 h 606"/>
                  <a:gd name="T8" fmla="*/ 0 w 1150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0"/>
                  <a:gd name="T16" fmla="*/ 0 h 606"/>
                  <a:gd name="T17" fmla="*/ 1150 w 1150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0" h="606">
                    <a:moveTo>
                      <a:pt x="410" y="0"/>
                    </a:moveTo>
                    <a:lnTo>
                      <a:pt x="1150" y="178"/>
                    </a:lnTo>
                    <a:lnTo>
                      <a:pt x="773" y="606"/>
                    </a:lnTo>
                    <a:lnTo>
                      <a:pt x="0" y="414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1" name="Freeform 903"/>
              <p:cNvSpPr>
                <a:spLocks/>
              </p:cNvSpPr>
              <p:nvPr/>
            </p:nvSpPr>
            <p:spPr bwMode="auto">
              <a:xfrm>
                <a:off x="4423" y="2602"/>
                <a:ext cx="23" cy="14"/>
              </a:xfrm>
              <a:custGeom>
                <a:avLst/>
                <a:gdLst>
                  <a:gd name="T0" fmla="*/ 0 w 1150"/>
                  <a:gd name="T1" fmla="*/ 0 h 606"/>
                  <a:gd name="T2" fmla="*/ 0 w 1150"/>
                  <a:gd name="T3" fmla="*/ 0 h 606"/>
                  <a:gd name="T4" fmla="*/ 0 w 1150"/>
                  <a:gd name="T5" fmla="*/ 0 h 606"/>
                  <a:gd name="T6" fmla="*/ 0 w 1150"/>
                  <a:gd name="T7" fmla="*/ 0 h 606"/>
                  <a:gd name="T8" fmla="*/ 0 w 1150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0"/>
                  <a:gd name="T16" fmla="*/ 0 h 606"/>
                  <a:gd name="T17" fmla="*/ 1150 w 1150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0" h="606">
                    <a:moveTo>
                      <a:pt x="410" y="0"/>
                    </a:moveTo>
                    <a:lnTo>
                      <a:pt x="1150" y="178"/>
                    </a:lnTo>
                    <a:lnTo>
                      <a:pt x="773" y="606"/>
                    </a:lnTo>
                    <a:lnTo>
                      <a:pt x="0" y="414"/>
                    </a:lnTo>
                    <a:lnTo>
                      <a:pt x="4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2" name="Freeform 904"/>
              <p:cNvSpPr>
                <a:spLocks/>
              </p:cNvSpPr>
              <p:nvPr/>
            </p:nvSpPr>
            <p:spPr bwMode="auto">
              <a:xfrm>
                <a:off x="4426" y="2617"/>
                <a:ext cx="24" cy="15"/>
              </a:xfrm>
              <a:custGeom>
                <a:avLst/>
                <a:gdLst>
                  <a:gd name="T0" fmla="*/ 0 w 1168"/>
                  <a:gd name="T1" fmla="*/ 0 h 606"/>
                  <a:gd name="T2" fmla="*/ 0 w 1168"/>
                  <a:gd name="T3" fmla="*/ 0 h 606"/>
                  <a:gd name="T4" fmla="*/ 0 w 1168"/>
                  <a:gd name="T5" fmla="*/ 0 h 606"/>
                  <a:gd name="T6" fmla="*/ 0 w 1168"/>
                  <a:gd name="T7" fmla="*/ 0 h 606"/>
                  <a:gd name="T8" fmla="*/ 0 w 1168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68"/>
                  <a:gd name="T16" fmla="*/ 0 h 606"/>
                  <a:gd name="T17" fmla="*/ 1168 w 1168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68" h="606">
                    <a:moveTo>
                      <a:pt x="394" y="0"/>
                    </a:moveTo>
                    <a:lnTo>
                      <a:pt x="1168" y="192"/>
                    </a:lnTo>
                    <a:lnTo>
                      <a:pt x="744" y="606"/>
                    </a:lnTo>
                    <a:lnTo>
                      <a:pt x="0" y="432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3" name="Freeform 905"/>
              <p:cNvSpPr>
                <a:spLocks/>
              </p:cNvSpPr>
              <p:nvPr/>
            </p:nvSpPr>
            <p:spPr bwMode="auto">
              <a:xfrm>
                <a:off x="4426" y="2617"/>
                <a:ext cx="24" cy="15"/>
              </a:xfrm>
              <a:custGeom>
                <a:avLst/>
                <a:gdLst>
                  <a:gd name="T0" fmla="*/ 0 w 1168"/>
                  <a:gd name="T1" fmla="*/ 0 h 606"/>
                  <a:gd name="T2" fmla="*/ 0 w 1168"/>
                  <a:gd name="T3" fmla="*/ 0 h 606"/>
                  <a:gd name="T4" fmla="*/ 0 w 1168"/>
                  <a:gd name="T5" fmla="*/ 0 h 606"/>
                  <a:gd name="T6" fmla="*/ 0 w 1168"/>
                  <a:gd name="T7" fmla="*/ 0 h 606"/>
                  <a:gd name="T8" fmla="*/ 0 w 1168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68"/>
                  <a:gd name="T16" fmla="*/ 0 h 606"/>
                  <a:gd name="T17" fmla="*/ 1168 w 1168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68" h="606">
                    <a:moveTo>
                      <a:pt x="394" y="0"/>
                    </a:moveTo>
                    <a:lnTo>
                      <a:pt x="1168" y="192"/>
                    </a:lnTo>
                    <a:lnTo>
                      <a:pt x="744" y="606"/>
                    </a:lnTo>
                    <a:lnTo>
                      <a:pt x="0" y="432"/>
                    </a:lnTo>
                    <a:lnTo>
                      <a:pt x="39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4" name="Freeform 906"/>
              <p:cNvSpPr>
                <a:spLocks/>
              </p:cNvSpPr>
              <p:nvPr/>
            </p:nvSpPr>
            <p:spPr bwMode="auto">
              <a:xfrm>
                <a:off x="4444" y="2623"/>
                <a:ext cx="24" cy="15"/>
              </a:xfrm>
              <a:custGeom>
                <a:avLst/>
                <a:gdLst>
                  <a:gd name="T0" fmla="*/ 0 w 1197"/>
                  <a:gd name="T1" fmla="*/ 0 h 619"/>
                  <a:gd name="T2" fmla="*/ 0 w 1197"/>
                  <a:gd name="T3" fmla="*/ 0 h 619"/>
                  <a:gd name="T4" fmla="*/ 0 w 1197"/>
                  <a:gd name="T5" fmla="*/ 0 h 619"/>
                  <a:gd name="T6" fmla="*/ 0 w 1197"/>
                  <a:gd name="T7" fmla="*/ 0 h 619"/>
                  <a:gd name="T8" fmla="*/ 0 w 1197"/>
                  <a:gd name="T9" fmla="*/ 0 h 6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7"/>
                  <a:gd name="T16" fmla="*/ 0 h 619"/>
                  <a:gd name="T17" fmla="*/ 1197 w 1197"/>
                  <a:gd name="T18" fmla="*/ 619 h 6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7" h="619">
                    <a:moveTo>
                      <a:pt x="0" y="428"/>
                    </a:moveTo>
                    <a:lnTo>
                      <a:pt x="472" y="0"/>
                    </a:lnTo>
                    <a:lnTo>
                      <a:pt x="1197" y="188"/>
                    </a:lnTo>
                    <a:lnTo>
                      <a:pt x="773" y="619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5" name="Freeform 907"/>
              <p:cNvSpPr>
                <a:spLocks/>
              </p:cNvSpPr>
              <p:nvPr/>
            </p:nvSpPr>
            <p:spPr bwMode="auto">
              <a:xfrm>
                <a:off x="4444" y="2623"/>
                <a:ext cx="24" cy="15"/>
              </a:xfrm>
              <a:custGeom>
                <a:avLst/>
                <a:gdLst>
                  <a:gd name="T0" fmla="*/ 0 w 1197"/>
                  <a:gd name="T1" fmla="*/ 0 h 619"/>
                  <a:gd name="T2" fmla="*/ 0 w 1197"/>
                  <a:gd name="T3" fmla="*/ 0 h 619"/>
                  <a:gd name="T4" fmla="*/ 0 w 1197"/>
                  <a:gd name="T5" fmla="*/ 0 h 619"/>
                  <a:gd name="T6" fmla="*/ 0 w 1197"/>
                  <a:gd name="T7" fmla="*/ 0 h 619"/>
                  <a:gd name="T8" fmla="*/ 0 w 1197"/>
                  <a:gd name="T9" fmla="*/ 0 h 6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7"/>
                  <a:gd name="T16" fmla="*/ 0 h 619"/>
                  <a:gd name="T17" fmla="*/ 1197 w 1197"/>
                  <a:gd name="T18" fmla="*/ 619 h 6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7" h="619">
                    <a:moveTo>
                      <a:pt x="0" y="428"/>
                    </a:moveTo>
                    <a:lnTo>
                      <a:pt x="472" y="0"/>
                    </a:lnTo>
                    <a:lnTo>
                      <a:pt x="1197" y="188"/>
                    </a:lnTo>
                    <a:lnTo>
                      <a:pt x="773" y="619"/>
                    </a:lnTo>
                    <a:lnTo>
                      <a:pt x="0" y="4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6" name="Freeform 908"/>
              <p:cNvSpPr>
                <a:spLocks/>
              </p:cNvSpPr>
              <p:nvPr/>
            </p:nvSpPr>
            <p:spPr bwMode="auto">
              <a:xfrm>
                <a:off x="4461" y="2628"/>
                <a:ext cx="119" cy="44"/>
              </a:xfrm>
              <a:custGeom>
                <a:avLst/>
                <a:gdLst>
                  <a:gd name="T0" fmla="*/ 0 w 5907"/>
                  <a:gd name="T1" fmla="*/ 0 h 1800"/>
                  <a:gd name="T2" fmla="*/ 0 w 5907"/>
                  <a:gd name="T3" fmla="*/ 0 h 1800"/>
                  <a:gd name="T4" fmla="*/ 0 w 5907"/>
                  <a:gd name="T5" fmla="*/ 0 h 1800"/>
                  <a:gd name="T6" fmla="*/ 0 w 5907"/>
                  <a:gd name="T7" fmla="*/ 0 h 1800"/>
                  <a:gd name="T8" fmla="*/ 0 w 5907"/>
                  <a:gd name="T9" fmla="*/ 0 h 1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07"/>
                  <a:gd name="T16" fmla="*/ 0 h 1800"/>
                  <a:gd name="T17" fmla="*/ 5907 w 5907"/>
                  <a:gd name="T18" fmla="*/ 1800 h 1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07" h="1800">
                    <a:moveTo>
                      <a:pt x="5907" y="1389"/>
                    </a:moveTo>
                    <a:lnTo>
                      <a:pt x="458" y="0"/>
                    </a:lnTo>
                    <a:lnTo>
                      <a:pt x="0" y="414"/>
                    </a:lnTo>
                    <a:lnTo>
                      <a:pt x="5558" y="1800"/>
                    </a:lnTo>
                    <a:lnTo>
                      <a:pt x="5907" y="1389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7" name="Freeform 909"/>
              <p:cNvSpPr>
                <a:spLocks/>
              </p:cNvSpPr>
              <p:nvPr/>
            </p:nvSpPr>
            <p:spPr bwMode="auto">
              <a:xfrm>
                <a:off x="4461" y="2628"/>
                <a:ext cx="119" cy="44"/>
              </a:xfrm>
              <a:custGeom>
                <a:avLst/>
                <a:gdLst>
                  <a:gd name="T0" fmla="*/ 0 w 5907"/>
                  <a:gd name="T1" fmla="*/ 0 h 1800"/>
                  <a:gd name="T2" fmla="*/ 0 w 5907"/>
                  <a:gd name="T3" fmla="*/ 0 h 1800"/>
                  <a:gd name="T4" fmla="*/ 0 w 5907"/>
                  <a:gd name="T5" fmla="*/ 0 h 1800"/>
                  <a:gd name="T6" fmla="*/ 0 w 5907"/>
                  <a:gd name="T7" fmla="*/ 0 h 1800"/>
                  <a:gd name="T8" fmla="*/ 0 w 5907"/>
                  <a:gd name="T9" fmla="*/ 0 h 18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07"/>
                  <a:gd name="T16" fmla="*/ 0 h 1800"/>
                  <a:gd name="T17" fmla="*/ 5907 w 5907"/>
                  <a:gd name="T18" fmla="*/ 1800 h 1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07" h="1800">
                    <a:moveTo>
                      <a:pt x="5907" y="1389"/>
                    </a:moveTo>
                    <a:lnTo>
                      <a:pt x="458" y="0"/>
                    </a:lnTo>
                    <a:lnTo>
                      <a:pt x="0" y="414"/>
                    </a:lnTo>
                    <a:lnTo>
                      <a:pt x="5558" y="1800"/>
                    </a:lnTo>
                    <a:lnTo>
                      <a:pt x="5907" y="13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8" name="Freeform 910"/>
              <p:cNvSpPr>
                <a:spLocks/>
              </p:cNvSpPr>
              <p:nvPr/>
            </p:nvSpPr>
            <p:spPr bwMode="auto">
              <a:xfrm>
                <a:off x="4460" y="2612"/>
                <a:ext cx="20" cy="16"/>
              </a:xfrm>
              <a:custGeom>
                <a:avLst/>
                <a:gdLst>
                  <a:gd name="T0" fmla="*/ 0 w 1023"/>
                  <a:gd name="T1" fmla="*/ 0 h 624"/>
                  <a:gd name="T2" fmla="*/ 0 w 1023"/>
                  <a:gd name="T3" fmla="*/ 0 h 624"/>
                  <a:gd name="T4" fmla="*/ 0 w 1023"/>
                  <a:gd name="T5" fmla="*/ 0 h 624"/>
                  <a:gd name="T6" fmla="*/ 0 w 1023"/>
                  <a:gd name="T7" fmla="*/ 0 h 624"/>
                  <a:gd name="T8" fmla="*/ 0 w 1023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624"/>
                  <a:gd name="T17" fmla="*/ 1023 w 1023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624">
                    <a:moveTo>
                      <a:pt x="0" y="433"/>
                    </a:moveTo>
                    <a:lnTo>
                      <a:pt x="377" y="0"/>
                    </a:lnTo>
                    <a:lnTo>
                      <a:pt x="1023" y="161"/>
                    </a:lnTo>
                    <a:lnTo>
                      <a:pt x="691" y="624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59" name="Freeform 911"/>
              <p:cNvSpPr>
                <a:spLocks/>
              </p:cNvSpPr>
              <p:nvPr/>
            </p:nvSpPr>
            <p:spPr bwMode="auto">
              <a:xfrm>
                <a:off x="4460" y="2612"/>
                <a:ext cx="20" cy="16"/>
              </a:xfrm>
              <a:custGeom>
                <a:avLst/>
                <a:gdLst>
                  <a:gd name="T0" fmla="*/ 0 w 1023"/>
                  <a:gd name="T1" fmla="*/ 0 h 624"/>
                  <a:gd name="T2" fmla="*/ 0 w 1023"/>
                  <a:gd name="T3" fmla="*/ 0 h 624"/>
                  <a:gd name="T4" fmla="*/ 0 w 1023"/>
                  <a:gd name="T5" fmla="*/ 0 h 624"/>
                  <a:gd name="T6" fmla="*/ 0 w 1023"/>
                  <a:gd name="T7" fmla="*/ 0 h 624"/>
                  <a:gd name="T8" fmla="*/ 0 w 1023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624"/>
                  <a:gd name="T17" fmla="*/ 1023 w 1023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624">
                    <a:moveTo>
                      <a:pt x="0" y="433"/>
                    </a:moveTo>
                    <a:lnTo>
                      <a:pt x="377" y="0"/>
                    </a:lnTo>
                    <a:lnTo>
                      <a:pt x="1023" y="161"/>
                    </a:lnTo>
                    <a:lnTo>
                      <a:pt x="691" y="624"/>
                    </a:lnTo>
                    <a:lnTo>
                      <a:pt x="0" y="4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0" name="Freeform 912"/>
              <p:cNvSpPr>
                <a:spLocks/>
              </p:cNvSpPr>
              <p:nvPr/>
            </p:nvSpPr>
            <p:spPr bwMode="auto">
              <a:xfrm>
                <a:off x="4464" y="2598"/>
                <a:ext cx="21" cy="16"/>
              </a:xfrm>
              <a:custGeom>
                <a:avLst/>
                <a:gdLst>
                  <a:gd name="T0" fmla="*/ 0 w 1040"/>
                  <a:gd name="T1" fmla="*/ 0 h 622"/>
                  <a:gd name="T2" fmla="*/ 0 w 1040"/>
                  <a:gd name="T3" fmla="*/ 0 h 622"/>
                  <a:gd name="T4" fmla="*/ 0 w 1040"/>
                  <a:gd name="T5" fmla="*/ 0 h 622"/>
                  <a:gd name="T6" fmla="*/ 0 w 1040"/>
                  <a:gd name="T7" fmla="*/ 0 h 622"/>
                  <a:gd name="T8" fmla="*/ 0 w 1040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22"/>
                  <a:gd name="T17" fmla="*/ 1040 w 1040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22">
                    <a:moveTo>
                      <a:pt x="0" y="417"/>
                    </a:moveTo>
                    <a:lnTo>
                      <a:pt x="301" y="0"/>
                    </a:lnTo>
                    <a:lnTo>
                      <a:pt x="1040" y="177"/>
                    </a:lnTo>
                    <a:lnTo>
                      <a:pt x="743" y="622"/>
                    </a:lnTo>
                    <a:lnTo>
                      <a:pt x="0" y="417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1" name="Freeform 913"/>
              <p:cNvSpPr>
                <a:spLocks/>
              </p:cNvSpPr>
              <p:nvPr/>
            </p:nvSpPr>
            <p:spPr bwMode="auto">
              <a:xfrm>
                <a:off x="4464" y="2598"/>
                <a:ext cx="21" cy="16"/>
              </a:xfrm>
              <a:custGeom>
                <a:avLst/>
                <a:gdLst>
                  <a:gd name="T0" fmla="*/ 0 w 1040"/>
                  <a:gd name="T1" fmla="*/ 0 h 622"/>
                  <a:gd name="T2" fmla="*/ 0 w 1040"/>
                  <a:gd name="T3" fmla="*/ 0 h 622"/>
                  <a:gd name="T4" fmla="*/ 0 w 1040"/>
                  <a:gd name="T5" fmla="*/ 0 h 622"/>
                  <a:gd name="T6" fmla="*/ 0 w 1040"/>
                  <a:gd name="T7" fmla="*/ 0 h 622"/>
                  <a:gd name="T8" fmla="*/ 0 w 1040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22"/>
                  <a:gd name="T17" fmla="*/ 1040 w 1040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22">
                    <a:moveTo>
                      <a:pt x="0" y="417"/>
                    </a:moveTo>
                    <a:lnTo>
                      <a:pt x="301" y="0"/>
                    </a:lnTo>
                    <a:lnTo>
                      <a:pt x="1040" y="177"/>
                    </a:lnTo>
                    <a:lnTo>
                      <a:pt x="743" y="622"/>
                    </a:lnTo>
                    <a:lnTo>
                      <a:pt x="0" y="4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2" name="Freeform 914"/>
              <p:cNvSpPr>
                <a:spLocks/>
              </p:cNvSpPr>
              <p:nvPr/>
            </p:nvSpPr>
            <p:spPr bwMode="auto">
              <a:xfrm>
                <a:off x="4468" y="2585"/>
                <a:ext cx="22" cy="15"/>
              </a:xfrm>
              <a:custGeom>
                <a:avLst/>
                <a:gdLst>
                  <a:gd name="T0" fmla="*/ 0 w 1072"/>
                  <a:gd name="T1" fmla="*/ 0 h 606"/>
                  <a:gd name="T2" fmla="*/ 0 w 1072"/>
                  <a:gd name="T3" fmla="*/ 0 h 606"/>
                  <a:gd name="T4" fmla="*/ 0 w 1072"/>
                  <a:gd name="T5" fmla="*/ 0 h 606"/>
                  <a:gd name="T6" fmla="*/ 0 w 1072"/>
                  <a:gd name="T7" fmla="*/ 0 h 606"/>
                  <a:gd name="T8" fmla="*/ 0 w 1072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2"/>
                  <a:gd name="T16" fmla="*/ 0 h 606"/>
                  <a:gd name="T17" fmla="*/ 1072 w 1072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2" h="606">
                    <a:moveTo>
                      <a:pt x="0" y="431"/>
                    </a:moveTo>
                    <a:lnTo>
                      <a:pt x="345" y="0"/>
                    </a:lnTo>
                    <a:lnTo>
                      <a:pt x="1072" y="174"/>
                    </a:lnTo>
                    <a:lnTo>
                      <a:pt x="756" y="606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3" name="Freeform 915"/>
              <p:cNvSpPr>
                <a:spLocks/>
              </p:cNvSpPr>
              <p:nvPr/>
            </p:nvSpPr>
            <p:spPr bwMode="auto">
              <a:xfrm>
                <a:off x="4468" y="2585"/>
                <a:ext cx="22" cy="15"/>
              </a:xfrm>
              <a:custGeom>
                <a:avLst/>
                <a:gdLst>
                  <a:gd name="T0" fmla="*/ 0 w 1072"/>
                  <a:gd name="T1" fmla="*/ 0 h 606"/>
                  <a:gd name="T2" fmla="*/ 0 w 1072"/>
                  <a:gd name="T3" fmla="*/ 0 h 606"/>
                  <a:gd name="T4" fmla="*/ 0 w 1072"/>
                  <a:gd name="T5" fmla="*/ 0 h 606"/>
                  <a:gd name="T6" fmla="*/ 0 w 1072"/>
                  <a:gd name="T7" fmla="*/ 0 h 606"/>
                  <a:gd name="T8" fmla="*/ 0 w 1072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2"/>
                  <a:gd name="T16" fmla="*/ 0 h 606"/>
                  <a:gd name="T17" fmla="*/ 1072 w 1072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2" h="606">
                    <a:moveTo>
                      <a:pt x="0" y="431"/>
                    </a:moveTo>
                    <a:lnTo>
                      <a:pt x="345" y="0"/>
                    </a:lnTo>
                    <a:lnTo>
                      <a:pt x="1072" y="174"/>
                    </a:lnTo>
                    <a:lnTo>
                      <a:pt x="756" y="606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4" name="Freeform 916"/>
              <p:cNvSpPr>
                <a:spLocks/>
              </p:cNvSpPr>
              <p:nvPr/>
            </p:nvSpPr>
            <p:spPr bwMode="auto">
              <a:xfrm>
                <a:off x="4472" y="2571"/>
                <a:ext cx="21" cy="15"/>
              </a:xfrm>
              <a:custGeom>
                <a:avLst/>
                <a:gdLst>
                  <a:gd name="T0" fmla="*/ 0 w 1058"/>
                  <a:gd name="T1" fmla="*/ 0 h 622"/>
                  <a:gd name="T2" fmla="*/ 0 w 1058"/>
                  <a:gd name="T3" fmla="*/ 0 h 622"/>
                  <a:gd name="T4" fmla="*/ 0 w 1058"/>
                  <a:gd name="T5" fmla="*/ 0 h 622"/>
                  <a:gd name="T6" fmla="*/ 0 w 1058"/>
                  <a:gd name="T7" fmla="*/ 0 h 622"/>
                  <a:gd name="T8" fmla="*/ 0 w 1058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22"/>
                  <a:gd name="T17" fmla="*/ 1058 w 1058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22">
                    <a:moveTo>
                      <a:pt x="0" y="462"/>
                    </a:moveTo>
                    <a:lnTo>
                      <a:pt x="363" y="0"/>
                    </a:lnTo>
                    <a:lnTo>
                      <a:pt x="1058" y="160"/>
                    </a:lnTo>
                    <a:lnTo>
                      <a:pt x="725" y="622"/>
                    </a:lnTo>
                    <a:lnTo>
                      <a:pt x="0" y="46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5" name="Freeform 917"/>
              <p:cNvSpPr>
                <a:spLocks/>
              </p:cNvSpPr>
              <p:nvPr/>
            </p:nvSpPr>
            <p:spPr bwMode="auto">
              <a:xfrm>
                <a:off x="4472" y="2571"/>
                <a:ext cx="21" cy="15"/>
              </a:xfrm>
              <a:custGeom>
                <a:avLst/>
                <a:gdLst>
                  <a:gd name="T0" fmla="*/ 0 w 1058"/>
                  <a:gd name="T1" fmla="*/ 0 h 622"/>
                  <a:gd name="T2" fmla="*/ 0 w 1058"/>
                  <a:gd name="T3" fmla="*/ 0 h 622"/>
                  <a:gd name="T4" fmla="*/ 0 w 1058"/>
                  <a:gd name="T5" fmla="*/ 0 h 622"/>
                  <a:gd name="T6" fmla="*/ 0 w 1058"/>
                  <a:gd name="T7" fmla="*/ 0 h 622"/>
                  <a:gd name="T8" fmla="*/ 0 w 1058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22"/>
                  <a:gd name="T17" fmla="*/ 1058 w 1058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22">
                    <a:moveTo>
                      <a:pt x="0" y="462"/>
                    </a:moveTo>
                    <a:lnTo>
                      <a:pt x="363" y="0"/>
                    </a:lnTo>
                    <a:lnTo>
                      <a:pt x="1058" y="160"/>
                    </a:lnTo>
                    <a:lnTo>
                      <a:pt x="725" y="622"/>
                    </a:lnTo>
                    <a:lnTo>
                      <a:pt x="0" y="4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6" name="Freeform 918"/>
              <p:cNvSpPr>
                <a:spLocks/>
              </p:cNvSpPr>
              <p:nvPr/>
            </p:nvSpPr>
            <p:spPr bwMode="auto">
              <a:xfrm>
                <a:off x="4455" y="2566"/>
                <a:ext cx="21" cy="15"/>
              </a:xfrm>
              <a:custGeom>
                <a:avLst/>
                <a:gdLst>
                  <a:gd name="T0" fmla="*/ 0 w 1023"/>
                  <a:gd name="T1" fmla="*/ 0 h 592"/>
                  <a:gd name="T2" fmla="*/ 0 w 1023"/>
                  <a:gd name="T3" fmla="*/ 0 h 592"/>
                  <a:gd name="T4" fmla="*/ 0 w 1023"/>
                  <a:gd name="T5" fmla="*/ 0 h 592"/>
                  <a:gd name="T6" fmla="*/ 0 w 1023"/>
                  <a:gd name="T7" fmla="*/ 0 h 592"/>
                  <a:gd name="T8" fmla="*/ 0 w 1023"/>
                  <a:gd name="T9" fmla="*/ 0 h 5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592"/>
                  <a:gd name="T17" fmla="*/ 1023 w 1023"/>
                  <a:gd name="T18" fmla="*/ 592 h 5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592">
                    <a:moveTo>
                      <a:pt x="0" y="432"/>
                    </a:moveTo>
                    <a:lnTo>
                      <a:pt x="411" y="0"/>
                    </a:lnTo>
                    <a:lnTo>
                      <a:pt x="1023" y="160"/>
                    </a:lnTo>
                    <a:lnTo>
                      <a:pt x="660" y="592"/>
                    </a:lnTo>
                    <a:lnTo>
                      <a:pt x="0" y="43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7" name="Freeform 919"/>
              <p:cNvSpPr>
                <a:spLocks/>
              </p:cNvSpPr>
              <p:nvPr/>
            </p:nvSpPr>
            <p:spPr bwMode="auto">
              <a:xfrm>
                <a:off x="4455" y="2566"/>
                <a:ext cx="21" cy="15"/>
              </a:xfrm>
              <a:custGeom>
                <a:avLst/>
                <a:gdLst>
                  <a:gd name="T0" fmla="*/ 0 w 1023"/>
                  <a:gd name="T1" fmla="*/ 0 h 592"/>
                  <a:gd name="T2" fmla="*/ 0 w 1023"/>
                  <a:gd name="T3" fmla="*/ 0 h 592"/>
                  <a:gd name="T4" fmla="*/ 0 w 1023"/>
                  <a:gd name="T5" fmla="*/ 0 h 592"/>
                  <a:gd name="T6" fmla="*/ 0 w 1023"/>
                  <a:gd name="T7" fmla="*/ 0 h 592"/>
                  <a:gd name="T8" fmla="*/ 0 w 1023"/>
                  <a:gd name="T9" fmla="*/ 0 h 5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592"/>
                  <a:gd name="T17" fmla="*/ 1023 w 1023"/>
                  <a:gd name="T18" fmla="*/ 592 h 5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592">
                    <a:moveTo>
                      <a:pt x="0" y="432"/>
                    </a:moveTo>
                    <a:lnTo>
                      <a:pt x="411" y="0"/>
                    </a:lnTo>
                    <a:lnTo>
                      <a:pt x="1023" y="160"/>
                    </a:lnTo>
                    <a:lnTo>
                      <a:pt x="660" y="592"/>
                    </a:lnTo>
                    <a:lnTo>
                      <a:pt x="0" y="4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8" name="Freeform 920"/>
              <p:cNvSpPr>
                <a:spLocks/>
              </p:cNvSpPr>
              <p:nvPr/>
            </p:nvSpPr>
            <p:spPr bwMode="auto">
              <a:xfrm>
                <a:off x="4451" y="2580"/>
                <a:ext cx="21" cy="14"/>
              </a:xfrm>
              <a:custGeom>
                <a:avLst/>
                <a:gdLst>
                  <a:gd name="T0" fmla="*/ 0 w 1040"/>
                  <a:gd name="T1" fmla="*/ 0 h 574"/>
                  <a:gd name="T2" fmla="*/ 0 w 1040"/>
                  <a:gd name="T3" fmla="*/ 0 h 574"/>
                  <a:gd name="T4" fmla="*/ 0 w 1040"/>
                  <a:gd name="T5" fmla="*/ 0 h 574"/>
                  <a:gd name="T6" fmla="*/ 0 w 1040"/>
                  <a:gd name="T7" fmla="*/ 0 h 574"/>
                  <a:gd name="T8" fmla="*/ 0 w 1040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574"/>
                  <a:gd name="T17" fmla="*/ 1040 w 1040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574">
                    <a:moveTo>
                      <a:pt x="0" y="414"/>
                    </a:moveTo>
                    <a:lnTo>
                      <a:pt x="376" y="0"/>
                    </a:lnTo>
                    <a:lnTo>
                      <a:pt x="1040" y="156"/>
                    </a:lnTo>
                    <a:lnTo>
                      <a:pt x="691" y="574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69" name="Freeform 921"/>
              <p:cNvSpPr>
                <a:spLocks/>
              </p:cNvSpPr>
              <p:nvPr/>
            </p:nvSpPr>
            <p:spPr bwMode="auto">
              <a:xfrm>
                <a:off x="4451" y="2580"/>
                <a:ext cx="21" cy="14"/>
              </a:xfrm>
              <a:custGeom>
                <a:avLst/>
                <a:gdLst>
                  <a:gd name="T0" fmla="*/ 0 w 1040"/>
                  <a:gd name="T1" fmla="*/ 0 h 574"/>
                  <a:gd name="T2" fmla="*/ 0 w 1040"/>
                  <a:gd name="T3" fmla="*/ 0 h 574"/>
                  <a:gd name="T4" fmla="*/ 0 w 1040"/>
                  <a:gd name="T5" fmla="*/ 0 h 574"/>
                  <a:gd name="T6" fmla="*/ 0 w 1040"/>
                  <a:gd name="T7" fmla="*/ 0 h 574"/>
                  <a:gd name="T8" fmla="*/ 0 w 1040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574"/>
                  <a:gd name="T17" fmla="*/ 1040 w 1040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574">
                    <a:moveTo>
                      <a:pt x="0" y="414"/>
                    </a:moveTo>
                    <a:lnTo>
                      <a:pt x="376" y="0"/>
                    </a:lnTo>
                    <a:lnTo>
                      <a:pt x="1040" y="156"/>
                    </a:lnTo>
                    <a:lnTo>
                      <a:pt x="691" y="574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0" name="Freeform 922"/>
              <p:cNvSpPr>
                <a:spLocks/>
              </p:cNvSpPr>
              <p:nvPr/>
            </p:nvSpPr>
            <p:spPr bwMode="auto">
              <a:xfrm>
                <a:off x="4446" y="2593"/>
                <a:ext cx="21" cy="14"/>
              </a:xfrm>
              <a:custGeom>
                <a:avLst/>
                <a:gdLst>
                  <a:gd name="T0" fmla="*/ 0 w 1041"/>
                  <a:gd name="T1" fmla="*/ 0 h 574"/>
                  <a:gd name="T2" fmla="*/ 0 w 1041"/>
                  <a:gd name="T3" fmla="*/ 0 h 574"/>
                  <a:gd name="T4" fmla="*/ 0 w 1041"/>
                  <a:gd name="T5" fmla="*/ 0 h 574"/>
                  <a:gd name="T6" fmla="*/ 0 w 1041"/>
                  <a:gd name="T7" fmla="*/ 0 h 574"/>
                  <a:gd name="T8" fmla="*/ 0 w 1041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574"/>
                  <a:gd name="T17" fmla="*/ 1041 w 1041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574">
                    <a:moveTo>
                      <a:pt x="0" y="414"/>
                    </a:moveTo>
                    <a:lnTo>
                      <a:pt x="363" y="0"/>
                    </a:lnTo>
                    <a:lnTo>
                      <a:pt x="1041" y="160"/>
                    </a:lnTo>
                    <a:lnTo>
                      <a:pt x="681" y="574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1" name="Freeform 923"/>
              <p:cNvSpPr>
                <a:spLocks/>
              </p:cNvSpPr>
              <p:nvPr/>
            </p:nvSpPr>
            <p:spPr bwMode="auto">
              <a:xfrm>
                <a:off x="4446" y="2593"/>
                <a:ext cx="21" cy="14"/>
              </a:xfrm>
              <a:custGeom>
                <a:avLst/>
                <a:gdLst>
                  <a:gd name="T0" fmla="*/ 0 w 1041"/>
                  <a:gd name="T1" fmla="*/ 0 h 574"/>
                  <a:gd name="T2" fmla="*/ 0 w 1041"/>
                  <a:gd name="T3" fmla="*/ 0 h 574"/>
                  <a:gd name="T4" fmla="*/ 0 w 1041"/>
                  <a:gd name="T5" fmla="*/ 0 h 574"/>
                  <a:gd name="T6" fmla="*/ 0 w 1041"/>
                  <a:gd name="T7" fmla="*/ 0 h 574"/>
                  <a:gd name="T8" fmla="*/ 0 w 1041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574"/>
                  <a:gd name="T17" fmla="*/ 1041 w 1041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574">
                    <a:moveTo>
                      <a:pt x="0" y="414"/>
                    </a:moveTo>
                    <a:lnTo>
                      <a:pt x="363" y="0"/>
                    </a:lnTo>
                    <a:lnTo>
                      <a:pt x="1041" y="160"/>
                    </a:lnTo>
                    <a:lnTo>
                      <a:pt x="681" y="574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2" name="Freeform 924"/>
              <p:cNvSpPr>
                <a:spLocks/>
              </p:cNvSpPr>
              <p:nvPr/>
            </p:nvSpPr>
            <p:spPr bwMode="auto">
              <a:xfrm>
                <a:off x="4441" y="2607"/>
                <a:ext cx="21" cy="14"/>
              </a:xfrm>
              <a:custGeom>
                <a:avLst/>
                <a:gdLst>
                  <a:gd name="T0" fmla="*/ 0 w 1040"/>
                  <a:gd name="T1" fmla="*/ 0 h 606"/>
                  <a:gd name="T2" fmla="*/ 0 w 1040"/>
                  <a:gd name="T3" fmla="*/ 0 h 606"/>
                  <a:gd name="T4" fmla="*/ 0 w 1040"/>
                  <a:gd name="T5" fmla="*/ 0 h 606"/>
                  <a:gd name="T6" fmla="*/ 0 w 1040"/>
                  <a:gd name="T7" fmla="*/ 0 h 606"/>
                  <a:gd name="T8" fmla="*/ 0 w 1040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06"/>
                  <a:gd name="T17" fmla="*/ 1040 w 1040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06">
                    <a:moveTo>
                      <a:pt x="0" y="446"/>
                    </a:moveTo>
                    <a:lnTo>
                      <a:pt x="410" y="0"/>
                    </a:lnTo>
                    <a:lnTo>
                      <a:pt x="1040" y="174"/>
                    </a:lnTo>
                    <a:lnTo>
                      <a:pt x="629" y="606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3" name="Freeform 925"/>
              <p:cNvSpPr>
                <a:spLocks/>
              </p:cNvSpPr>
              <p:nvPr/>
            </p:nvSpPr>
            <p:spPr bwMode="auto">
              <a:xfrm>
                <a:off x="4441" y="2607"/>
                <a:ext cx="21" cy="14"/>
              </a:xfrm>
              <a:custGeom>
                <a:avLst/>
                <a:gdLst>
                  <a:gd name="T0" fmla="*/ 0 w 1040"/>
                  <a:gd name="T1" fmla="*/ 0 h 606"/>
                  <a:gd name="T2" fmla="*/ 0 w 1040"/>
                  <a:gd name="T3" fmla="*/ 0 h 606"/>
                  <a:gd name="T4" fmla="*/ 0 w 1040"/>
                  <a:gd name="T5" fmla="*/ 0 h 606"/>
                  <a:gd name="T6" fmla="*/ 0 w 1040"/>
                  <a:gd name="T7" fmla="*/ 0 h 606"/>
                  <a:gd name="T8" fmla="*/ 0 w 1040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06"/>
                  <a:gd name="T17" fmla="*/ 1040 w 1040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06">
                    <a:moveTo>
                      <a:pt x="0" y="446"/>
                    </a:moveTo>
                    <a:lnTo>
                      <a:pt x="410" y="0"/>
                    </a:lnTo>
                    <a:lnTo>
                      <a:pt x="1040" y="174"/>
                    </a:lnTo>
                    <a:lnTo>
                      <a:pt x="629" y="606"/>
                    </a:lnTo>
                    <a:lnTo>
                      <a:pt x="0" y="4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4" name="Freeform 926"/>
              <p:cNvSpPr>
                <a:spLocks/>
              </p:cNvSpPr>
              <p:nvPr/>
            </p:nvSpPr>
            <p:spPr bwMode="auto">
              <a:xfrm>
                <a:off x="4477" y="2618"/>
                <a:ext cx="21" cy="15"/>
              </a:xfrm>
              <a:custGeom>
                <a:avLst/>
                <a:gdLst>
                  <a:gd name="T0" fmla="*/ 0 w 1041"/>
                  <a:gd name="T1" fmla="*/ 0 h 637"/>
                  <a:gd name="T2" fmla="*/ 0 w 1041"/>
                  <a:gd name="T3" fmla="*/ 0 h 637"/>
                  <a:gd name="T4" fmla="*/ 0 w 1041"/>
                  <a:gd name="T5" fmla="*/ 0 h 637"/>
                  <a:gd name="T6" fmla="*/ 0 w 1041"/>
                  <a:gd name="T7" fmla="*/ 0 h 637"/>
                  <a:gd name="T8" fmla="*/ 0 w 1041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37"/>
                  <a:gd name="T17" fmla="*/ 1041 w 1041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37">
                    <a:moveTo>
                      <a:pt x="0" y="446"/>
                    </a:moveTo>
                    <a:lnTo>
                      <a:pt x="332" y="0"/>
                    </a:lnTo>
                    <a:lnTo>
                      <a:pt x="1041" y="174"/>
                    </a:lnTo>
                    <a:lnTo>
                      <a:pt x="757" y="63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5" name="Freeform 927"/>
              <p:cNvSpPr>
                <a:spLocks/>
              </p:cNvSpPr>
              <p:nvPr/>
            </p:nvSpPr>
            <p:spPr bwMode="auto">
              <a:xfrm>
                <a:off x="4477" y="2618"/>
                <a:ext cx="21" cy="15"/>
              </a:xfrm>
              <a:custGeom>
                <a:avLst/>
                <a:gdLst>
                  <a:gd name="T0" fmla="*/ 0 w 1041"/>
                  <a:gd name="T1" fmla="*/ 0 h 637"/>
                  <a:gd name="T2" fmla="*/ 0 w 1041"/>
                  <a:gd name="T3" fmla="*/ 0 h 637"/>
                  <a:gd name="T4" fmla="*/ 0 w 1041"/>
                  <a:gd name="T5" fmla="*/ 0 h 637"/>
                  <a:gd name="T6" fmla="*/ 0 w 1041"/>
                  <a:gd name="T7" fmla="*/ 0 h 637"/>
                  <a:gd name="T8" fmla="*/ 0 w 1041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37"/>
                  <a:gd name="T17" fmla="*/ 1041 w 1041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37">
                    <a:moveTo>
                      <a:pt x="0" y="446"/>
                    </a:moveTo>
                    <a:lnTo>
                      <a:pt x="332" y="0"/>
                    </a:lnTo>
                    <a:lnTo>
                      <a:pt x="1041" y="174"/>
                    </a:lnTo>
                    <a:lnTo>
                      <a:pt x="757" y="637"/>
                    </a:lnTo>
                    <a:lnTo>
                      <a:pt x="0" y="4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6" name="Freeform 928"/>
              <p:cNvSpPr>
                <a:spLocks/>
              </p:cNvSpPr>
              <p:nvPr/>
            </p:nvSpPr>
            <p:spPr bwMode="auto">
              <a:xfrm>
                <a:off x="4482" y="2604"/>
                <a:ext cx="21" cy="15"/>
              </a:xfrm>
              <a:custGeom>
                <a:avLst/>
                <a:gdLst>
                  <a:gd name="T0" fmla="*/ 0 w 1058"/>
                  <a:gd name="T1" fmla="*/ 0 h 606"/>
                  <a:gd name="T2" fmla="*/ 0 w 1058"/>
                  <a:gd name="T3" fmla="*/ 0 h 606"/>
                  <a:gd name="T4" fmla="*/ 0 w 1058"/>
                  <a:gd name="T5" fmla="*/ 0 h 606"/>
                  <a:gd name="T6" fmla="*/ 0 w 1058"/>
                  <a:gd name="T7" fmla="*/ 0 h 606"/>
                  <a:gd name="T8" fmla="*/ 0 w 1058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06"/>
                  <a:gd name="T17" fmla="*/ 1058 w 1058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06">
                    <a:moveTo>
                      <a:pt x="0" y="443"/>
                    </a:moveTo>
                    <a:lnTo>
                      <a:pt x="347" y="0"/>
                    </a:lnTo>
                    <a:lnTo>
                      <a:pt x="1058" y="160"/>
                    </a:lnTo>
                    <a:lnTo>
                      <a:pt x="757" y="606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7" name="Freeform 929"/>
              <p:cNvSpPr>
                <a:spLocks/>
              </p:cNvSpPr>
              <p:nvPr/>
            </p:nvSpPr>
            <p:spPr bwMode="auto">
              <a:xfrm>
                <a:off x="4482" y="2604"/>
                <a:ext cx="21" cy="15"/>
              </a:xfrm>
              <a:custGeom>
                <a:avLst/>
                <a:gdLst>
                  <a:gd name="T0" fmla="*/ 0 w 1058"/>
                  <a:gd name="T1" fmla="*/ 0 h 606"/>
                  <a:gd name="T2" fmla="*/ 0 w 1058"/>
                  <a:gd name="T3" fmla="*/ 0 h 606"/>
                  <a:gd name="T4" fmla="*/ 0 w 1058"/>
                  <a:gd name="T5" fmla="*/ 0 h 606"/>
                  <a:gd name="T6" fmla="*/ 0 w 1058"/>
                  <a:gd name="T7" fmla="*/ 0 h 606"/>
                  <a:gd name="T8" fmla="*/ 0 w 1058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06"/>
                  <a:gd name="T17" fmla="*/ 1058 w 1058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06">
                    <a:moveTo>
                      <a:pt x="0" y="443"/>
                    </a:moveTo>
                    <a:lnTo>
                      <a:pt x="347" y="0"/>
                    </a:lnTo>
                    <a:lnTo>
                      <a:pt x="1058" y="160"/>
                    </a:lnTo>
                    <a:lnTo>
                      <a:pt x="757" y="606"/>
                    </a:lnTo>
                    <a:lnTo>
                      <a:pt x="0" y="4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8" name="Freeform 930"/>
              <p:cNvSpPr>
                <a:spLocks/>
              </p:cNvSpPr>
              <p:nvPr/>
            </p:nvSpPr>
            <p:spPr bwMode="auto">
              <a:xfrm>
                <a:off x="4486" y="2590"/>
                <a:ext cx="21" cy="15"/>
              </a:xfrm>
              <a:custGeom>
                <a:avLst/>
                <a:gdLst>
                  <a:gd name="T0" fmla="*/ 0 w 1045"/>
                  <a:gd name="T1" fmla="*/ 0 h 606"/>
                  <a:gd name="T2" fmla="*/ 0 w 1045"/>
                  <a:gd name="T3" fmla="*/ 0 h 606"/>
                  <a:gd name="T4" fmla="*/ 0 w 1045"/>
                  <a:gd name="T5" fmla="*/ 0 h 606"/>
                  <a:gd name="T6" fmla="*/ 0 w 1045"/>
                  <a:gd name="T7" fmla="*/ 0 h 606"/>
                  <a:gd name="T8" fmla="*/ 0 w 1045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5"/>
                  <a:gd name="T16" fmla="*/ 0 h 606"/>
                  <a:gd name="T17" fmla="*/ 1045 w 1045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5" h="606">
                    <a:moveTo>
                      <a:pt x="0" y="414"/>
                    </a:moveTo>
                    <a:lnTo>
                      <a:pt x="319" y="0"/>
                    </a:lnTo>
                    <a:lnTo>
                      <a:pt x="1045" y="161"/>
                    </a:lnTo>
                    <a:lnTo>
                      <a:pt x="761" y="606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79" name="Freeform 931"/>
              <p:cNvSpPr>
                <a:spLocks/>
              </p:cNvSpPr>
              <p:nvPr/>
            </p:nvSpPr>
            <p:spPr bwMode="auto">
              <a:xfrm>
                <a:off x="4486" y="2590"/>
                <a:ext cx="21" cy="15"/>
              </a:xfrm>
              <a:custGeom>
                <a:avLst/>
                <a:gdLst>
                  <a:gd name="T0" fmla="*/ 0 w 1045"/>
                  <a:gd name="T1" fmla="*/ 0 h 606"/>
                  <a:gd name="T2" fmla="*/ 0 w 1045"/>
                  <a:gd name="T3" fmla="*/ 0 h 606"/>
                  <a:gd name="T4" fmla="*/ 0 w 1045"/>
                  <a:gd name="T5" fmla="*/ 0 h 606"/>
                  <a:gd name="T6" fmla="*/ 0 w 1045"/>
                  <a:gd name="T7" fmla="*/ 0 h 606"/>
                  <a:gd name="T8" fmla="*/ 0 w 1045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5"/>
                  <a:gd name="T16" fmla="*/ 0 h 606"/>
                  <a:gd name="T17" fmla="*/ 1045 w 1045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5" h="606">
                    <a:moveTo>
                      <a:pt x="0" y="414"/>
                    </a:moveTo>
                    <a:lnTo>
                      <a:pt x="319" y="0"/>
                    </a:lnTo>
                    <a:lnTo>
                      <a:pt x="1045" y="161"/>
                    </a:lnTo>
                    <a:lnTo>
                      <a:pt x="761" y="606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0" name="Freeform 932"/>
              <p:cNvSpPr>
                <a:spLocks/>
              </p:cNvSpPr>
              <p:nvPr/>
            </p:nvSpPr>
            <p:spPr bwMode="auto">
              <a:xfrm>
                <a:off x="4490" y="2576"/>
                <a:ext cx="21" cy="15"/>
              </a:xfrm>
              <a:custGeom>
                <a:avLst/>
                <a:gdLst>
                  <a:gd name="T0" fmla="*/ 0 w 1009"/>
                  <a:gd name="T1" fmla="*/ 0 h 621"/>
                  <a:gd name="T2" fmla="*/ 0 w 1009"/>
                  <a:gd name="T3" fmla="*/ 0 h 621"/>
                  <a:gd name="T4" fmla="*/ 0 w 1009"/>
                  <a:gd name="T5" fmla="*/ 0 h 621"/>
                  <a:gd name="T6" fmla="*/ 0 w 1009"/>
                  <a:gd name="T7" fmla="*/ 0 h 621"/>
                  <a:gd name="T8" fmla="*/ 0 w 1009"/>
                  <a:gd name="T9" fmla="*/ 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21"/>
                  <a:gd name="T17" fmla="*/ 1009 w 1009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21">
                    <a:moveTo>
                      <a:pt x="0" y="459"/>
                    </a:moveTo>
                    <a:lnTo>
                      <a:pt x="301" y="0"/>
                    </a:lnTo>
                    <a:lnTo>
                      <a:pt x="1009" y="174"/>
                    </a:lnTo>
                    <a:lnTo>
                      <a:pt x="711" y="621"/>
                    </a:lnTo>
                    <a:lnTo>
                      <a:pt x="0" y="459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1" name="Freeform 933"/>
              <p:cNvSpPr>
                <a:spLocks/>
              </p:cNvSpPr>
              <p:nvPr/>
            </p:nvSpPr>
            <p:spPr bwMode="auto">
              <a:xfrm>
                <a:off x="4490" y="2576"/>
                <a:ext cx="21" cy="15"/>
              </a:xfrm>
              <a:custGeom>
                <a:avLst/>
                <a:gdLst>
                  <a:gd name="T0" fmla="*/ 0 w 1009"/>
                  <a:gd name="T1" fmla="*/ 0 h 621"/>
                  <a:gd name="T2" fmla="*/ 0 w 1009"/>
                  <a:gd name="T3" fmla="*/ 0 h 621"/>
                  <a:gd name="T4" fmla="*/ 0 w 1009"/>
                  <a:gd name="T5" fmla="*/ 0 h 621"/>
                  <a:gd name="T6" fmla="*/ 0 w 1009"/>
                  <a:gd name="T7" fmla="*/ 0 h 621"/>
                  <a:gd name="T8" fmla="*/ 0 w 1009"/>
                  <a:gd name="T9" fmla="*/ 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21"/>
                  <a:gd name="T17" fmla="*/ 1009 w 1009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21">
                    <a:moveTo>
                      <a:pt x="0" y="459"/>
                    </a:moveTo>
                    <a:lnTo>
                      <a:pt x="301" y="0"/>
                    </a:lnTo>
                    <a:lnTo>
                      <a:pt x="1009" y="174"/>
                    </a:lnTo>
                    <a:lnTo>
                      <a:pt x="711" y="621"/>
                    </a:lnTo>
                    <a:lnTo>
                      <a:pt x="0" y="4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2" name="Freeform 934"/>
              <p:cNvSpPr>
                <a:spLocks/>
              </p:cNvSpPr>
              <p:nvPr/>
            </p:nvSpPr>
            <p:spPr bwMode="auto">
              <a:xfrm>
                <a:off x="4496" y="2623"/>
                <a:ext cx="20" cy="16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46"/>
                    </a:moveTo>
                    <a:lnTo>
                      <a:pt x="345" y="0"/>
                    </a:lnTo>
                    <a:lnTo>
                      <a:pt x="1040" y="191"/>
                    </a:lnTo>
                    <a:lnTo>
                      <a:pt x="725" y="63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3" name="Freeform 935"/>
              <p:cNvSpPr>
                <a:spLocks/>
              </p:cNvSpPr>
              <p:nvPr/>
            </p:nvSpPr>
            <p:spPr bwMode="auto">
              <a:xfrm>
                <a:off x="4496" y="2623"/>
                <a:ext cx="20" cy="16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46"/>
                    </a:moveTo>
                    <a:lnTo>
                      <a:pt x="345" y="0"/>
                    </a:lnTo>
                    <a:lnTo>
                      <a:pt x="1040" y="191"/>
                    </a:lnTo>
                    <a:lnTo>
                      <a:pt x="725" y="637"/>
                    </a:lnTo>
                    <a:lnTo>
                      <a:pt x="0" y="4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4" name="Freeform 936"/>
              <p:cNvSpPr>
                <a:spLocks/>
              </p:cNvSpPr>
              <p:nvPr/>
            </p:nvSpPr>
            <p:spPr bwMode="auto">
              <a:xfrm>
                <a:off x="4500" y="2610"/>
                <a:ext cx="21" cy="14"/>
              </a:xfrm>
              <a:custGeom>
                <a:avLst/>
                <a:gdLst>
                  <a:gd name="T0" fmla="*/ 0 w 1054"/>
                  <a:gd name="T1" fmla="*/ 0 h 605"/>
                  <a:gd name="T2" fmla="*/ 0 w 1054"/>
                  <a:gd name="T3" fmla="*/ 0 h 605"/>
                  <a:gd name="T4" fmla="*/ 0 w 1054"/>
                  <a:gd name="T5" fmla="*/ 0 h 605"/>
                  <a:gd name="T6" fmla="*/ 0 w 1054"/>
                  <a:gd name="T7" fmla="*/ 0 h 605"/>
                  <a:gd name="T8" fmla="*/ 0 w 1054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4"/>
                  <a:gd name="T16" fmla="*/ 0 h 605"/>
                  <a:gd name="T17" fmla="*/ 1054 w 1054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4" h="605">
                    <a:moveTo>
                      <a:pt x="0" y="431"/>
                    </a:moveTo>
                    <a:lnTo>
                      <a:pt x="394" y="0"/>
                    </a:lnTo>
                    <a:lnTo>
                      <a:pt x="1054" y="142"/>
                    </a:lnTo>
                    <a:lnTo>
                      <a:pt x="739" y="605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5" name="Freeform 937"/>
              <p:cNvSpPr>
                <a:spLocks/>
              </p:cNvSpPr>
              <p:nvPr/>
            </p:nvSpPr>
            <p:spPr bwMode="auto">
              <a:xfrm>
                <a:off x="4500" y="2610"/>
                <a:ext cx="21" cy="14"/>
              </a:xfrm>
              <a:custGeom>
                <a:avLst/>
                <a:gdLst>
                  <a:gd name="T0" fmla="*/ 0 w 1054"/>
                  <a:gd name="T1" fmla="*/ 0 h 605"/>
                  <a:gd name="T2" fmla="*/ 0 w 1054"/>
                  <a:gd name="T3" fmla="*/ 0 h 605"/>
                  <a:gd name="T4" fmla="*/ 0 w 1054"/>
                  <a:gd name="T5" fmla="*/ 0 h 605"/>
                  <a:gd name="T6" fmla="*/ 0 w 1054"/>
                  <a:gd name="T7" fmla="*/ 0 h 605"/>
                  <a:gd name="T8" fmla="*/ 0 w 1054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4"/>
                  <a:gd name="T16" fmla="*/ 0 h 605"/>
                  <a:gd name="T17" fmla="*/ 1054 w 1054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4" h="605">
                    <a:moveTo>
                      <a:pt x="0" y="431"/>
                    </a:moveTo>
                    <a:lnTo>
                      <a:pt x="394" y="0"/>
                    </a:lnTo>
                    <a:lnTo>
                      <a:pt x="1054" y="142"/>
                    </a:lnTo>
                    <a:lnTo>
                      <a:pt x="739" y="605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6" name="Freeform 938"/>
              <p:cNvSpPr>
                <a:spLocks/>
              </p:cNvSpPr>
              <p:nvPr/>
            </p:nvSpPr>
            <p:spPr bwMode="auto">
              <a:xfrm>
                <a:off x="4504" y="2596"/>
                <a:ext cx="21" cy="14"/>
              </a:xfrm>
              <a:custGeom>
                <a:avLst/>
                <a:gdLst>
                  <a:gd name="T0" fmla="*/ 0 w 1010"/>
                  <a:gd name="T1" fmla="*/ 0 h 575"/>
                  <a:gd name="T2" fmla="*/ 0 w 1010"/>
                  <a:gd name="T3" fmla="*/ 0 h 575"/>
                  <a:gd name="T4" fmla="*/ 0 w 1010"/>
                  <a:gd name="T5" fmla="*/ 0 h 575"/>
                  <a:gd name="T6" fmla="*/ 0 w 1010"/>
                  <a:gd name="T7" fmla="*/ 0 h 575"/>
                  <a:gd name="T8" fmla="*/ 0 w 1010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575"/>
                  <a:gd name="T17" fmla="*/ 1010 w 1010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575">
                    <a:moveTo>
                      <a:pt x="0" y="431"/>
                    </a:moveTo>
                    <a:lnTo>
                      <a:pt x="346" y="0"/>
                    </a:lnTo>
                    <a:lnTo>
                      <a:pt x="1010" y="160"/>
                    </a:lnTo>
                    <a:lnTo>
                      <a:pt x="661" y="575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7" name="Freeform 939"/>
              <p:cNvSpPr>
                <a:spLocks/>
              </p:cNvSpPr>
              <p:nvPr/>
            </p:nvSpPr>
            <p:spPr bwMode="auto">
              <a:xfrm>
                <a:off x="4504" y="2596"/>
                <a:ext cx="21" cy="14"/>
              </a:xfrm>
              <a:custGeom>
                <a:avLst/>
                <a:gdLst>
                  <a:gd name="T0" fmla="*/ 0 w 1010"/>
                  <a:gd name="T1" fmla="*/ 0 h 575"/>
                  <a:gd name="T2" fmla="*/ 0 w 1010"/>
                  <a:gd name="T3" fmla="*/ 0 h 575"/>
                  <a:gd name="T4" fmla="*/ 0 w 1010"/>
                  <a:gd name="T5" fmla="*/ 0 h 575"/>
                  <a:gd name="T6" fmla="*/ 0 w 1010"/>
                  <a:gd name="T7" fmla="*/ 0 h 575"/>
                  <a:gd name="T8" fmla="*/ 0 w 1010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575"/>
                  <a:gd name="T17" fmla="*/ 1010 w 1010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575">
                    <a:moveTo>
                      <a:pt x="0" y="431"/>
                    </a:moveTo>
                    <a:lnTo>
                      <a:pt x="346" y="0"/>
                    </a:lnTo>
                    <a:lnTo>
                      <a:pt x="1010" y="160"/>
                    </a:lnTo>
                    <a:lnTo>
                      <a:pt x="661" y="575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8" name="Freeform 940"/>
              <p:cNvSpPr>
                <a:spLocks/>
              </p:cNvSpPr>
              <p:nvPr/>
            </p:nvSpPr>
            <p:spPr bwMode="auto">
              <a:xfrm>
                <a:off x="4508" y="2581"/>
                <a:ext cx="21" cy="16"/>
              </a:xfrm>
              <a:custGeom>
                <a:avLst/>
                <a:gdLst>
                  <a:gd name="T0" fmla="*/ 0 w 1040"/>
                  <a:gd name="T1" fmla="*/ 0 h 654"/>
                  <a:gd name="T2" fmla="*/ 0 w 1040"/>
                  <a:gd name="T3" fmla="*/ 0 h 654"/>
                  <a:gd name="T4" fmla="*/ 0 w 1040"/>
                  <a:gd name="T5" fmla="*/ 0 h 654"/>
                  <a:gd name="T6" fmla="*/ 0 w 1040"/>
                  <a:gd name="T7" fmla="*/ 0 h 654"/>
                  <a:gd name="T8" fmla="*/ 0 w 1040"/>
                  <a:gd name="T9" fmla="*/ 0 h 6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54"/>
                  <a:gd name="T17" fmla="*/ 1040 w 1040"/>
                  <a:gd name="T18" fmla="*/ 654 h 6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54">
                    <a:moveTo>
                      <a:pt x="0" y="480"/>
                    </a:moveTo>
                    <a:lnTo>
                      <a:pt x="332" y="0"/>
                    </a:lnTo>
                    <a:lnTo>
                      <a:pt x="1040" y="191"/>
                    </a:lnTo>
                    <a:lnTo>
                      <a:pt x="729" y="654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89" name="Freeform 941"/>
              <p:cNvSpPr>
                <a:spLocks/>
              </p:cNvSpPr>
              <p:nvPr/>
            </p:nvSpPr>
            <p:spPr bwMode="auto">
              <a:xfrm>
                <a:off x="4508" y="2581"/>
                <a:ext cx="21" cy="16"/>
              </a:xfrm>
              <a:custGeom>
                <a:avLst/>
                <a:gdLst>
                  <a:gd name="T0" fmla="*/ 0 w 1040"/>
                  <a:gd name="T1" fmla="*/ 0 h 654"/>
                  <a:gd name="T2" fmla="*/ 0 w 1040"/>
                  <a:gd name="T3" fmla="*/ 0 h 654"/>
                  <a:gd name="T4" fmla="*/ 0 w 1040"/>
                  <a:gd name="T5" fmla="*/ 0 h 654"/>
                  <a:gd name="T6" fmla="*/ 0 w 1040"/>
                  <a:gd name="T7" fmla="*/ 0 h 654"/>
                  <a:gd name="T8" fmla="*/ 0 w 1040"/>
                  <a:gd name="T9" fmla="*/ 0 h 6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54"/>
                  <a:gd name="T17" fmla="*/ 1040 w 1040"/>
                  <a:gd name="T18" fmla="*/ 654 h 6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54">
                    <a:moveTo>
                      <a:pt x="0" y="480"/>
                    </a:moveTo>
                    <a:lnTo>
                      <a:pt x="332" y="0"/>
                    </a:lnTo>
                    <a:lnTo>
                      <a:pt x="1040" y="191"/>
                    </a:lnTo>
                    <a:lnTo>
                      <a:pt x="729" y="654"/>
                    </a:lnTo>
                    <a:lnTo>
                      <a:pt x="0" y="48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0" name="Freeform 942"/>
              <p:cNvSpPr>
                <a:spLocks/>
              </p:cNvSpPr>
              <p:nvPr/>
            </p:nvSpPr>
            <p:spPr bwMode="auto">
              <a:xfrm>
                <a:off x="4514" y="2629"/>
                <a:ext cx="20" cy="15"/>
              </a:xfrm>
              <a:custGeom>
                <a:avLst/>
                <a:gdLst>
                  <a:gd name="T0" fmla="*/ 0 w 979"/>
                  <a:gd name="T1" fmla="*/ 0 h 641"/>
                  <a:gd name="T2" fmla="*/ 0 w 979"/>
                  <a:gd name="T3" fmla="*/ 0 h 641"/>
                  <a:gd name="T4" fmla="*/ 0 w 979"/>
                  <a:gd name="T5" fmla="*/ 0 h 641"/>
                  <a:gd name="T6" fmla="*/ 0 w 979"/>
                  <a:gd name="T7" fmla="*/ 0 h 641"/>
                  <a:gd name="T8" fmla="*/ 0 w 979"/>
                  <a:gd name="T9" fmla="*/ 0 h 6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9"/>
                  <a:gd name="T16" fmla="*/ 0 h 641"/>
                  <a:gd name="T17" fmla="*/ 979 w 979"/>
                  <a:gd name="T18" fmla="*/ 641 h 6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9" h="641">
                    <a:moveTo>
                      <a:pt x="0" y="463"/>
                    </a:moveTo>
                    <a:lnTo>
                      <a:pt x="298" y="0"/>
                    </a:lnTo>
                    <a:lnTo>
                      <a:pt x="979" y="178"/>
                    </a:lnTo>
                    <a:lnTo>
                      <a:pt x="692" y="641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1" name="Freeform 943"/>
              <p:cNvSpPr>
                <a:spLocks/>
              </p:cNvSpPr>
              <p:nvPr/>
            </p:nvSpPr>
            <p:spPr bwMode="auto">
              <a:xfrm>
                <a:off x="4514" y="2629"/>
                <a:ext cx="20" cy="15"/>
              </a:xfrm>
              <a:custGeom>
                <a:avLst/>
                <a:gdLst>
                  <a:gd name="T0" fmla="*/ 0 w 979"/>
                  <a:gd name="T1" fmla="*/ 0 h 641"/>
                  <a:gd name="T2" fmla="*/ 0 w 979"/>
                  <a:gd name="T3" fmla="*/ 0 h 641"/>
                  <a:gd name="T4" fmla="*/ 0 w 979"/>
                  <a:gd name="T5" fmla="*/ 0 h 641"/>
                  <a:gd name="T6" fmla="*/ 0 w 979"/>
                  <a:gd name="T7" fmla="*/ 0 h 641"/>
                  <a:gd name="T8" fmla="*/ 0 w 979"/>
                  <a:gd name="T9" fmla="*/ 0 h 6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9"/>
                  <a:gd name="T16" fmla="*/ 0 h 641"/>
                  <a:gd name="T17" fmla="*/ 979 w 979"/>
                  <a:gd name="T18" fmla="*/ 641 h 6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9" h="641">
                    <a:moveTo>
                      <a:pt x="0" y="463"/>
                    </a:moveTo>
                    <a:lnTo>
                      <a:pt x="298" y="0"/>
                    </a:lnTo>
                    <a:lnTo>
                      <a:pt x="979" y="178"/>
                    </a:lnTo>
                    <a:lnTo>
                      <a:pt x="692" y="641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2" name="Freeform 944"/>
              <p:cNvSpPr>
                <a:spLocks/>
              </p:cNvSpPr>
              <p:nvPr/>
            </p:nvSpPr>
            <p:spPr bwMode="auto">
              <a:xfrm>
                <a:off x="4518" y="2615"/>
                <a:ext cx="20" cy="15"/>
              </a:xfrm>
              <a:custGeom>
                <a:avLst/>
                <a:gdLst>
                  <a:gd name="T0" fmla="*/ 0 w 1010"/>
                  <a:gd name="T1" fmla="*/ 0 h 609"/>
                  <a:gd name="T2" fmla="*/ 0 w 1010"/>
                  <a:gd name="T3" fmla="*/ 0 h 609"/>
                  <a:gd name="T4" fmla="*/ 0 w 1010"/>
                  <a:gd name="T5" fmla="*/ 0 h 609"/>
                  <a:gd name="T6" fmla="*/ 0 w 1010"/>
                  <a:gd name="T7" fmla="*/ 0 h 609"/>
                  <a:gd name="T8" fmla="*/ 0 w 1010"/>
                  <a:gd name="T9" fmla="*/ 0 h 6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609"/>
                  <a:gd name="T17" fmla="*/ 1010 w 1010"/>
                  <a:gd name="T18" fmla="*/ 609 h 6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609">
                    <a:moveTo>
                      <a:pt x="0" y="432"/>
                    </a:moveTo>
                    <a:lnTo>
                      <a:pt x="318" y="0"/>
                    </a:lnTo>
                    <a:lnTo>
                      <a:pt x="1010" y="163"/>
                    </a:lnTo>
                    <a:lnTo>
                      <a:pt x="711" y="609"/>
                    </a:lnTo>
                    <a:lnTo>
                      <a:pt x="0" y="43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3" name="Freeform 945"/>
              <p:cNvSpPr>
                <a:spLocks/>
              </p:cNvSpPr>
              <p:nvPr/>
            </p:nvSpPr>
            <p:spPr bwMode="auto">
              <a:xfrm>
                <a:off x="4518" y="2615"/>
                <a:ext cx="20" cy="15"/>
              </a:xfrm>
              <a:custGeom>
                <a:avLst/>
                <a:gdLst>
                  <a:gd name="T0" fmla="*/ 0 w 1010"/>
                  <a:gd name="T1" fmla="*/ 0 h 609"/>
                  <a:gd name="T2" fmla="*/ 0 w 1010"/>
                  <a:gd name="T3" fmla="*/ 0 h 609"/>
                  <a:gd name="T4" fmla="*/ 0 w 1010"/>
                  <a:gd name="T5" fmla="*/ 0 h 609"/>
                  <a:gd name="T6" fmla="*/ 0 w 1010"/>
                  <a:gd name="T7" fmla="*/ 0 h 609"/>
                  <a:gd name="T8" fmla="*/ 0 w 1010"/>
                  <a:gd name="T9" fmla="*/ 0 h 6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609"/>
                  <a:gd name="T17" fmla="*/ 1010 w 1010"/>
                  <a:gd name="T18" fmla="*/ 609 h 6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609">
                    <a:moveTo>
                      <a:pt x="0" y="432"/>
                    </a:moveTo>
                    <a:lnTo>
                      <a:pt x="318" y="0"/>
                    </a:lnTo>
                    <a:lnTo>
                      <a:pt x="1010" y="163"/>
                    </a:lnTo>
                    <a:lnTo>
                      <a:pt x="711" y="609"/>
                    </a:lnTo>
                    <a:lnTo>
                      <a:pt x="0" y="4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4" name="Freeform 946"/>
              <p:cNvSpPr>
                <a:spLocks/>
              </p:cNvSpPr>
              <p:nvPr/>
            </p:nvSpPr>
            <p:spPr bwMode="auto">
              <a:xfrm>
                <a:off x="4522" y="2601"/>
                <a:ext cx="19" cy="14"/>
              </a:xfrm>
              <a:custGeom>
                <a:avLst/>
                <a:gdLst>
                  <a:gd name="T0" fmla="*/ 0 w 976"/>
                  <a:gd name="T1" fmla="*/ 0 h 589"/>
                  <a:gd name="T2" fmla="*/ 0 w 976"/>
                  <a:gd name="T3" fmla="*/ 0 h 589"/>
                  <a:gd name="T4" fmla="*/ 0 w 976"/>
                  <a:gd name="T5" fmla="*/ 0 h 589"/>
                  <a:gd name="T6" fmla="*/ 0 w 976"/>
                  <a:gd name="T7" fmla="*/ 0 h 589"/>
                  <a:gd name="T8" fmla="*/ 0 w 976"/>
                  <a:gd name="T9" fmla="*/ 0 h 5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6"/>
                  <a:gd name="T16" fmla="*/ 0 h 589"/>
                  <a:gd name="T17" fmla="*/ 976 w 976"/>
                  <a:gd name="T18" fmla="*/ 589 h 5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6" h="589">
                    <a:moveTo>
                      <a:pt x="0" y="433"/>
                    </a:moveTo>
                    <a:lnTo>
                      <a:pt x="312" y="0"/>
                    </a:lnTo>
                    <a:lnTo>
                      <a:pt x="976" y="161"/>
                    </a:lnTo>
                    <a:lnTo>
                      <a:pt x="691" y="589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5" name="Freeform 947"/>
              <p:cNvSpPr>
                <a:spLocks/>
              </p:cNvSpPr>
              <p:nvPr/>
            </p:nvSpPr>
            <p:spPr bwMode="auto">
              <a:xfrm>
                <a:off x="4522" y="2601"/>
                <a:ext cx="19" cy="14"/>
              </a:xfrm>
              <a:custGeom>
                <a:avLst/>
                <a:gdLst>
                  <a:gd name="T0" fmla="*/ 0 w 976"/>
                  <a:gd name="T1" fmla="*/ 0 h 589"/>
                  <a:gd name="T2" fmla="*/ 0 w 976"/>
                  <a:gd name="T3" fmla="*/ 0 h 589"/>
                  <a:gd name="T4" fmla="*/ 0 w 976"/>
                  <a:gd name="T5" fmla="*/ 0 h 589"/>
                  <a:gd name="T6" fmla="*/ 0 w 976"/>
                  <a:gd name="T7" fmla="*/ 0 h 589"/>
                  <a:gd name="T8" fmla="*/ 0 w 976"/>
                  <a:gd name="T9" fmla="*/ 0 h 5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6"/>
                  <a:gd name="T16" fmla="*/ 0 h 589"/>
                  <a:gd name="T17" fmla="*/ 976 w 976"/>
                  <a:gd name="T18" fmla="*/ 589 h 5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6" h="589">
                    <a:moveTo>
                      <a:pt x="0" y="433"/>
                    </a:moveTo>
                    <a:lnTo>
                      <a:pt x="312" y="0"/>
                    </a:lnTo>
                    <a:lnTo>
                      <a:pt x="976" y="161"/>
                    </a:lnTo>
                    <a:lnTo>
                      <a:pt x="691" y="589"/>
                    </a:lnTo>
                    <a:lnTo>
                      <a:pt x="0" y="4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6" name="Freeform 948"/>
              <p:cNvSpPr>
                <a:spLocks/>
              </p:cNvSpPr>
              <p:nvPr/>
            </p:nvSpPr>
            <p:spPr bwMode="auto">
              <a:xfrm>
                <a:off x="4526" y="2586"/>
                <a:ext cx="19" cy="16"/>
              </a:xfrm>
              <a:custGeom>
                <a:avLst/>
                <a:gdLst>
                  <a:gd name="T0" fmla="*/ 0 w 969"/>
                  <a:gd name="T1" fmla="*/ 0 h 623"/>
                  <a:gd name="T2" fmla="*/ 0 w 969"/>
                  <a:gd name="T3" fmla="*/ 0 h 623"/>
                  <a:gd name="T4" fmla="*/ 0 w 969"/>
                  <a:gd name="T5" fmla="*/ 0 h 623"/>
                  <a:gd name="T6" fmla="*/ 0 w 969"/>
                  <a:gd name="T7" fmla="*/ 0 h 623"/>
                  <a:gd name="T8" fmla="*/ 0 w 96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9"/>
                  <a:gd name="T16" fmla="*/ 0 h 623"/>
                  <a:gd name="T17" fmla="*/ 969 w 96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9" h="623">
                    <a:moveTo>
                      <a:pt x="0" y="463"/>
                    </a:moveTo>
                    <a:lnTo>
                      <a:pt x="363" y="0"/>
                    </a:lnTo>
                    <a:lnTo>
                      <a:pt x="969" y="160"/>
                    </a:lnTo>
                    <a:lnTo>
                      <a:pt x="645" y="623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7" name="Freeform 949"/>
              <p:cNvSpPr>
                <a:spLocks/>
              </p:cNvSpPr>
              <p:nvPr/>
            </p:nvSpPr>
            <p:spPr bwMode="auto">
              <a:xfrm>
                <a:off x="4526" y="2586"/>
                <a:ext cx="19" cy="16"/>
              </a:xfrm>
              <a:custGeom>
                <a:avLst/>
                <a:gdLst>
                  <a:gd name="T0" fmla="*/ 0 w 969"/>
                  <a:gd name="T1" fmla="*/ 0 h 623"/>
                  <a:gd name="T2" fmla="*/ 0 w 969"/>
                  <a:gd name="T3" fmla="*/ 0 h 623"/>
                  <a:gd name="T4" fmla="*/ 0 w 969"/>
                  <a:gd name="T5" fmla="*/ 0 h 623"/>
                  <a:gd name="T6" fmla="*/ 0 w 969"/>
                  <a:gd name="T7" fmla="*/ 0 h 623"/>
                  <a:gd name="T8" fmla="*/ 0 w 96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9"/>
                  <a:gd name="T16" fmla="*/ 0 h 623"/>
                  <a:gd name="T17" fmla="*/ 969 w 96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9" h="623">
                    <a:moveTo>
                      <a:pt x="0" y="463"/>
                    </a:moveTo>
                    <a:lnTo>
                      <a:pt x="363" y="0"/>
                    </a:lnTo>
                    <a:lnTo>
                      <a:pt x="969" y="160"/>
                    </a:lnTo>
                    <a:lnTo>
                      <a:pt x="645" y="623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8" name="Freeform 950"/>
              <p:cNvSpPr>
                <a:spLocks/>
              </p:cNvSpPr>
              <p:nvPr/>
            </p:nvSpPr>
            <p:spPr bwMode="auto">
              <a:xfrm>
                <a:off x="4531" y="2634"/>
                <a:ext cx="20" cy="15"/>
              </a:xfrm>
              <a:custGeom>
                <a:avLst/>
                <a:gdLst>
                  <a:gd name="T0" fmla="*/ 0 w 1010"/>
                  <a:gd name="T1" fmla="*/ 0 h 623"/>
                  <a:gd name="T2" fmla="*/ 0 w 1010"/>
                  <a:gd name="T3" fmla="*/ 0 h 623"/>
                  <a:gd name="T4" fmla="*/ 0 w 1010"/>
                  <a:gd name="T5" fmla="*/ 0 h 623"/>
                  <a:gd name="T6" fmla="*/ 0 w 1010"/>
                  <a:gd name="T7" fmla="*/ 0 h 623"/>
                  <a:gd name="T8" fmla="*/ 0 w 1010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623"/>
                  <a:gd name="T17" fmla="*/ 1010 w 1010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623">
                    <a:moveTo>
                      <a:pt x="0" y="446"/>
                    </a:moveTo>
                    <a:lnTo>
                      <a:pt x="316" y="0"/>
                    </a:lnTo>
                    <a:lnTo>
                      <a:pt x="1010" y="174"/>
                    </a:lnTo>
                    <a:lnTo>
                      <a:pt x="712" y="623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99" name="Freeform 951"/>
              <p:cNvSpPr>
                <a:spLocks/>
              </p:cNvSpPr>
              <p:nvPr/>
            </p:nvSpPr>
            <p:spPr bwMode="auto">
              <a:xfrm>
                <a:off x="4531" y="2634"/>
                <a:ext cx="20" cy="15"/>
              </a:xfrm>
              <a:custGeom>
                <a:avLst/>
                <a:gdLst>
                  <a:gd name="T0" fmla="*/ 0 w 1010"/>
                  <a:gd name="T1" fmla="*/ 0 h 623"/>
                  <a:gd name="T2" fmla="*/ 0 w 1010"/>
                  <a:gd name="T3" fmla="*/ 0 h 623"/>
                  <a:gd name="T4" fmla="*/ 0 w 1010"/>
                  <a:gd name="T5" fmla="*/ 0 h 623"/>
                  <a:gd name="T6" fmla="*/ 0 w 1010"/>
                  <a:gd name="T7" fmla="*/ 0 h 623"/>
                  <a:gd name="T8" fmla="*/ 0 w 1010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0"/>
                  <a:gd name="T16" fmla="*/ 0 h 623"/>
                  <a:gd name="T17" fmla="*/ 1010 w 1010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0" h="623">
                    <a:moveTo>
                      <a:pt x="0" y="446"/>
                    </a:moveTo>
                    <a:lnTo>
                      <a:pt x="316" y="0"/>
                    </a:lnTo>
                    <a:lnTo>
                      <a:pt x="1010" y="174"/>
                    </a:lnTo>
                    <a:lnTo>
                      <a:pt x="712" y="623"/>
                    </a:lnTo>
                    <a:lnTo>
                      <a:pt x="0" y="4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0" name="Freeform 952"/>
              <p:cNvSpPr>
                <a:spLocks/>
              </p:cNvSpPr>
              <p:nvPr/>
            </p:nvSpPr>
            <p:spPr bwMode="auto">
              <a:xfrm>
                <a:off x="4535" y="2620"/>
                <a:ext cx="20" cy="15"/>
              </a:xfrm>
              <a:custGeom>
                <a:avLst/>
                <a:gdLst>
                  <a:gd name="T0" fmla="*/ 0 w 1009"/>
                  <a:gd name="T1" fmla="*/ 0 h 606"/>
                  <a:gd name="T2" fmla="*/ 0 w 1009"/>
                  <a:gd name="T3" fmla="*/ 0 h 606"/>
                  <a:gd name="T4" fmla="*/ 0 w 1009"/>
                  <a:gd name="T5" fmla="*/ 0 h 606"/>
                  <a:gd name="T6" fmla="*/ 0 w 1009"/>
                  <a:gd name="T7" fmla="*/ 0 h 606"/>
                  <a:gd name="T8" fmla="*/ 0 w 1009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06"/>
                  <a:gd name="T17" fmla="*/ 1009 w 1009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06">
                    <a:moveTo>
                      <a:pt x="0" y="442"/>
                    </a:moveTo>
                    <a:lnTo>
                      <a:pt x="329" y="0"/>
                    </a:lnTo>
                    <a:lnTo>
                      <a:pt x="1009" y="174"/>
                    </a:lnTo>
                    <a:lnTo>
                      <a:pt x="691" y="606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1" name="Freeform 953"/>
              <p:cNvSpPr>
                <a:spLocks/>
              </p:cNvSpPr>
              <p:nvPr/>
            </p:nvSpPr>
            <p:spPr bwMode="auto">
              <a:xfrm>
                <a:off x="4535" y="2620"/>
                <a:ext cx="20" cy="15"/>
              </a:xfrm>
              <a:custGeom>
                <a:avLst/>
                <a:gdLst>
                  <a:gd name="T0" fmla="*/ 0 w 1009"/>
                  <a:gd name="T1" fmla="*/ 0 h 606"/>
                  <a:gd name="T2" fmla="*/ 0 w 1009"/>
                  <a:gd name="T3" fmla="*/ 0 h 606"/>
                  <a:gd name="T4" fmla="*/ 0 w 1009"/>
                  <a:gd name="T5" fmla="*/ 0 h 606"/>
                  <a:gd name="T6" fmla="*/ 0 w 1009"/>
                  <a:gd name="T7" fmla="*/ 0 h 606"/>
                  <a:gd name="T8" fmla="*/ 0 w 1009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06"/>
                  <a:gd name="T17" fmla="*/ 1009 w 1009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06">
                    <a:moveTo>
                      <a:pt x="0" y="442"/>
                    </a:moveTo>
                    <a:lnTo>
                      <a:pt x="329" y="0"/>
                    </a:lnTo>
                    <a:lnTo>
                      <a:pt x="1009" y="174"/>
                    </a:lnTo>
                    <a:lnTo>
                      <a:pt x="691" y="606"/>
                    </a:lnTo>
                    <a:lnTo>
                      <a:pt x="0" y="4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2" name="Freeform 954"/>
              <p:cNvSpPr>
                <a:spLocks/>
              </p:cNvSpPr>
              <p:nvPr/>
            </p:nvSpPr>
            <p:spPr bwMode="auto">
              <a:xfrm>
                <a:off x="4538" y="2606"/>
                <a:ext cx="21" cy="15"/>
              </a:xfrm>
              <a:custGeom>
                <a:avLst/>
                <a:gdLst>
                  <a:gd name="T0" fmla="*/ 0 w 1022"/>
                  <a:gd name="T1" fmla="*/ 0 h 605"/>
                  <a:gd name="T2" fmla="*/ 0 w 1022"/>
                  <a:gd name="T3" fmla="*/ 0 h 605"/>
                  <a:gd name="T4" fmla="*/ 0 w 1022"/>
                  <a:gd name="T5" fmla="*/ 0 h 605"/>
                  <a:gd name="T6" fmla="*/ 0 w 1022"/>
                  <a:gd name="T7" fmla="*/ 0 h 605"/>
                  <a:gd name="T8" fmla="*/ 0 w 1022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2"/>
                  <a:gd name="T16" fmla="*/ 0 h 605"/>
                  <a:gd name="T17" fmla="*/ 1022 w 1022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2" h="605">
                    <a:moveTo>
                      <a:pt x="0" y="441"/>
                    </a:moveTo>
                    <a:lnTo>
                      <a:pt x="317" y="0"/>
                    </a:lnTo>
                    <a:lnTo>
                      <a:pt x="1022" y="157"/>
                    </a:lnTo>
                    <a:lnTo>
                      <a:pt x="711" y="605"/>
                    </a:lnTo>
                    <a:lnTo>
                      <a:pt x="0" y="44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3" name="Freeform 955"/>
              <p:cNvSpPr>
                <a:spLocks/>
              </p:cNvSpPr>
              <p:nvPr/>
            </p:nvSpPr>
            <p:spPr bwMode="auto">
              <a:xfrm>
                <a:off x="4538" y="2606"/>
                <a:ext cx="21" cy="15"/>
              </a:xfrm>
              <a:custGeom>
                <a:avLst/>
                <a:gdLst>
                  <a:gd name="T0" fmla="*/ 0 w 1022"/>
                  <a:gd name="T1" fmla="*/ 0 h 605"/>
                  <a:gd name="T2" fmla="*/ 0 w 1022"/>
                  <a:gd name="T3" fmla="*/ 0 h 605"/>
                  <a:gd name="T4" fmla="*/ 0 w 1022"/>
                  <a:gd name="T5" fmla="*/ 0 h 605"/>
                  <a:gd name="T6" fmla="*/ 0 w 1022"/>
                  <a:gd name="T7" fmla="*/ 0 h 605"/>
                  <a:gd name="T8" fmla="*/ 0 w 1022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2"/>
                  <a:gd name="T16" fmla="*/ 0 h 605"/>
                  <a:gd name="T17" fmla="*/ 1022 w 1022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2" h="605">
                    <a:moveTo>
                      <a:pt x="0" y="441"/>
                    </a:moveTo>
                    <a:lnTo>
                      <a:pt x="317" y="0"/>
                    </a:lnTo>
                    <a:lnTo>
                      <a:pt x="1022" y="157"/>
                    </a:lnTo>
                    <a:lnTo>
                      <a:pt x="711" y="605"/>
                    </a:lnTo>
                    <a:lnTo>
                      <a:pt x="0" y="4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4" name="Freeform 956"/>
              <p:cNvSpPr>
                <a:spLocks/>
              </p:cNvSpPr>
              <p:nvPr/>
            </p:nvSpPr>
            <p:spPr bwMode="auto">
              <a:xfrm>
                <a:off x="4542" y="2591"/>
                <a:ext cx="22" cy="16"/>
              </a:xfrm>
              <a:custGeom>
                <a:avLst/>
                <a:gdLst>
                  <a:gd name="T0" fmla="*/ 0 w 1071"/>
                  <a:gd name="T1" fmla="*/ 0 h 652"/>
                  <a:gd name="T2" fmla="*/ 0 w 1071"/>
                  <a:gd name="T3" fmla="*/ 0 h 652"/>
                  <a:gd name="T4" fmla="*/ 0 w 1071"/>
                  <a:gd name="T5" fmla="*/ 0 h 652"/>
                  <a:gd name="T6" fmla="*/ 0 w 1071"/>
                  <a:gd name="T7" fmla="*/ 0 h 652"/>
                  <a:gd name="T8" fmla="*/ 0 w 1071"/>
                  <a:gd name="T9" fmla="*/ 0 h 6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52"/>
                  <a:gd name="T17" fmla="*/ 1071 w 1071"/>
                  <a:gd name="T18" fmla="*/ 652 h 6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52">
                    <a:moveTo>
                      <a:pt x="0" y="478"/>
                    </a:moveTo>
                    <a:lnTo>
                      <a:pt x="359" y="0"/>
                    </a:lnTo>
                    <a:lnTo>
                      <a:pt x="1071" y="174"/>
                    </a:lnTo>
                    <a:lnTo>
                      <a:pt x="739" y="652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5" name="Freeform 957"/>
              <p:cNvSpPr>
                <a:spLocks/>
              </p:cNvSpPr>
              <p:nvPr/>
            </p:nvSpPr>
            <p:spPr bwMode="auto">
              <a:xfrm>
                <a:off x="4542" y="2591"/>
                <a:ext cx="22" cy="16"/>
              </a:xfrm>
              <a:custGeom>
                <a:avLst/>
                <a:gdLst>
                  <a:gd name="T0" fmla="*/ 0 w 1071"/>
                  <a:gd name="T1" fmla="*/ 0 h 652"/>
                  <a:gd name="T2" fmla="*/ 0 w 1071"/>
                  <a:gd name="T3" fmla="*/ 0 h 652"/>
                  <a:gd name="T4" fmla="*/ 0 w 1071"/>
                  <a:gd name="T5" fmla="*/ 0 h 652"/>
                  <a:gd name="T6" fmla="*/ 0 w 1071"/>
                  <a:gd name="T7" fmla="*/ 0 h 652"/>
                  <a:gd name="T8" fmla="*/ 0 w 1071"/>
                  <a:gd name="T9" fmla="*/ 0 h 6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52"/>
                  <a:gd name="T17" fmla="*/ 1071 w 1071"/>
                  <a:gd name="T18" fmla="*/ 652 h 6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52">
                    <a:moveTo>
                      <a:pt x="0" y="478"/>
                    </a:moveTo>
                    <a:lnTo>
                      <a:pt x="359" y="0"/>
                    </a:lnTo>
                    <a:lnTo>
                      <a:pt x="1071" y="174"/>
                    </a:lnTo>
                    <a:lnTo>
                      <a:pt x="739" y="652"/>
                    </a:lnTo>
                    <a:lnTo>
                      <a:pt x="0" y="4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6" name="Freeform 958"/>
              <p:cNvSpPr>
                <a:spLocks/>
              </p:cNvSpPr>
              <p:nvPr/>
            </p:nvSpPr>
            <p:spPr bwMode="auto">
              <a:xfrm>
                <a:off x="4549" y="2640"/>
                <a:ext cx="20" cy="15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31"/>
                    </a:moveTo>
                    <a:lnTo>
                      <a:pt x="301" y="0"/>
                    </a:lnTo>
                    <a:lnTo>
                      <a:pt x="1040" y="191"/>
                    </a:lnTo>
                    <a:lnTo>
                      <a:pt x="725" y="637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7" name="Freeform 959"/>
              <p:cNvSpPr>
                <a:spLocks/>
              </p:cNvSpPr>
              <p:nvPr/>
            </p:nvSpPr>
            <p:spPr bwMode="auto">
              <a:xfrm>
                <a:off x="4549" y="2640"/>
                <a:ext cx="20" cy="15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31"/>
                    </a:moveTo>
                    <a:lnTo>
                      <a:pt x="301" y="0"/>
                    </a:lnTo>
                    <a:lnTo>
                      <a:pt x="1040" y="191"/>
                    </a:lnTo>
                    <a:lnTo>
                      <a:pt x="725" y="637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8" name="Freeform 960"/>
              <p:cNvSpPr>
                <a:spLocks/>
              </p:cNvSpPr>
              <p:nvPr/>
            </p:nvSpPr>
            <p:spPr bwMode="auto">
              <a:xfrm>
                <a:off x="4552" y="2625"/>
                <a:ext cx="22" cy="15"/>
              </a:xfrm>
              <a:custGeom>
                <a:avLst/>
                <a:gdLst>
                  <a:gd name="T0" fmla="*/ 0 w 1071"/>
                  <a:gd name="T1" fmla="*/ 0 h 622"/>
                  <a:gd name="T2" fmla="*/ 0 w 1071"/>
                  <a:gd name="T3" fmla="*/ 0 h 622"/>
                  <a:gd name="T4" fmla="*/ 0 w 1071"/>
                  <a:gd name="T5" fmla="*/ 0 h 622"/>
                  <a:gd name="T6" fmla="*/ 0 w 1071"/>
                  <a:gd name="T7" fmla="*/ 0 h 622"/>
                  <a:gd name="T8" fmla="*/ 0 w 1071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22"/>
                  <a:gd name="T17" fmla="*/ 1071 w 1071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22">
                    <a:moveTo>
                      <a:pt x="0" y="431"/>
                    </a:moveTo>
                    <a:lnTo>
                      <a:pt x="311" y="0"/>
                    </a:lnTo>
                    <a:lnTo>
                      <a:pt x="1071" y="177"/>
                    </a:lnTo>
                    <a:lnTo>
                      <a:pt x="722" y="622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09" name="Freeform 961"/>
              <p:cNvSpPr>
                <a:spLocks/>
              </p:cNvSpPr>
              <p:nvPr/>
            </p:nvSpPr>
            <p:spPr bwMode="auto">
              <a:xfrm>
                <a:off x="4552" y="2625"/>
                <a:ext cx="22" cy="15"/>
              </a:xfrm>
              <a:custGeom>
                <a:avLst/>
                <a:gdLst>
                  <a:gd name="T0" fmla="*/ 0 w 1071"/>
                  <a:gd name="T1" fmla="*/ 0 h 622"/>
                  <a:gd name="T2" fmla="*/ 0 w 1071"/>
                  <a:gd name="T3" fmla="*/ 0 h 622"/>
                  <a:gd name="T4" fmla="*/ 0 w 1071"/>
                  <a:gd name="T5" fmla="*/ 0 h 622"/>
                  <a:gd name="T6" fmla="*/ 0 w 1071"/>
                  <a:gd name="T7" fmla="*/ 0 h 622"/>
                  <a:gd name="T8" fmla="*/ 0 w 1071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22"/>
                  <a:gd name="T17" fmla="*/ 1071 w 1071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22">
                    <a:moveTo>
                      <a:pt x="0" y="431"/>
                    </a:moveTo>
                    <a:lnTo>
                      <a:pt x="311" y="0"/>
                    </a:lnTo>
                    <a:lnTo>
                      <a:pt x="1071" y="177"/>
                    </a:lnTo>
                    <a:lnTo>
                      <a:pt x="722" y="622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0" name="Freeform 962"/>
              <p:cNvSpPr>
                <a:spLocks/>
              </p:cNvSpPr>
              <p:nvPr/>
            </p:nvSpPr>
            <p:spPr bwMode="auto">
              <a:xfrm>
                <a:off x="4556" y="2611"/>
                <a:ext cx="22" cy="15"/>
              </a:xfrm>
              <a:custGeom>
                <a:avLst/>
                <a:gdLst>
                  <a:gd name="T0" fmla="*/ 0 w 1088"/>
                  <a:gd name="T1" fmla="*/ 0 h 619"/>
                  <a:gd name="T2" fmla="*/ 0 w 1088"/>
                  <a:gd name="T3" fmla="*/ 0 h 619"/>
                  <a:gd name="T4" fmla="*/ 0 w 1088"/>
                  <a:gd name="T5" fmla="*/ 0 h 619"/>
                  <a:gd name="T6" fmla="*/ 0 w 1088"/>
                  <a:gd name="T7" fmla="*/ 0 h 619"/>
                  <a:gd name="T8" fmla="*/ 0 w 1088"/>
                  <a:gd name="T9" fmla="*/ 0 h 6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619"/>
                  <a:gd name="T17" fmla="*/ 1088 w 1088"/>
                  <a:gd name="T18" fmla="*/ 619 h 6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619">
                    <a:moveTo>
                      <a:pt x="0" y="428"/>
                    </a:moveTo>
                    <a:lnTo>
                      <a:pt x="332" y="0"/>
                    </a:lnTo>
                    <a:lnTo>
                      <a:pt x="1088" y="156"/>
                    </a:lnTo>
                    <a:lnTo>
                      <a:pt x="756" y="619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1" name="Freeform 963"/>
              <p:cNvSpPr>
                <a:spLocks/>
              </p:cNvSpPr>
              <p:nvPr/>
            </p:nvSpPr>
            <p:spPr bwMode="auto">
              <a:xfrm>
                <a:off x="4556" y="2611"/>
                <a:ext cx="22" cy="15"/>
              </a:xfrm>
              <a:custGeom>
                <a:avLst/>
                <a:gdLst>
                  <a:gd name="T0" fmla="*/ 0 w 1088"/>
                  <a:gd name="T1" fmla="*/ 0 h 619"/>
                  <a:gd name="T2" fmla="*/ 0 w 1088"/>
                  <a:gd name="T3" fmla="*/ 0 h 619"/>
                  <a:gd name="T4" fmla="*/ 0 w 1088"/>
                  <a:gd name="T5" fmla="*/ 0 h 619"/>
                  <a:gd name="T6" fmla="*/ 0 w 1088"/>
                  <a:gd name="T7" fmla="*/ 0 h 619"/>
                  <a:gd name="T8" fmla="*/ 0 w 1088"/>
                  <a:gd name="T9" fmla="*/ 0 h 6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619"/>
                  <a:gd name="T17" fmla="*/ 1088 w 1088"/>
                  <a:gd name="T18" fmla="*/ 619 h 6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619">
                    <a:moveTo>
                      <a:pt x="0" y="428"/>
                    </a:moveTo>
                    <a:lnTo>
                      <a:pt x="332" y="0"/>
                    </a:lnTo>
                    <a:lnTo>
                      <a:pt x="1088" y="156"/>
                    </a:lnTo>
                    <a:lnTo>
                      <a:pt x="756" y="619"/>
                    </a:lnTo>
                    <a:lnTo>
                      <a:pt x="0" y="4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2" name="Freeform 964"/>
              <p:cNvSpPr>
                <a:spLocks/>
              </p:cNvSpPr>
              <p:nvPr/>
            </p:nvSpPr>
            <p:spPr bwMode="auto">
              <a:xfrm>
                <a:off x="4560" y="2597"/>
                <a:ext cx="21" cy="15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63"/>
                    </a:moveTo>
                    <a:lnTo>
                      <a:pt x="366" y="0"/>
                    </a:lnTo>
                    <a:lnTo>
                      <a:pt x="1040" y="160"/>
                    </a:lnTo>
                    <a:lnTo>
                      <a:pt x="664" y="637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3" name="Freeform 965"/>
              <p:cNvSpPr>
                <a:spLocks/>
              </p:cNvSpPr>
              <p:nvPr/>
            </p:nvSpPr>
            <p:spPr bwMode="auto">
              <a:xfrm>
                <a:off x="4560" y="2597"/>
                <a:ext cx="21" cy="15"/>
              </a:xfrm>
              <a:custGeom>
                <a:avLst/>
                <a:gdLst>
                  <a:gd name="T0" fmla="*/ 0 w 1040"/>
                  <a:gd name="T1" fmla="*/ 0 h 637"/>
                  <a:gd name="T2" fmla="*/ 0 w 1040"/>
                  <a:gd name="T3" fmla="*/ 0 h 637"/>
                  <a:gd name="T4" fmla="*/ 0 w 1040"/>
                  <a:gd name="T5" fmla="*/ 0 h 637"/>
                  <a:gd name="T6" fmla="*/ 0 w 1040"/>
                  <a:gd name="T7" fmla="*/ 0 h 637"/>
                  <a:gd name="T8" fmla="*/ 0 w 1040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0"/>
                  <a:gd name="T16" fmla="*/ 0 h 637"/>
                  <a:gd name="T17" fmla="*/ 1040 w 1040"/>
                  <a:gd name="T18" fmla="*/ 637 h 6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0" h="637">
                    <a:moveTo>
                      <a:pt x="0" y="463"/>
                    </a:moveTo>
                    <a:lnTo>
                      <a:pt x="366" y="0"/>
                    </a:lnTo>
                    <a:lnTo>
                      <a:pt x="1040" y="160"/>
                    </a:lnTo>
                    <a:lnTo>
                      <a:pt x="664" y="637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4" name="Freeform 966"/>
              <p:cNvSpPr>
                <a:spLocks/>
              </p:cNvSpPr>
              <p:nvPr/>
            </p:nvSpPr>
            <p:spPr bwMode="auto">
              <a:xfrm>
                <a:off x="4567" y="2645"/>
                <a:ext cx="21" cy="15"/>
              </a:xfrm>
              <a:custGeom>
                <a:avLst/>
                <a:gdLst>
                  <a:gd name="T0" fmla="*/ 0 w 1041"/>
                  <a:gd name="T1" fmla="*/ 0 h 606"/>
                  <a:gd name="T2" fmla="*/ 0 w 1041"/>
                  <a:gd name="T3" fmla="*/ 0 h 606"/>
                  <a:gd name="T4" fmla="*/ 0 w 1041"/>
                  <a:gd name="T5" fmla="*/ 0 h 606"/>
                  <a:gd name="T6" fmla="*/ 0 w 1041"/>
                  <a:gd name="T7" fmla="*/ 0 h 606"/>
                  <a:gd name="T8" fmla="*/ 0 w 1041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06"/>
                  <a:gd name="T17" fmla="*/ 1041 w 1041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06">
                    <a:moveTo>
                      <a:pt x="0" y="432"/>
                    </a:moveTo>
                    <a:lnTo>
                      <a:pt x="332" y="0"/>
                    </a:lnTo>
                    <a:lnTo>
                      <a:pt x="1041" y="178"/>
                    </a:lnTo>
                    <a:lnTo>
                      <a:pt x="691" y="606"/>
                    </a:lnTo>
                    <a:lnTo>
                      <a:pt x="0" y="43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5" name="Freeform 967"/>
              <p:cNvSpPr>
                <a:spLocks/>
              </p:cNvSpPr>
              <p:nvPr/>
            </p:nvSpPr>
            <p:spPr bwMode="auto">
              <a:xfrm>
                <a:off x="4567" y="2645"/>
                <a:ext cx="21" cy="15"/>
              </a:xfrm>
              <a:custGeom>
                <a:avLst/>
                <a:gdLst>
                  <a:gd name="T0" fmla="*/ 0 w 1041"/>
                  <a:gd name="T1" fmla="*/ 0 h 606"/>
                  <a:gd name="T2" fmla="*/ 0 w 1041"/>
                  <a:gd name="T3" fmla="*/ 0 h 606"/>
                  <a:gd name="T4" fmla="*/ 0 w 1041"/>
                  <a:gd name="T5" fmla="*/ 0 h 606"/>
                  <a:gd name="T6" fmla="*/ 0 w 1041"/>
                  <a:gd name="T7" fmla="*/ 0 h 606"/>
                  <a:gd name="T8" fmla="*/ 0 w 1041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06"/>
                  <a:gd name="T17" fmla="*/ 1041 w 1041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06">
                    <a:moveTo>
                      <a:pt x="0" y="432"/>
                    </a:moveTo>
                    <a:lnTo>
                      <a:pt x="332" y="0"/>
                    </a:lnTo>
                    <a:lnTo>
                      <a:pt x="1041" y="178"/>
                    </a:lnTo>
                    <a:lnTo>
                      <a:pt x="691" y="606"/>
                    </a:lnTo>
                    <a:lnTo>
                      <a:pt x="0" y="4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6" name="Freeform 968"/>
              <p:cNvSpPr>
                <a:spLocks/>
              </p:cNvSpPr>
              <p:nvPr/>
            </p:nvSpPr>
            <p:spPr bwMode="auto">
              <a:xfrm>
                <a:off x="4571" y="2631"/>
                <a:ext cx="21" cy="15"/>
              </a:xfrm>
              <a:custGeom>
                <a:avLst/>
                <a:gdLst>
                  <a:gd name="T0" fmla="*/ 0 w 1055"/>
                  <a:gd name="T1" fmla="*/ 0 h 605"/>
                  <a:gd name="T2" fmla="*/ 0 w 1055"/>
                  <a:gd name="T3" fmla="*/ 0 h 605"/>
                  <a:gd name="T4" fmla="*/ 0 w 1055"/>
                  <a:gd name="T5" fmla="*/ 0 h 605"/>
                  <a:gd name="T6" fmla="*/ 0 w 1055"/>
                  <a:gd name="T7" fmla="*/ 0 h 605"/>
                  <a:gd name="T8" fmla="*/ 0 w 1055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5"/>
                  <a:gd name="T16" fmla="*/ 0 h 605"/>
                  <a:gd name="T17" fmla="*/ 1055 w 1055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5" h="605">
                    <a:moveTo>
                      <a:pt x="0" y="431"/>
                    </a:moveTo>
                    <a:lnTo>
                      <a:pt x="301" y="0"/>
                    </a:lnTo>
                    <a:lnTo>
                      <a:pt x="1055" y="159"/>
                    </a:lnTo>
                    <a:lnTo>
                      <a:pt x="679" y="605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7" name="Freeform 969"/>
              <p:cNvSpPr>
                <a:spLocks/>
              </p:cNvSpPr>
              <p:nvPr/>
            </p:nvSpPr>
            <p:spPr bwMode="auto">
              <a:xfrm>
                <a:off x="4571" y="2631"/>
                <a:ext cx="21" cy="15"/>
              </a:xfrm>
              <a:custGeom>
                <a:avLst/>
                <a:gdLst>
                  <a:gd name="T0" fmla="*/ 0 w 1055"/>
                  <a:gd name="T1" fmla="*/ 0 h 605"/>
                  <a:gd name="T2" fmla="*/ 0 w 1055"/>
                  <a:gd name="T3" fmla="*/ 0 h 605"/>
                  <a:gd name="T4" fmla="*/ 0 w 1055"/>
                  <a:gd name="T5" fmla="*/ 0 h 605"/>
                  <a:gd name="T6" fmla="*/ 0 w 1055"/>
                  <a:gd name="T7" fmla="*/ 0 h 605"/>
                  <a:gd name="T8" fmla="*/ 0 w 1055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5"/>
                  <a:gd name="T16" fmla="*/ 0 h 605"/>
                  <a:gd name="T17" fmla="*/ 1055 w 1055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5" h="605">
                    <a:moveTo>
                      <a:pt x="0" y="431"/>
                    </a:moveTo>
                    <a:lnTo>
                      <a:pt x="301" y="0"/>
                    </a:lnTo>
                    <a:lnTo>
                      <a:pt x="1055" y="159"/>
                    </a:lnTo>
                    <a:lnTo>
                      <a:pt x="679" y="605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8" name="Freeform 970"/>
              <p:cNvSpPr>
                <a:spLocks/>
              </p:cNvSpPr>
              <p:nvPr/>
            </p:nvSpPr>
            <p:spPr bwMode="auto">
              <a:xfrm>
                <a:off x="4575" y="2617"/>
                <a:ext cx="21" cy="15"/>
              </a:xfrm>
              <a:custGeom>
                <a:avLst/>
                <a:gdLst>
                  <a:gd name="T0" fmla="*/ 0 w 1041"/>
                  <a:gd name="T1" fmla="*/ 0 h 624"/>
                  <a:gd name="T2" fmla="*/ 0 w 1041"/>
                  <a:gd name="T3" fmla="*/ 0 h 624"/>
                  <a:gd name="T4" fmla="*/ 0 w 1041"/>
                  <a:gd name="T5" fmla="*/ 0 h 624"/>
                  <a:gd name="T6" fmla="*/ 0 w 1041"/>
                  <a:gd name="T7" fmla="*/ 0 h 624"/>
                  <a:gd name="T8" fmla="*/ 0 w 1041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24"/>
                  <a:gd name="T17" fmla="*/ 1041 w 1041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24">
                    <a:moveTo>
                      <a:pt x="0" y="450"/>
                    </a:moveTo>
                    <a:lnTo>
                      <a:pt x="328" y="0"/>
                    </a:lnTo>
                    <a:lnTo>
                      <a:pt x="1041" y="164"/>
                    </a:lnTo>
                    <a:lnTo>
                      <a:pt x="709" y="624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19" name="Freeform 971"/>
              <p:cNvSpPr>
                <a:spLocks/>
              </p:cNvSpPr>
              <p:nvPr/>
            </p:nvSpPr>
            <p:spPr bwMode="auto">
              <a:xfrm>
                <a:off x="4575" y="2617"/>
                <a:ext cx="21" cy="15"/>
              </a:xfrm>
              <a:custGeom>
                <a:avLst/>
                <a:gdLst>
                  <a:gd name="T0" fmla="*/ 0 w 1041"/>
                  <a:gd name="T1" fmla="*/ 0 h 624"/>
                  <a:gd name="T2" fmla="*/ 0 w 1041"/>
                  <a:gd name="T3" fmla="*/ 0 h 624"/>
                  <a:gd name="T4" fmla="*/ 0 w 1041"/>
                  <a:gd name="T5" fmla="*/ 0 h 624"/>
                  <a:gd name="T6" fmla="*/ 0 w 1041"/>
                  <a:gd name="T7" fmla="*/ 0 h 624"/>
                  <a:gd name="T8" fmla="*/ 0 w 1041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24"/>
                  <a:gd name="T17" fmla="*/ 1041 w 1041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24">
                    <a:moveTo>
                      <a:pt x="0" y="450"/>
                    </a:moveTo>
                    <a:lnTo>
                      <a:pt x="328" y="0"/>
                    </a:lnTo>
                    <a:lnTo>
                      <a:pt x="1041" y="164"/>
                    </a:lnTo>
                    <a:lnTo>
                      <a:pt x="709" y="624"/>
                    </a:lnTo>
                    <a:lnTo>
                      <a:pt x="0" y="4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0" name="Freeform 972"/>
              <p:cNvSpPr>
                <a:spLocks/>
              </p:cNvSpPr>
              <p:nvPr/>
            </p:nvSpPr>
            <p:spPr bwMode="auto">
              <a:xfrm>
                <a:off x="4578" y="2602"/>
                <a:ext cx="21" cy="16"/>
              </a:xfrm>
              <a:custGeom>
                <a:avLst/>
                <a:gdLst>
                  <a:gd name="T0" fmla="*/ 0 w 1058"/>
                  <a:gd name="T1" fmla="*/ 0 h 654"/>
                  <a:gd name="T2" fmla="*/ 0 w 1058"/>
                  <a:gd name="T3" fmla="*/ 0 h 654"/>
                  <a:gd name="T4" fmla="*/ 0 w 1058"/>
                  <a:gd name="T5" fmla="*/ 0 h 654"/>
                  <a:gd name="T6" fmla="*/ 0 w 1058"/>
                  <a:gd name="T7" fmla="*/ 0 h 654"/>
                  <a:gd name="T8" fmla="*/ 0 w 1058"/>
                  <a:gd name="T9" fmla="*/ 0 h 6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54"/>
                  <a:gd name="T17" fmla="*/ 1058 w 1058"/>
                  <a:gd name="T18" fmla="*/ 654 h 6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54">
                    <a:moveTo>
                      <a:pt x="0" y="495"/>
                    </a:moveTo>
                    <a:lnTo>
                      <a:pt x="380" y="0"/>
                    </a:lnTo>
                    <a:lnTo>
                      <a:pt x="1058" y="177"/>
                    </a:lnTo>
                    <a:lnTo>
                      <a:pt x="695" y="654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1" name="Freeform 973"/>
              <p:cNvSpPr>
                <a:spLocks/>
              </p:cNvSpPr>
              <p:nvPr/>
            </p:nvSpPr>
            <p:spPr bwMode="auto">
              <a:xfrm>
                <a:off x="4578" y="2602"/>
                <a:ext cx="21" cy="16"/>
              </a:xfrm>
              <a:custGeom>
                <a:avLst/>
                <a:gdLst>
                  <a:gd name="T0" fmla="*/ 0 w 1058"/>
                  <a:gd name="T1" fmla="*/ 0 h 654"/>
                  <a:gd name="T2" fmla="*/ 0 w 1058"/>
                  <a:gd name="T3" fmla="*/ 0 h 654"/>
                  <a:gd name="T4" fmla="*/ 0 w 1058"/>
                  <a:gd name="T5" fmla="*/ 0 h 654"/>
                  <a:gd name="T6" fmla="*/ 0 w 1058"/>
                  <a:gd name="T7" fmla="*/ 0 h 654"/>
                  <a:gd name="T8" fmla="*/ 0 w 1058"/>
                  <a:gd name="T9" fmla="*/ 0 h 6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54"/>
                  <a:gd name="T17" fmla="*/ 1058 w 1058"/>
                  <a:gd name="T18" fmla="*/ 654 h 6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54">
                    <a:moveTo>
                      <a:pt x="0" y="495"/>
                    </a:moveTo>
                    <a:lnTo>
                      <a:pt x="380" y="0"/>
                    </a:lnTo>
                    <a:lnTo>
                      <a:pt x="1058" y="177"/>
                    </a:lnTo>
                    <a:lnTo>
                      <a:pt x="695" y="654"/>
                    </a:lnTo>
                    <a:lnTo>
                      <a:pt x="0" y="49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2" name="Freeform 974"/>
              <p:cNvSpPr>
                <a:spLocks/>
              </p:cNvSpPr>
              <p:nvPr/>
            </p:nvSpPr>
            <p:spPr bwMode="auto">
              <a:xfrm>
                <a:off x="4586" y="2651"/>
                <a:ext cx="21" cy="16"/>
              </a:xfrm>
              <a:custGeom>
                <a:avLst/>
                <a:gdLst>
                  <a:gd name="T0" fmla="*/ 0 w 1071"/>
                  <a:gd name="T1" fmla="*/ 0 h 620"/>
                  <a:gd name="T2" fmla="*/ 0 w 1071"/>
                  <a:gd name="T3" fmla="*/ 0 h 620"/>
                  <a:gd name="T4" fmla="*/ 0 w 1071"/>
                  <a:gd name="T5" fmla="*/ 0 h 620"/>
                  <a:gd name="T6" fmla="*/ 0 w 1071"/>
                  <a:gd name="T7" fmla="*/ 0 h 620"/>
                  <a:gd name="T8" fmla="*/ 0 w 1071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20"/>
                  <a:gd name="T17" fmla="*/ 1071 w 1071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20">
                    <a:moveTo>
                      <a:pt x="0" y="428"/>
                    </a:moveTo>
                    <a:lnTo>
                      <a:pt x="346" y="0"/>
                    </a:lnTo>
                    <a:lnTo>
                      <a:pt x="1071" y="188"/>
                    </a:lnTo>
                    <a:lnTo>
                      <a:pt x="757" y="620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3" name="Freeform 975"/>
              <p:cNvSpPr>
                <a:spLocks/>
              </p:cNvSpPr>
              <p:nvPr/>
            </p:nvSpPr>
            <p:spPr bwMode="auto">
              <a:xfrm>
                <a:off x="4586" y="2651"/>
                <a:ext cx="21" cy="16"/>
              </a:xfrm>
              <a:custGeom>
                <a:avLst/>
                <a:gdLst>
                  <a:gd name="T0" fmla="*/ 0 w 1071"/>
                  <a:gd name="T1" fmla="*/ 0 h 620"/>
                  <a:gd name="T2" fmla="*/ 0 w 1071"/>
                  <a:gd name="T3" fmla="*/ 0 h 620"/>
                  <a:gd name="T4" fmla="*/ 0 w 1071"/>
                  <a:gd name="T5" fmla="*/ 0 h 620"/>
                  <a:gd name="T6" fmla="*/ 0 w 1071"/>
                  <a:gd name="T7" fmla="*/ 0 h 620"/>
                  <a:gd name="T8" fmla="*/ 0 w 1071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1"/>
                  <a:gd name="T16" fmla="*/ 0 h 620"/>
                  <a:gd name="T17" fmla="*/ 1071 w 1071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1" h="620">
                    <a:moveTo>
                      <a:pt x="0" y="428"/>
                    </a:moveTo>
                    <a:lnTo>
                      <a:pt x="346" y="0"/>
                    </a:lnTo>
                    <a:lnTo>
                      <a:pt x="1071" y="188"/>
                    </a:lnTo>
                    <a:lnTo>
                      <a:pt x="757" y="620"/>
                    </a:lnTo>
                    <a:lnTo>
                      <a:pt x="0" y="4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4" name="Freeform 976"/>
              <p:cNvSpPr>
                <a:spLocks/>
              </p:cNvSpPr>
              <p:nvPr/>
            </p:nvSpPr>
            <p:spPr bwMode="auto">
              <a:xfrm>
                <a:off x="4578" y="2664"/>
                <a:ext cx="22" cy="14"/>
              </a:xfrm>
              <a:custGeom>
                <a:avLst/>
                <a:gdLst>
                  <a:gd name="T0" fmla="*/ 0 w 1103"/>
                  <a:gd name="T1" fmla="*/ 0 h 592"/>
                  <a:gd name="T2" fmla="*/ 0 w 1103"/>
                  <a:gd name="T3" fmla="*/ 0 h 592"/>
                  <a:gd name="T4" fmla="*/ 0 w 1103"/>
                  <a:gd name="T5" fmla="*/ 0 h 592"/>
                  <a:gd name="T6" fmla="*/ 0 w 1103"/>
                  <a:gd name="T7" fmla="*/ 0 h 592"/>
                  <a:gd name="T8" fmla="*/ 0 w 1103"/>
                  <a:gd name="T9" fmla="*/ 0 h 5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3"/>
                  <a:gd name="T16" fmla="*/ 0 h 592"/>
                  <a:gd name="T17" fmla="*/ 1103 w 1103"/>
                  <a:gd name="T18" fmla="*/ 592 h 5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3" h="592">
                    <a:moveTo>
                      <a:pt x="0" y="415"/>
                    </a:moveTo>
                    <a:lnTo>
                      <a:pt x="333" y="0"/>
                    </a:lnTo>
                    <a:lnTo>
                      <a:pt x="1103" y="192"/>
                    </a:lnTo>
                    <a:lnTo>
                      <a:pt x="740" y="592"/>
                    </a:lnTo>
                    <a:lnTo>
                      <a:pt x="0" y="41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5" name="Freeform 977"/>
              <p:cNvSpPr>
                <a:spLocks/>
              </p:cNvSpPr>
              <p:nvPr/>
            </p:nvSpPr>
            <p:spPr bwMode="auto">
              <a:xfrm>
                <a:off x="4578" y="2664"/>
                <a:ext cx="22" cy="14"/>
              </a:xfrm>
              <a:custGeom>
                <a:avLst/>
                <a:gdLst>
                  <a:gd name="T0" fmla="*/ 0 w 1103"/>
                  <a:gd name="T1" fmla="*/ 0 h 592"/>
                  <a:gd name="T2" fmla="*/ 0 w 1103"/>
                  <a:gd name="T3" fmla="*/ 0 h 592"/>
                  <a:gd name="T4" fmla="*/ 0 w 1103"/>
                  <a:gd name="T5" fmla="*/ 0 h 592"/>
                  <a:gd name="T6" fmla="*/ 0 w 1103"/>
                  <a:gd name="T7" fmla="*/ 0 h 592"/>
                  <a:gd name="T8" fmla="*/ 0 w 1103"/>
                  <a:gd name="T9" fmla="*/ 0 h 5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3"/>
                  <a:gd name="T16" fmla="*/ 0 h 592"/>
                  <a:gd name="T17" fmla="*/ 1103 w 1103"/>
                  <a:gd name="T18" fmla="*/ 592 h 5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3" h="592">
                    <a:moveTo>
                      <a:pt x="0" y="415"/>
                    </a:moveTo>
                    <a:lnTo>
                      <a:pt x="333" y="0"/>
                    </a:lnTo>
                    <a:lnTo>
                      <a:pt x="1103" y="192"/>
                    </a:lnTo>
                    <a:lnTo>
                      <a:pt x="740" y="592"/>
                    </a:lnTo>
                    <a:lnTo>
                      <a:pt x="0" y="4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6" name="Freeform 978"/>
              <p:cNvSpPr>
                <a:spLocks/>
              </p:cNvSpPr>
              <p:nvPr/>
            </p:nvSpPr>
            <p:spPr bwMode="auto">
              <a:xfrm>
                <a:off x="4596" y="2670"/>
                <a:ext cx="24" cy="14"/>
              </a:xfrm>
              <a:custGeom>
                <a:avLst/>
                <a:gdLst>
                  <a:gd name="T0" fmla="*/ 0 w 1194"/>
                  <a:gd name="T1" fmla="*/ 0 h 605"/>
                  <a:gd name="T2" fmla="*/ 0 w 1194"/>
                  <a:gd name="T3" fmla="*/ 0 h 605"/>
                  <a:gd name="T4" fmla="*/ 0 w 1194"/>
                  <a:gd name="T5" fmla="*/ 0 h 605"/>
                  <a:gd name="T6" fmla="*/ 0 w 1194"/>
                  <a:gd name="T7" fmla="*/ 0 h 605"/>
                  <a:gd name="T8" fmla="*/ 0 w 1194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4"/>
                  <a:gd name="T16" fmla="*/ 0 h 605"/>
                  <a:gd name="T17" fmla="*/ 1194 w 1194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4" h="605">
                    <a:moveTo>
                      <a:pt x="0" y="427"/>
                    </a:moveTo>
                    <a:lnTo>
                      <a:pt x="376" y="0"/>
                    </a:lnTo>
                    <a:lnTo>
                      <a:pt x="1194" y="187"/>
                    </a:lnTo>
                    <a:lnTo>
                      <a:pt x="818" y="605"/>
                    </a:lnTo>
                    <a:lnTo>
                      <a:pt x="0" y="427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7" name="Freeform 979"/>
              <p:cNvSpPr>
                <a:spLocks/>
              </p:cNvSpPr>
              <p:nvPr/>
            </p:nvSpPr>
            <p:spPr bwMode="auto">
              <a:xfrm>
                <a:off x="4596" y="2670"/>
                <a:ext cx="24" cy="14"/>
              </a:xfrm>
              <a:custGeom>
                <a:avLst/>
                <a:gdLst>
                  <a:gd name="T0" fmla="*/ 0 w 1194"/>
                  <a:gd name="T1" fmla="*/ 0 h 605"/>
                  <a:gd name="T2" fmla="*/ 0 w 1194"/>
                  <a:gd name="T3" fmla="*/ 0 h 605"/>
                  <a:gd name="T4" fmla="*/ 0 w 1194"/>
                  <a:gd name="T5" fmla="*/ 0 h 605"/>
                  <a:gd name="T6" fmla="*/ 0 w 1194"/>
                  <a:gd name="T7" fmla="*/ 0 h 605"/>
                  <a:gd name="T8" fmla="*/ 0 w 1194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4"/>
                  <a:gd name="T16" fmla="*/ 0 h 605"/>
                  <a:gd name="T17" fmla="*/ 1194 w 1194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4" h="605">
                    <a:moveTo>
                      <a:pt x="0" y="427"/>
                    </a:moveTo>
                    <a:lnTo>
                      <a:pt x="376" y="0"/>
                    </a:lnTo>
                    <a:lnTo>
                      <a:pt x="1194" y="187"/>
                    </a:lnTo>
                    <a:lnTo>
                      <a:pt x="818" y="605"/>
                    </a:lnTo>
                    <a:lnTo>
                      <a:pt x="0" y="4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8" name="Freeform 980"/>
              <p:cNvSpPr>
                <a:spLocks/>
              </p:cNvSpPr>
              <p:nvPr/>
            </p:nvSpPr>
            <p:spPr bwMode="auto">
              <a:xfrm>
                <a:off x="4605" y="2658"/>
                <a:ext cx="21" cy="15"/>
              </a:xfrm>
              <a:custGeom>
                <a:avLst/>
                <a:gdLst>
                  <a:gd name="T0" fmla="*/ 0 w 1078"/>
                  <a:gd name="T1" fmla="*/ 0 h 624"/>
                  <a:gd name="T2" fmla="*/ 0 w 1078"/>
                  <a:gd name="T3" fmla="*/ 0 h 624"/>
                  <a:gd name="T4" fmla="*/ 0 w 1078"/>
                  <a:gd name="T5" fmla="*/ 0 h 624"/>
                  <a:gd name="T6" fmla="*/ 0 w 1078"/>
                  <a:gd name="T7" fmla="*/ 0 h 624"/>
                  <a:gd name="T8" fmla="*/ 0 w 1078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"/>
                  <a:gd name="T16" fmla="*/ 0 h 624"/>
                  <a:gd name="T17" fmla="*/ 1078 w 1078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" h="624">
                    <a:moveTo>
                      <a:pt x="0" y="419"/>
                    </a:moveTo>
                    <a:lnTo>
                      <a:pt x="342" y="0"/>
                    </a:lnTo>
                    <a:lnTo>
                      <a:pt x="1078" y="161"/>
                    </a:lnTo>
                    <a:lnTo>
                      <a:pt x="770" y="624"/>
                    </a:lnTo>
                    <a:lnTo>
                      <a:pt x="0" y="419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29" name="Freeform 981"/>
              <p:cNvSpPr>
                <a:spLocks/>
              </p:cNvSpPr>
              <p:nvPr/>
            </p:nvSpPr>
            <p:spPr bwMode="auto">
              <a:xfrm>
                <a:off x="4605" y="2658"/>
                <a:ext cx="21" cy="15"/>
              </a:xfrm>
              <a:custGeom>
                <a:avLst/>
                <a:gdLst>
                  <a:gd name="T0" fmla="*/ 0 w 1078"/>
                  <a:gd name="T1" fmla="*/ 0 h 624"/>
                  <a:gd name="T2" fmla="*/ 0 w 1078"/>
                  <a:gd name="T3" fmla="*/ 0 h 624"/>
                  <a:gd name="T4" fmla="*/ 0 w 1078"/>
                  <a:gd name="T5" fmla="*/ 0 h 624"/>
                  <a:gd name="T6" fmla="*/ 0 w 1078"/>
                  <a:gd name="T7" fmla="*/ 0 h 624"/>
                  <a:gd name="T8" fmla="*/ 0 w 1078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"/>
                  <a:gd name="T16" fmla="*/ 0 h 624"/>
                  <a:gd name="T17" fmla="*/ 1078 w 1078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" h="624">
                    <a:moveTo>
                      <a:pt x="0" y="419"/>
                    </a:moveTo>
                    <a:lnTo>
                      <a:pt x="342" y="0"/>
                    </a:lnTo>
                    <a:lnTo>
                      <a:pt x="1078" y="161"/>
                    </a:lnTo>
                    <a:lnTo>
                      <a:pt x="770" y="624"/>
                    </a:lnTo>
                    <a:lnTo>
                      <a:pt x="0" y="4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0" name="Freeform 982"/>
              <p:cNvSpPr>
                <a:spLocks/>
              </p:cNvSpPr>
              <p:nvPr/>
            </p:nvSpPr>
            <p:spPr bwMode="auto">
              <a:xfrm>
                <a:off x="4589" y="2637"/>
                <a:ext cx="22" cy="15"/>
              </a:xfrm>
              <a:custGeom>
                <a:avLst/>
                <a:gdLst>
                  <a:gd name="T0" fmla="*/ 0 w 1074"/>
                  <a:gd name="T1" fmla="*/ 0 h 641"/>
                  <a:gd name="T2" fmla="*/ 0 w 1074"/>
                  <a:gd name="T3" fmla="*/ 0 h 641"/>
                  <a:gd name="T4" fmla="*/ 0 w 1074"/>
                  <a:gd name="T5" fmla="*/ 0 h 641"/>
                  <a:gd name="T6" fmla="*/ 0 w 1074"/>
                  <a:gd name="T7" fmla="*/ 0 h 641"/>
                  <a:gd name="T8" fmla="*/ 0 w 1074"/>
                  <a:gd name="T9" fmla="*/ 0 h 6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4"/>
                  <a:gd name="T16" fmla="*/ 0 h 641"/>
                  <a:gd name="T17" fmla="*/ 1074 w 1074"/>
                  <a:gd name="T18" fmla="*/ 641 h 6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4" h="641">
                    <a:moveTo>
                      <a:pt x="0" y="448"/>
                    </a:moveTo>
                    <a:lnTo>
                      <a:pt x="379" y="0"/>
                    </a:lnTo>
                    <a:lnTo>
                      <a:pt x="1074" y="178"/>
                    </a:lnTo>
                    <a:lnTo>
                      <a:pt x="725" y="641"/>
                    </a:lnTo>
                    <a:lnTo>
                      <a:pt x="0" y="44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1" name="Freeform 983"/>
              <p:cNvSpPr>
                <a:spLocks/>
              </p:cNvSpPr>
              <p:nvPr/>
            </p:nvSpPr>
            <p:spPr bwMode="auto">
              <a:xfrm>
                <a:off x="4589" y="2637"/>
                <a:ext cx="22" cy="15"/>
              </a:xfrm>
              <a:custGeom>
                <a:avLst/>
                <a:gdLst>
                  <a:gd name="T0" fmla="*/ 0 w 1074"/>
                  <a:gd name="T1" fmla="*/ 0 h 641"/>
                  <a:gd name="T2" fmla="*/ 0 w 1074"/>
                  <a:gd name="T3" fmla="*/ 0 h 641"/>
                  <a:gd name="T4" fmla="*/ 0 w 1074"/>
                  <a:gd name="T5" fmla="*/ 0 h 641"/>
                  <a:gd name="T6" fmla="*/ 0 w 1074"/>
                  <a:gd name="T7" fmla="*/ 0 h 641"/>
                  <a:gd name="T8" fmla="*/ 0 w 1074"/>
                  <a:gd name="T9" fmla="*/ 0 h 6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4"/>
                  <a:gd name="T16" fmla="*/ 0 h 641"/>
                  <a:gd name="T17" fmla="*/ 1074 w 1074"/>
                  <a:gd name="T18" fmla="*/ 641 h 6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4" h="641">
                    <a:moveTo>
                      <a:pt x="0" y="448"/>
                    </a:moveTo>
                    <a:lnTo>
                      <a:pt x="379" y="0"/>
                    </a:lnTo>
                    <a:lnTo>
                      <a:pt x="1074" y="178"/>
                    </a:lnTo>
                    <a:lnTo>
                      <a:pt x="725" y="641"/>
                    </a:lnTo>
                    <a:lnTo>
                      <a:pt x="0" y="4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2" name="Freeform 984"/>
              <p:cNvSpPr>
                <a:spLocks/>
              </p:cNvSpPr>
              <p:nvPr/>
            </p:nvSpPr>
            <p:spPr bwMode="auto">
              <a:xfrm>
                <a:off x="4593" y="2622"/>
                <a:ext cx="21" cy="15"/>
              </a:xfrm>
              <a:custGeom>
                <a:avLst/>
                <a:gdLst>
                  <a:gd name="T0" fmla="*/ 0 w 1075"/>
                  <a:gd name="T1" fmla="*/ 0 h 623"/>
                  <a:gd name="T2" fmla="*/ 0 w 1075"/>
                  <a:gd name="T3" fmla="*/ 0 h 623"/>
                  <a:gd name="T4" fmla="*/ 0 w 1075"/>
                  <a:gd name="T5" fmla="*/ 0 h 623"/>
                  <a:gd name="T6" fmla="*/ 0 w 1075"/>
                  <a:gd name="T7" fmla="*/ 0 h 623"/>
                  <a:gd name="T8" fmla="*/ 0 w 1075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5"/>
                  <a:gd name="T16" fmla="*/ 0 h 623"/>
                  <a:gd name="T17" fmla="*/ 1075 w 1075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5" h="623">
                    <a:moveTo>
                      <a:pt x="1075" y="174"/>
                    </a:moveTo>
                    <a:lnTo>
                      <a:pt x="681" y="623"/>
                    </a:lnTo>
                    <a:lnTo>
                      <a:pt x="0" y="463"/>
                    </a:lnTo>
                    <a:lnTo>
                      <a:pt x="301" y="0"/>
                    </a:lnTo>
                    <a:lnTo>
                      <a:pt x="1075" y="17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3" name="Freeform 985"/>
              <p:cNvSpPr>
                <a:spLocks/>
              </p:cNvSpPr>
              <p:nvPr/>
            </p:nvSpPr>
            <p:spPr bwMode="auto">
              <a:xfrm>
                <a:off x="4593" y="2622"/>
                <a:ext cx="21" cy="15"/>
              </a:xfrm>
              <a:custGeom>
                <a:avLst/>
                <a:gdLst>
                  <a:gd name="T0" fmla="*/ 0 w 1075"/>
                  <a:gd name="T1" fmla="*/ 0 h 623"/>
                  <a:gd name="T2" fmla="*/ 0 w 1075"/>
                  <a:gd name="T3" fmla="*/ 0 h 623"/>
                  <a:gd name="T4" fmla="*/ 0 w 1075"/>
                  <a:gd name="T5" fmla="*/ 0 h 623"/>
                  <a:gd name="T6" fmla="*/ 0 w 1075"/>
                  <a:gd name="T7" fmla="*/ 0 h 623"/>
                  <a:gd name="T8" fmla="*/ 0 w 1075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5"/>
                  <a:gd name="T16" fmla="*/ 0 h 623"/>
                  <a:gd name="T17" fmla="*/ 1075 w 1075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5" h="623">
                    <a:moveTo>
                      <a:pt x="1075" y="174"/>
                    </a:moveTo>
                    <a:lnTo>
                      <a:pt x="681" y="623"/>
                    </a:lnTo>
                    <a:lnTo>
                      <a:pt x="0" y="463"/>
                    </a:lnTo>
                    <a:lnTo>
                      <a:pt x="301" y="0"/>
                    </a:lnTo>
                    <a:lnTo>
                      <a:pt x="1075" y="1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4" name="Freeform 986"/>
              <p:cNvSpPr>
                <a:spLocks/>
              </p:cNvSpPr>
              <p:nvPr/>
            </p:nvSpPr>
            <p:spPr bwMode="auto">
              <a:xfrm>
                <a:off x="4597" y="2607"/>
                <a:ext cx="21" cy="17"/>
              </a:xfrm>
              <a:custGeom>
                <a:avLst/>
                <a:gdLst>
                  <a:gd name="T0" fmla="*/ 0 w 1088"/>
                  <a:gd name="T1" fmla="*/ 0 h 668"/>
                  <a:gd name="T2" fmla="*/ 0 w 1088"/>
                  <a:gd name="T3" fmla="*/ 0 h 668"/>
                  <a:gd name="T4" fmla="*/ 0 w 1088"/>
                  <a:gd name="T5" fmla="*/ 0 h 668"/>
                  <a:gd name="T6" fmla="*/ 0 w 1088"/>
                  <a:gd name="T7" fmla="*/ 0 h 668"/>
                  <a:gd name="T8" fmla="*/ 0 w 1088"/>
                  <a:gd name="T9" fmla="*/ 0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668"/>
                  <a:gd name="T17" fmla="*/ 1088 w 1088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668">
                    <a:moveTo>
                      <a:pt x="0" y="512"/>
                    </a:moveTo>
                    <a:lnTo>
                      <a:pt x="393" y="0"/>
                    </a:lnTo>
                    <a:lnTo>
                      <a:pt x="1088" y="174"/>
                    </a:lnTo>
                    <a:lnTo>
                      <a:pt x="739" y="668"/>
                    </a:lnTo>
                    <a:lnTo>
                      <a:pt x="0" y="51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5" name="Freeform 987"/>
              <p:cNvSpPr>
                <a:spLocks/>
              </p:cNvSpPr>
              <p:nvPr/>
            </p:nvSpPr>
            <p:spPr bwMode="auto">
              <a:xfrm>
                <a:off x="4597" y="2607"/>
                <a:ext cx="21" cy="17"/>
              </a:xfrm>
              <a:custGeom>
                <a:avLst/>
                <a:gdLst>
                  <a:gd name="T0" fmla="*/ 0 w 1088"/>
                  <a:gd name="T1" fmla="*/ 0 h 668"/>
                  <a:gd name="T2" fmla="*/ 0 w 1088"/>
                  <a:gd name="T3" fmla="*/ 0 h 668"/>
                  <a:gd name="T4" fmla="*/ 0 w 1088"/>
                  <a:gd name="T5" fmla="*/ 0 h 668"/>
                  <a:gd name="T6" fmla="*/ 0 w 1088"/>
                  <a:gd name="T7" fmla="*/ 0 h 668"/>
                  <a:gd name="T8" fmla="*/ 0 w 1088"/>
                  <a:gd name="T9" fmla="*/ 0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668"/>
                  <a:gd name="T17" fmla="*/ 1088 w 1088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668">
                    <a:moveTo>
                      <a:pt x="0" y="512"/>
                    </a:moveTo>
                    <a:lnTo>
                      <a:pt x="393" y="0"/>
                    </a:lnTo>
                    <a:lnTo>
                      <a:pt x="1088" y="174"/>
                    </a:lnTo>
                    <a:lnTo>
                      <a:pt x="739" y="668"/>
                    </a:lnTo>
                    <a:lnTo>
                      <a:pt x="0" y="5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6" name="Freeform 988"/>
              <p:cNvSpPr>
                <a:spLocks/>
              </p:cNvSpPr>
              <p:nvPr/>
            </p:nvSpPr>
            <p:spPr bwMode="auto">
              <a:xfrm>
                <a:off x="4608" y="2642"/>
                <a:ext cx="22" cy="15"/>
              </a:xfrm>
              <a:custGeom>
                <a:avLst/>
                <a:gdLst>
                  <a:gd name="T0" fmla="*/ 0 w 1058"/>
                  <a:gd name="T1" fmla="*/ 0 h 624"/>
                  <a:gd name="T2" fmla="*/ 0 w 1058"/>
                  <a:gd name="T3" fmla="*/ 0 h 624"/>
                  <a:gd name="T4" fmla="*/ 0 w 1058"/>
                  <a:gd name="T5" fmla="*/ 0 h 624"/>
                  <a:gd name="T6" fmla="*/ 0 w 1058"/>
                  <a:gd name="T7" fmla="*/ 0 h 624"/>
                  <a:gd name="T8" fmla="*/ 0 w 1058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24"/>
                  <a:gd name="T17" fmla="*/ 1058 w 1058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24">
                    <a:moveTo>
                      <a:pt x="0" y="463"/>
                    </a:moveTo>
                    <a:lnTo>
                      <a:pt x="366" y="0"/>
                    </a:lnTo>
                    <a:lnTo>
                      <a:pt x="1058" y="160"/>
                    </a:lnTo>
                    <a:lnTo>
                      <a:pt x="695" y="624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7" name="Freeform 989"/>
              <p:cNvSpPr>
                <a:spLocks/>
              </p:cNvSpPr>
              <p:nvPr/>
            </p:nvSpPr>
            <p:spPr bwMode="auto">
              <a:xfrm>
                <a:off x="4608" y="2642"/>
                <a:ext cx="22" cy="15"/>
              </a:xfrm>
              <a:custGeom>
                <a:avLst/>
                <a:gdLst>
                  <a:gd name="T0" fmla="*/ 0 w 1058"/>
                  <a:gd name="T1" fmla="*/ 0 h 624"/>
                  <a:gd name="T2" fmla="*/ 0 w 1058"/>
                  <a:gd name="T3" fmla="*/ 0 h 624"/>
                  <a:gd name="T4" fmla="*/ 0 w 1058"/>
                  <a:gd name="T5" fmla="*/ 0 h 624"/>
                  <a:gd name="T6" fmla="*/ 0 w 1058"/>
                  <a:gd name="T7" fmla="*/ 0 h 624"/>
                  <a:gd name="T8" fmla="*/ 0 w 1058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8"/>
                  <a:gd name="T16" fmla="*/ 0 h 624"/>
                  <a:gd name="T17" fmla="*/ 1058 w 1058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8" h="624">
                    <a:moveTo>
                      <a:pt x="0" y="463"/>
                    </a:moveTo>
                    <a:lnTo>
                      <a:pt x="366" y="0"/>
                    </a:lnTo>
                    <a:lnTo>
                      <a:pt x="1058" y="160"/>
                    </a:lnTo>
                    <a:lnTo>
                      <a:pt x="695" y="624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8" name="Freeform 990"/>
              <p:cNvSpPr>
                <a:spLocks/>
              </p:cNvSpPr>
              <p:nvPr/>
            </p:nvSpPr>
            <p:spPr bwMode="auto">
              <a:xfrm>
                <a:off x="4612" y="2628"/>
                <a:ext cx="20" cy="14"/>
              </a:xfrm>
              <a:custGeom>
                <a:avLst/>
                <a:gdLst>
                  <a:gd name="T0" fmla="*/ 0 w 1041"/>
                  <a:gd name="T1" fmla="*/ 0 h 606"/>
                  <a:gd name="T2" fmla="*/ 0 w 1041"/>
                  <a:gd name="T3" fmla="*/ 0 h 606"/>
                  <a:gd name="T4" fmla="*/ 0 w 1041"/>
                  <a:gd name="T5" fmla="*/ 0 h 606"/>
                  <a:gd name="T6" fmla="*/ 0 w 1041"/>
                  <a:gd name="T7" fmla="*/ 0 h 606"/>
                  <a:gd name="T8" fmla="*/ 0 w 1041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06"/>
                  <a:gd name="T17" fmla="*/ 1041 w 1041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06">
                    <a:moveTo>
                      <a:pt x="0" y="446"/>
                    </a:moveTo>
                    <a:lnTo>
                      <a:pt x="379" y="0"/>
                    </a:lnTo>
                    <a:lnTo>
                      <a:pt x="1041" y="160"/>
                    </a:lnTo>
                    <a:lnTo>
                      <a:pt x="694" y="606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39" name="Freeform 991"/>
              <p:cNvSpPr>
                <a:spLocks/>
              </p:cNvSpPr>
              <p:nvPr/>
            </p:nvSpPr>
            <p:spPr bwMode="auto">
              <a:xfrm>
                <a:off x="4612" y="2628"/>
                <a:ext cx="20" cy="14"/>
              </a:xfrm>
              <a:custGeom>
                <a:avLst/>
                <a:gdLst>
                  <a:gd name="T0" fmla="*/ 0 w 1041"/>
                  <a:gd name="T1" fmla="*/ 0 h 606"/>
                  <a:gd name="T2" fmla="*/ 0 w 1041"/>
                  <a:gd name="T3" fmla="*/ 0 h 606"/>
                  <a:gd name="T4" fmla="*/ 0 w 1041"/>
                  <a:gd name="T5" fmla="*/ 0 h 606"/>
                  <a:gd name="T6" fmla="*/ 0 w 1041"/>
                  <a:gd name="T7" fmla="*/ 0 h 606"/>
                  <a:gd name="T8" fmla="*/ 0 w 1041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1"/>
                  <a:gd name="T16" fmla="*/ 0 h 606"/>
                  <a:gd name="T17" fmla="*/ 1041 w 1041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1" h="606">
                    <a:moveTo>
                      <a:pt x="0" y="446"/>
                    </a:moveTo>
                    <a:lnTo>
                      <a:pt x="379" y="0"/>
                    </a:lnTo>
                    <a:lnTo>
                      <a:pt x="1041" y="160"/>
                    </a:lnTo>
                    <a:lnTo>
                      <a:pt x="694" y="606"/>
                    </a:lnTo>
                    <a:lnTo>
                      <a:pt x="0" y="4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0" name="Freeform 992"/>
              <p:cNvSpPr>
                <a:spLocks/>
              </p:cNvSpPr>
              <p:nvPr/>
            </p:nvSpPr>
            <p:spPr bwMode="auto">
              <a:xfrm>
                <a:off x="4615" y="2613"/>
                <a:ext cx="22" cy="16"/>
              </a:xfrm>
              <a:custGeom>
                <a:avLst/>
                <a:gdLst>
                  <a:gd name="T0" fmla="*/ 0 w 1076"/>
                  <a:gd name="T1" fmla="*/ 0 h 651"/>
                  <a:gd name="T2" fmla="*/ 0 w 1076"/>
                  <a:gd name="T3" fmla="*/ 0 h 651"/>
                  <a:gd name="T4" fmla="*/ 0 w 1076"/>
                  <a:gd name="T5" fmla="*/ 0 h 651"/>
                  <a:gd name="T6" fmla="*/ 0 w 1076"/>
                  <a:gd name="T7" fmla="*/ 0 h 651"/>
                  <a:gd name="T8" fmla="*/ 0 w 1076"/>
                  <a:gd name="T9" fmla="*/ 0 h 6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6"/>
                  <a:gd name="T16" fmla="*/ 0 h 651"/>
                  <a:gd name="T17" fmla="*/ 1076 w 1076"/>
                  <a:gd name="T18" fmla="*/ 651 h 6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6" h="651">
                    <a:moveTo>
                      <a:pt x="0" y="477"/>
                    </a:moveTo>
                    <a:lnTo>
                      <a:pt x="346" y="0"/>
                    </a:lnTo>
                    <a:lnTo>
                      <a:pt x="1076" y="192"/>
                    </a:lnTo>
                    <a:lnTo>
                      <a:pt x="743" y="651"/>
                    </a:lnTo>
                    <a:lnTo>
                      <a:pt x="0" y="477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1" name="Freeform 993"/>
              <p:cNvSpPr>
                <a:spLocks/>
              </p:cNvSpPr>
              <p:nvPr/>
            </p:nvSpPr>
            <p:spPr bwMode="auto">
              <a:xfrm>
                <a:off x="4615" y="2613"/>
                <a:ext cx="22" cy="16"/>
              </a:xfrm>
              <a:custGeom>
                <a:avLst/>
                <a:gdLst>
                  <a:gd name="T0" fmla="*/ 0 w 1076"/>
                  <a:gd name="T1" fmla="*/ 0 h 651"/>
                  <a:gd name="T2" fmla="*/ 0 w 1076"/>
                  <a:gd name="T3" fmla="*/ 0 h 651"/>
                  <a:gd name="T4" fmla="*/ 0 w 1076"/>
                  <a:gd name="T5" fmla="*/ 0 h 651"/>
                  <a:gd name="T6" fmla="*/ 0 w 1076"/>
                  <a:gd name="T7" fmla="*/ 0 h 651"/>
                  <a:gd name="T8" fmla="*/ 0 w 1076"/>
                  <a:gd name="T9" fmla="*/ 0 h 6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6"/>
                  <a:gd name="T16" fmla="*/ 0 h 651"/>
                  <a:gd name="T17" fmla="*/ 1076 w 1076"/>
                  <a:gd name="T18" fmla="*/ 651 h 6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6" h="651">
                    <a:moveTo>
                      <a:pt x="0" y="477"/>
                    </a:moveTo>
                    <a:lnTo>
                      <a:pt x="346" y="0"/>
                    </a:lnTo>
                    <a:lnTo>
                      <a:pt x="1076" y="192"/>
                    </a:lnTo>
                    <a:lnTo>
                      <a:pt x="743" y="651"/>
                    </a:lnTo>
                    <a:lnTo>
                      <a:pt x="0" y="4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2" name="Freeform 994"/>
              <p:cNvSpPr>
                <a:spLocks/>
              </p:cNvSpPr>
              <p:nvPr/>
            </p:nvSpPr>
            <p:spPr bwMode="auto">
              <a:xfrm>
                <a:off x="4615" y="2675"/>
                <a:ext cx="23" cy="15"/>
              </a:xfrm>
              <a:custGeom>
                <a:avLst/>
                <a:gdLst>
                  <a:gd name="T0" fmla="*/ 0 w 1151"/>
                  <a:gd name="T1" fmla="*/ 0 h 605"/>
                  <a:gd name="T2" fmla="*/ 0 w 1151"/>
                  <a:gd name="T3" fmla="*/ 0 h 605"/>
                  <a:gd name="T4" fmla="*/ 0 w 1151"/>
                  <a:gd name="T5" fmla="*/ 0 h 605"/>
                  <a:gd name="T6" fmla="*/ 0 w 1151"/>
                  <a:gd name="T7" fmla="*/ 0 h 605"/>
                  <a:gd name="T8" fmla="*/ 0 w 1151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1"/>
                  <a:gd name="T16" fmla="*/ 0 h 605"/>
                  <a:gd name="T17" fmla="*/ 1151 w 1151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1" h="605">
                    <a:moveTo>
                      <a:pt x="0" y="414"/>
                    </a:moveTo>
                    <a:lnTo>
                      <a:pt x="377" y="0"/>
                    </a:lnTo>
                    <a:lnTo>
                      <a:pt x="1151" y="204"/>
                    </a:lnTo>
                    <a:lnTo>
                      <a:pt x="770" y="605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3" name="Freeform 995"/>
              <p:cNvSpPr>
                <a:spLocks/>
              </p:cNvSpPr>
              <p:nvPr/>
            </p:nvSpPr>
            <p:spPr bwMode="auto">
              <a:xfrm>
                <a:off x="4615" y="2675"/>
                <a:ext cx="23" cy="15"/>
              </a:xfrm>
              <a:custGeom>
                <a:avLst/>
                <a:gdLst>
                  <a:gd name="T0" fmla="*/ 0 w 1151"/>
                  <a:gd name="T1" fmla="*/ 0 h 605"/>
                  <a:gd name="T2" fmla="*/ 0 w 1151"/>
                  <a:gd name="T3" fmla="*/ 0 h 605"/>
                  <a:gd name="T4" fmla="*/ 0 w 1151"/>
                  <a:gd name="T5" fmla="*/ 0 h 605"/>
                  <a:gd name="T6" fmla="*/ 0 w 1151"/>
                  <a:gd name="T7" fmla="*/ 0 h 605"/>
                  <a:gd name="T8" fmla="*/ 0 w 1151"/>
                  <a:gd name="T9" fmla="*/ 0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1"/>
                  <a:gd name="T16" fmla="*/ 0 h 605"/>
                  <a:gd name="T17" fmla="*/ 1151 w 1151"/>
                  <a:gd name="T18" fmla="*/ 605 h 6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1" h="605">
                    <a:moveTo>
                      <a:pt x="0" y="414"/>
                    </a:moveTo>
                    <a:lnTo>
                      <a:pt x="377" y="0"/>
                    </a:lnTo>
                    <a:lnTo>
                      <a:pt x="1151" y="204"/>
                    </a:lnTo>
                    <a:lnTo>
                      <a:pt x="770" y="605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4" name="Freeform 996"/>
              <p:cNvSpPr>
                <a:spLocks/>
              </p:cNvSpPr>
              <p:nvPr/>
            </p:nvSpPr>
            <p:spPr bwMode="auto">
              <a:xfrm>
                <a:off x="4623" y="2663"/>
                <a:ext cx="22" cy="15"/>
              </a:xfrm>
              <a:custGeom>
                <a:avLst/>
                <a:gdLst>
                  <a:gd name="T0" fmla="*/ 0 w 1089"/>
                  <a:gd name="T1" fmla="*/ 0 h 623"/>
                  <a:gd name="T2" fmla="*/ 0 w 1089"/>
                  <a:gd name="T3" fmla="*/ 0 h 623"/>
                  <a:gd name="T4" fmla="*/ 0 w 1089"/>
                  <a:gd name="T5" fmla="*/ 0 h 623"/>
                  <a:gd name="T6" fmla="*/ 0 w 1089"/>
                  <a:gd name="T7" fmla="*/ 0 h 623"/>
                  <a:gd name="T8" fmla="*/ 0 w 108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9"/>
                  <a:gd name="T16" fmla="*/ 0 h 623"/>
                  <a:gd name="T17" fmla="*/ 1089 w 108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9" h="623">
                    <a:moveTo>
                      <a:pt x="0" y="431"/>
                    </a:moveTo>
                    <a:lnTo>
                      <a:pt x="362" y="0"/>
                    </a:lnTo>
                    <a:lnTo>
                      <a:pt x="1089" y="177"/>
                    </a:lnTo>
                    <a:lnTo>
                      <a:pt x="774" y="623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5" name="Freeform 997"/>
              <p:cNvSpPr>
                <a:spLocks/>
              </p:cNvSpPr>
              <p:nvPr/>
            </p:nvSpPr>
            <p:spPr bwMode="auto">
              <a:xfrm>
                <a:off x="4623" y="2663"/>
                <a:ext cx="22" cy="15"/>
              </a:xfrm>
              <a:custGeom>
                <a:avLst/>
                <a:gdLst>
                  <a:gd name="T0" fmla="*/ 0 w 1089"/>
                  <a:gd name="T1" fmla="*/ 0 h 623"/>
                  <a:gd name="T2" fmla="*/ 0 w 1089"/>
                  <a:gd name="T3" fmla="*/ 0 h 623"/>
                  <a:gd name="T4" fmla="*/ 0 w 1089"/>
                  <a:gd name="T5" fmla="*/ 0 h 623"/>
                  <a:gd name="T6" fmla="*/ 0 w 1089"/>
                  <a:gd name="T7" fmla="*/ 0 h 623"/>
                  <a:gd name="T8" fmla="*/ 0 w 108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9"/>
                  <a:gd name="T16" fmla="*/ 0 h 623"/>
                  <a:gd name="T17" fmla="*/ 1089 w 108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9" h="623">
                    <a:moveTo>
                      <a:pt x="0" y="431"/>
                    </a:moveTo>
                    <a:lnTo>
                      <a:pt x="362" y="0"/>
                    </a:lnTo>
                    <a:lnTo>
                      <a:pt x="1089" y="177"/>
                    </a:lnTo>
                    <a:lnTo>
                      <a:pt x="774" y="623"/>
                    </a:lnTo>
                    <a:lnTo>
                      <a:pt x="0" y="4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6" name="Freeform 998"/>
              <p:cNvSpPr>
                <a:spLocks/>
              </p:cNvSpPr>
              <p:nvPr/>
            </p:nvSpPr>
            <p:spPr bwMode="auto">
              <a:xfrm>
                <a:off x="4627" y="2648"/>
                <a:ext cx="22" cy="15"/>
              </a:xfrm>
              <a:custGeom>
                <a:avLst/>
                <a:gdLst>
                  <a:gd name="T0" fmla="*/ 0 w 1103"/>
                  <a:gd name="T1" fmla="*/ 0 h 623"/>
                  <a:gd name="T2" fmla="*/ 0 w 1103"/>
                  <a:gd name="T3" fmla="*/ 0 h 623"/>
                  <a:gd name="T4" fmla="*/ 0 w 1103"/>
                  <a:gd name="T5" fmla="*/ 0 h 623"/>
                  <a:gd name="T6" fmla="*/ 0 w 1103"/>
                  <a:gd name="T7" fmla="*/ 0 h 623"/>
                  <a:gd name="T8" fmla="*/ 0 w 1103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3"/>
                  <a:gd name="T16" fmla="*/ 0 h 623"/>
                  <a:gd name="T17" fmla="*/ 1103 w 1103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3" h="623">
                    <a:moveTo>
                      <a:pt x="0" y="463"/>
                    </a:moveTo>
                    <a:lnTo>
                      <a:pt x="378" y="0"/>
                    </a:lnTo>
                    <a:lnTo>
                      <a:pt x="1103" y="160"/>
                    </a:lnTo>
                    <a:lnTo>
                      <a:pt x="710" y="623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7" name="Freeform 999"/>
              <p:cNvSpPr>
                <a:spLocks/>
              </p:cNvSpPr>
              <p:nvPr/>
            </p:nvSpPr>
            <p:spPr bwMode="auto">
              <a:xfrm>
                <a:off x="4627" y="2648"/>
                <a:ext cx="22" cy="15"/>
              </a:xfrm>
              <a:custGeom>
                <a:avLst/>
                <a:gdLst>
                  <a:gd name="T0" fmla="*/ 0 w 1103"/>
                  <a:gd name="T1" fmla="*/ 0 h 623"/>
                  <a:gd name="T2" fmla="*/ 0 w 1103"/>
                  <a:gd name="T3" fmla="*/ 0 h 623"/>
                  <a:gd name="T4" fmla="*/ 0 w 1103"/>
                  <a:gd name="T5" fmla="*/ 0 h 623"/>
                  <a:gd name="T6" fmla="*/ 0 w 1103"/>
                  <a:gd name="T7" fmla="*/ 0 h 623"/>
                  <a:gd name="T8" fmla="*/ 0 w 1103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3"/>
                  <a:gd name="T16" fmla="*/ 0 h 623"/>
                  <a:gd name="T17" fmla="*/ 1103 w 1103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3" h="623">
                    <a:moveTo>
                      <a:pt x="0" y="463"/>
                    </a:moveTo>
                    <a:lnTo>
                      <a:pt x="378" y="0"/>
                    </a:lnTo>
                    <a:lnTo>
                      <a:pt x="1103" y="160"/>
                    </a:lnTo>
                    <a:lnTo>
                      <a:pt x="710" y="623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8" name="Freeform 1000"/>
              <p:cNvSpPr>
                <a:spLocks/>
              </p:cNvSpPr>
              <p:nvPr/>
            </p:nvSpPr>
            <p:spPr bwMode="auto">
              <a:xfrm>
                <a:off x="4630" y="2633"/>
                <a:ext cx="20" cy="14"/>
              </a:xfrm>
              <a:custGeom>
                <a:avLst/>
                <a:gdLst>
                  <a:gd name="T0" fmla="*/ 0 w 1007"/>
                  <a:gd name="T1" fmla="*/ 0 h 574"/>
                  <a:gd name="T2" fmla="*/ 0 w 1007"/>
                  <a:gd name="T3" fmla="*/ 0 h 574"/>
                  <a:gd name="T4" fmla="*/ 0 w 1007"/>
                  <a:gd name="T5" fmla="*/ 0 h 574"/>
                  <a:gd name="T6" fmla="*/ 0 w 1007"/>
                  <a:gd name="T7" fmla="*/ 0 h 574"/>
                  <a:gd name="T8" fmla="*/ 0 w 1007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7"/>
                  <a:gd name="T16" fmla="*/ 0 h 574"/>
                  <a:gd name="T17" fmla="*/ 1007 w 1007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7" h="574">
                    <a:moveTo>
                      <a:pt x="0" y="429"/>
                    </a:moveTo>
                    <a:lnTo>
                      <a:pt x="377" y="0"/>
                    </a:lnTo>
                    <a:lnTo>
                      <a:pt x="1007" y="126"/>
                    </a:lnTo>
                    <a:lnTo>
                      <a:pt x="630" y="574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49" name="Freeform 1001"/>
              <p:cNvSpPr>
                <a:spLocks/>
              </p:cNvSpPr>
              <p:nvPr/>
            </p:nvSpPr>
            <p:spPr bwMode="auto">
              <a:xfrm>
                <a:off x="4630" y="2633"/>
                <a:ext cx="20" cy="14"/>
              </a:xfrm>
              <a:custGeom>
                <a:avLst/>
                <a:gdLst>
                  <a:gd name="T0" fmla="*/ 0 w 1007"/>
                  <a:gd name="T1" fmla="*/ 0 h 574"/>
                  <a:gd name="T2" fmla="*/ 0 w 1007"/>
                  <a:gd name="T3" fmla="*/ 0 h 574"/>
                  <a:gd name="T4" fmla="*/ 0 w 1007"/>
                  <a:gd name="T5" fmla="*/ 0 h 574"/>
                  <a:gd name="T6" fmla="*/ 0 w 1007"/>
                  <a:gd name="T7" fmla="*/ 0 h 574"/>
                  <a:gd name="T8" fmla="*/ 0 w 1007"/>
                  <a:gd name="T9" fmla="*/ 0 h 5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7"/>
                  <a:gd name="T16" fmla="*/ 0 h 574"/>
                  <a:gd name="T17" fmla="*/ 1007 w 1007"/>
                  <a:gd name="T18" fmla="*/ 574 h 5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7" h="574">
                    <a:moveTo>
                      <a:pt x="0" y="429"/>
                    </a:moveTo>
                    <a:lnTo>
                      <a:pt x="377" y="0"/>
                    </a:lnTo>
                    <a:lnTo>
                      <a:pt x="1007" y="126"/>
                    </a:lnTo>
                    <a:lnTo>
                      <a:pt x="630" y="574"/>
                    </a:lnTo>
                    <a:lnTo>
                      <a:pt x="0" y="4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0" name="Freeform 1002"/>
              <p:cNvSpPr>
                <a:spLocks/>
              </p:cNvSpPr>
              <p:nvPr/>
            </p:nvSpPr>
            <p:spPr bwMode="auto">
              <a:xfrm>
                <a:off x="4633" y="2681"/>
                <a:ext cx="23" cy="15"/>
              </a:xfrm>
              <a:custGeom>
                <a:avLst/>
                <a:gdLst>
                  <a:gd name="T0" fmla="*/ 0 w 1153"/>
                  <a:gd name="T1" fmla="*/ 0 h 620"/>
                  <a:gd name="T2" fmla="*/ 0 w 1153"/>
                  <a:gd name="T3" fmla="*/ 0 h 620"/>
                  <a:gd name="T4" fmla="*/ 0 w 1153"/>
                  <a:gd name="T5" fmla="*/ 0 h 620"/>
                  <a:gd name="T6" fmla="*/ 0 w 1153"/>
                  <a:gd name="T7" fmla="*/ 0 h 620"/>
                  <a:gd name="T8" fmla="*/ 0 w 1153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3"/>
                  <a:gd name="T16" fmla="*/ 0 h 620"/>
                  <a:gd name="T17" fmla="*/ 1153 w 1153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3" h="620">
                    <a:moveTo>
                      <a:pt x="0" y="414"/>
                    </a:moveTo>
                    <a:lnTo>
                      <a:pt x="362" y="0"/>
                    </a:lnTo>
                    <a:lnTo>
                      <a:pt x="1153" y="187"/>
                    </a:lnTo>
                    <a:lnTo>
                      <a:pt x="790" y="620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1" name="Freeform 1003"/>
              <p:cNvSpPr>
                <a:spLocks/>
              </p:cNvSpPr>
              <p:nvPr/>
            </p:nvSpPr>
            <p:spPr bwMode="auto">
              <a:xfrm>
                <a:off x="4633" y="2681"/>
                <a:ext cx="23" cy="15"/>
              </a:xfrm>
              <a:custGeom>
                <a:avLst/>
                <a:gdLst>
                  <a:gd name="T0" fmla="*/ 0 w 1153"/>
                  <a:gd name="T1" fmla="*/ 0 h 620"/>
                  <a:gd name="T2" fmla="*/ 0 w 1153"/>
                  <a:gd name="T3" fmla="*/ 0 h 620"/>
                  <a:gd name="T4" fmla="*/ 0 w 1153"/>
                  <a:gd name="T5" fmla="*/ 0 h 620"/>
                  <a:gd name="T6" fmla="*/ 0 w 1153"/>
                  <a:gd name="T7" fmla="*/ 0 h 620"/>
                  <a:gd name="T8" fmla="*/ 0 w 1153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3"/>
                  <a:gd name="T16" fmla="*/ 0 h 620"/>
                  <a:gd name="T17" fmla="*/ 1153 w 1153"/>
                  <a:gd name="T18" fmla="*/ 620 h 6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3" h="620">
                    <a:moveTo>
                      <a:pt x="0" y="414"/>
                    </a:moveTo>
                    <a:lnTo>
                      <a:pt x="362" y="0"/>
                    </a:lnTo>
                    <a:lnTo>
                      <a:pt x="1153" y="187"/>
                    </a:lnTo>
                    <a:lnTo>
                      <a:pt x="790" y="620"/>
                    </a:lnTo>
                    <a:lnTo>
                      <a:pt x="0" y="4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2" name="Freeform 1004"/>
              <p:cNvSpPr>
                <a:spLocks/>
              </p:cNvSpPr>
              <p:nvPr/>
            </p:nvSpPr>
            <p:spPr bwMode="auto">
              <a:xfrm>
                <a:off x="4642" y="2668"/>
                <a:ext cx="24" cy="16"/>
              </a:xfrm>
              <a:custGeom>
                <a:avLst/>
                <a:gdLst>
                  <a:gd name="T0" fmla="*/ 0 w 1215"/>
                  <a:gd name="T1" fmla="*/ 0 h 668"/>
                  <a:gd name="T2" fmla="*/ 0 w 1215"/>
                  <a:gd name="T3" fmla="*/ 0 h 668"/>
                  <a:gd name="T4" fmla="*/ 0 w 1215"/>
                  <a:gd name="T5" fmla="*/ 0 h 668"/>
                  <a:gd name="T6" fmla="*/ 0 w 1215"/>
                  <a:gd name="T7" fmla="*/ 0 h 668"/>
                  <a:gd name="T8" fmla="*/ 0 w 1215"/>
                  <a:gd name="T9" fmla="*/ 0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5"/>
                  <a:gd name="T16" fmla="*/ 0 h 668"/>
                  <a:gd name="T17" fmla="*/ 1215 w 1215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5" h="668">
                    <a:moveTo>
                      <a:pt x="0" y="445"/>
                    </a:moveTo>
                    <a:lnTo>
                      <a:pt x="363" y="0"/>
                    </a:lnTo>
                    <a:lnTo>
                      <a:pt x="1215" y="236"/>
                    </a:lnTo>
                    <a:lnTo>
                      <a:pt x="852" y="668"/>
                    </a:lnTo>
                    <a:lnTo>
                      <a:pt x="0" y="44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3" name="Freeform 1005"/>
              <p:cNvSpPr>
                <a:spLocks/>
              </p:cNvSpPr>
              <p:nvPr/>
            </p:nvSpPr>
            <p:spPr bwMode="auto">
              <a:xfrm>
                <a:off x="4642" y="2668"/>
                <a:ext cx="24" cy="16"/>
              </a:xfrm>
              <a:custGeom>
                <a:avLst/>
                <a:gdLst>
                  <a:gd name="T0" fmla="*/ 0 w 1215"/>
                  <a:gd name="T1" fmla="*/ 0 h 668"/>
                  <a:gd name="T2" fmla="*/ 0 w 1215"/>
                  <a:gd name="T3" fmla="*/ 0 h 668"/>
                  <a:gd name="T4" fmla="*/ 0 w 1215"/>
                  <a:gd name="T5" fmla="*/ 0 h 668"/>
                  <a:gd name="T6" fmla="*/ 0 w 1215"/>
                  <a:gd name="T7" fmla="*/ 0 h 668"/>
                  <a:gd name="T8" fmla="*/ 0 w 1215"/>
                  <a:gd name="T9" fmla="*/ 0 h 6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5"/>
                  <a:gd name="T16" fmla="*/ 0 h 668"/>
                  <a:gd name="T17" fmla="*/ 1215 w 1215"/>
                  <a:gd name="T18" fmla="*/ 668 h 6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5" h="668">
                    <a:moveTo>
                      <a:pt x="0" y="445"/>
                    </a:moveTo>
                    <a:lnTo>
                      <a:pt x="363" y="0"/>
                    </a:lnTo>
                    <a:lnTo>
                      <a:pt x="1215" y="236"/>
                    </a:lnTo>
                    <a:lnTo>
                      <a:pt x="852" y="668"/>
                    </a:lnTo>
                    <a:lnTo>
                      <a:pt x="0" y="4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4" name="Freeform 1006"/>
              <p:cNvSpPr>
                <a:spLocks/>
              </p:cNvSpPr>
              <p:nvPr/>
            </p:nvSpPr>
            <p:spPr bwMode="auto">
              <a:xfrm>
                <a:off x="4646" y="2638"/>
                <a:ext cx="20" cy="14"/>
              </a:xfrm>
              <a:custGeom>
                <a:avLst/>
                <a:gdLst>
                  <a:gd name="T0" fmla="*/ 0 w 1009"/>
                  <a:gd name="T1" fmla="*/ 0 h 575"/>
                  <a:gd name="T2" fmla="*/ 0 w 1009"/>
                  <a:gd name="T3" fmla="*/ 0 h 575"/>
                  <a:gd name="T4" fmla="*/ 0 w 1009"/>
                  <a:gd name="T5" fmla="*/ 0 h 575"/>
                  <a:gd name="T6" fmla="*/ 0 w 1009"/>
                  <a:gd name="T7" fmla="*/ 0 h 575"/>
                  <a:gd name="T8" fmla="*/ 0 w 1009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575"/>
                  <a:gd name="T17" fmla="*/ 1009 w 1009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575">
                    <a:moveTo>
                      <a:pt x="0" y="445"/>
                    </a:moveTo>
                    <a:lnTo>
                      <a:pt x="393" y="0"/>
                    </a:lnTo>
                    <a:lnTo>
                      <a:pt x="1009" y="142"/>
                    </a:lnTo>
                    <a:lnTo>
                      <a:pt x="599" y="575"/>
                    </a:lnTo>
                    <a:lnTo>
                      <a:pt x="0" y="44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5" name="Freeform 1007"/>
              <p:cNvSpPr>
                <a:spLocks/>
              </p:cNvSpPr>
              <p:nvPr/>
            </p:nvSpPr>
            <p:spPr bwMode="auto">
              <a:xfrm>
                <a:off x="4646" y="2638"/>
                <a:ext cx="20" cy="14"/>
              </a:xfrm>
              <a:custGeom>
                <a:avLst/>
                <a:gdLst>
                  <a:gd name="T0" fmla="*/ 0 w 1009"/>
                  <a:gd name="T1" fmla="*/ 0 h 575"/>
                  <a:gd name="T2" fmla="*/ 0 w 1009"/>
                  <a:gd name="T3" fmla="*/ 0 h 575"/>
                  <a:gd name="T4" fmla="*/ 0 w 1009"/>
                  <a:gd name="T5" fmla="*/ 0 h 575"/>
                  <a:gd name="T6" fmla="*/ 0 w 1009"/>
                  <a:gd name="T7" fmla="*/ 0 h 575"/>
                  <a:gd name="T8" fmla="*/ 0 w 1009"/>
                  <a:gd name="T9" fmla="*/ 0 h 5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575"/>
                  <a:gd name="T17" fmla="*/ 1009 w 1009"/>
                  <a:gd name="T18" fmla="*/ 575 h 5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575">
                    <a:moveTo>
                      <a:pt x="0" y="445"/>
                    </a:moveTo>
                    <a:lnTo>
                      <a:pt x="393" y="0"/>
                    </a:lnTo>
                    <a:lnTo>
                      <a:pt x="1009" y="142"/>
                    </a:lnTo>
                    <a:lnTo>
                      <a:pt x="599" y="575"/>
                    </a:lnTo>
                    <a:lnTo>
                      <a:pt x="0" y="4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6" name="Freeform 1008"/>
              <p:cNvSpPr>
                <a:spLocks/>
              </p:cNvSpPr>
              <p:nvPr/>
            </p:nvSpPr>
            <p:spPr bwMode="auto">
              <a:xfrm>
                <a:off x="4643" y="2644"/>
                <a:ext cx="42" cy="27"/>
              </a:xfrm>
              <a:custGeom>
                <a:avLst/>
                <a:gdLst>
                  <a:gd name="T0" fmla="*/ 0 w 2112"/>
                  <a:gd name="T1" fmla="*/ 0 h 1135"/>
                  <a:gd name="T2" fmla="*/ 0 w 2112"/>
                  <a:gd name="T3" fmla="*/ 0 h 1135"/>
                  <a:gd name="T4" fmla="*/ 0 w 2112"/>
                  <a:gd name="T5" fmla="*/ 0 h 1135"/>
                  <a:gd name="T6" fmla="*/ 0 w 2112"/>
                  <a:gd name="T7" fmla="*/ 0 h 1135"/>
                  <a:gd name="T8" fmla="*/ 0 w 2112"/>
                  <a:gd name="T9" fmla="*/ 0 h 1135"/>
                  <a:gd name="T10" fmla="*/ 0 w 2112"/>
                  <a:gd name="T11" fmla="*/ 0 h 1135"/>
                  <a:gd name="T12" fmla="*/ 0 w 2112"/>
                  <a:gd name="T13" fmla="*/ 0 h 1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1135"/>
                  <a:gd name="T23" fmla="*/ 2112 w 2112"/>
                  <a:gd name="T24" fmla="*/ 1135 h 1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1135">
                    <a:moveTo>
                      <a:pt x="0" y="850"/>
                    </a:moveTo>
                    <a:lnTo>
                      <a:pt x="411" y="400"/>
                    </a:lnTo>
                    <a:lnTo>
                      <a:pt x="900" y="530"/>
                    </a:lnTo>
                    <a:lnTo>
                      <a:pt x="1389" y="0"/>
                    </a:lnTo>
                    <a:lnTo>
                      <a:pt x="2112" y="163"/>
                    </a:lnTo>
                    <a:lnTo>
                      <a:pt x="1232" y="1135"/>
                    </a:lnTo>
                    <a:lnTo>
                      <a:pt x="0" y="85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7" name="Freeform 1009"/>
              <p:cNvSpPr>
                <a:spLocks/>
              </p:cNvSpPr>
              <p:nvPr/>
            </p:nvSpPr>
            <p:spPr bwMode="auto">
              <a:xfrm>
                <a:off x="4643" y="2644"/>
                <a:ext cx="42" cy="27"/>
              </a:xfrm>
              <a:custGeom>
                <a:avLst/>
                <a:gdLst>
                  <a:gd name="T0" fmla="*/ 0 w 2112"/>
                  <a:gd name="T1" fmla="*/ 0 h 1135"/>
                  <a:gd name="T2" fmla="*/ 0 w 2112"/>
                  <a:gd name="T3" fmla="*/ 0 h 1135"/>
                  <a:gd name="T4" fmla="*/ 0 w 2112"/>
                  <a:gd name="T5" fmla="*/ 0 h 1135"/>
                  <a:gd name="T6" fmla="*/ 0 w 2112"/>
                  <a:gd name="T7" fmla="*/ 0 h 1135"/>
                  <a:gd name="T8" fmla="*/ 0 w 2112"/>
                  <a:gd name="T9" fmla="*/ 0 h 1135"/>
                  <a:gd name="T10" fmla="*/ 0 w 2112"/>
                  <a:gd name="T11" fmla="*/ 0 h 1135"/>
                  <a:gd name="T12" fmla="*/ 0 w 2112"/>
                  <a:gd name="T13" fmla="*/ 0 h 1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1135"/>
                  <a:gd name="T23" fmla="*/ 2112 w 2112"/>
                  <a:gd name="T24" fmla="*/ 1135 h 1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1135">
                    <a:moveTo>
                      <a:pt x="0" y="850"/>
                    </a:moveTo>
                    <a:lnTo>
                      <a:pt x="411" y="400"/>
                    </a:lnTo>
                    <a:lnTo>
                      <a:pt x="900" y="530"/>
                    </a:lnTo>
                    <a:lnTo>
                      <a:pt x="1389" y="0"/>
                    </a:lnTo>
                    <a:lnTo>
                      <a:pt x="2112" y="163"/>
                    </a:lnTo>
                    <a:lnTo>
                      <a:pt x="1232" y="1135"/>
                    </a:lnTo>
                    <a:lnTo>
                      <a:pt x="0" y="8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8" name="Freeform 1010"/>
              <p:cNvSpPr>
                <a:spLocks/>
              </p:cNvSpPr>
              <p:nvPr/>
            </p:nvSpPr>
            <p:spPr bwMode="auto">
              <a:xfrm>
                <a:off x="4667" y="2629"/>
                <a:ext cx="29" cy="17"/>
              </a:xfrm>
              <a:custGeom>
                <a:avLst/>
                <a:gdLst>
                  <a:gd name="T0" fmla="*/ 0 w 1417"/>
                  <a:gd name="T1" fmla="*/ 0 h 686"/>
                  <a:gd name="T2" fmla="*/ 0 w 1417"/>
                  <a:gd name="T3" fmla="*/ 0 h 686"/>
                  <a:gd name="T4" fmla="*/ 0 w 1417"/>
                  <a:gd name="T5" fmla="*/ 0 h 686"/>
                  <a:gd name="T6" fmla="*/ 0 w 1417"/>
                  <a:gd name="T7" fmla="*/ 0 h 686"/>
                  <a:gd name="T8" fmla="*/ 0 w 141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7"/>
                  <a:gd name="T16" fmla="*/ 0 h 686"/>
                  <a:gd name="T17" fmla="*/ 1417 w 141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7" h="686">
                    <a:moveTo>
                      <a:pt x="0" y="463"/>
                    </a:moveTo>
                    <a:lnTo>
                      <a:pt x="393" y="0"/>
                    </a:lnTo>
                    <a:lnTo>
                      <a:pt x="1417" y="227"/>
                    </a:lnTo>
                    <a:lnTo>
                      <a:pt x="993" y="686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59" name="Freeform 1011"/>
              <p:cNvSpPr>
                <a:spLocks/>
              </p:cNvSpPr>
              <p:nvPr/>
            </p:nvSpPr>
            <p:spPr bwMode="auto">
              <a:xfrm>
                <a:off x="4667" y="2629"/>
                <a:ext cx="29" cy="17"/>
              </a:xfrm>
              <a:custGeom>
                <a:avLst/>
                <a:gdLst>
                  <a:gd name="T0" fmla="*/ 0 w 1417"/>
                  <a:gd name="T1" fmla="*/ 0 h 686"/>
                  <a:gd name="T2" fmla="*/ 0 w 1417"/>
                  <a:gd name="T3" fmla="*/ 0 h 686"/>
                  <a:gd name="T4" fmla="*/ 0 w 1417"/>
                  <a:gd name="T5" fmla="*/ 0 h 686"/>
                  <a:gd name="T6" fmla="*/ 0 w 1417"/>
                  <a:gd name="T7" fmla="*/ 0 h 686"/>
                  <a:gd name="T8" fmla="*/ 0 w 141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7"/>
                  <a:gd name="T16" fmla="*/ 0 h 686"/>
                  <a:gd name="T17" fmla="*/ 1417 w 141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7" h="686">
                    <a:moveTo>
                      <a:pt x="0" y="463"/>
                    </a:moveTo>
                    <a:lnTo>
                      <a:pt x="393" y="0"/>
                    </a:lnTo>
                    <a:lnTo>
                      <a:pt x="1417" y="227"/>
                    </a:lnTo>
                    <a:lnTo>
                      <a:pt x="993" y="686"/>
                    </a:lnTo>
                    <a:lnTo>
                      <a:pt x="0" y="4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0" name="Freeform 1012"/>
              <p:cNvSpPr>
                <a:spLocks/>
              </p:cNvSpPr>
              <p:nvPr/>
            </p:nvSpPr>
            <p:spPr bwMode="auto">
              <a:xfrm>
                <a:off x="4633" y="2618"/>
                <a:ext cx="20" cy="16"/>
              </a:xfrm>
              <a:custGeom>
                <a:avLst/>
                <a:gdLst>
                  <a:gd name="T0" fmla="*/ 0 w 1009"/>
                  <a:gd name="T1" fmla="*/ 0 h 638"/>
                  <a:gd name="T2" fmla="*/ 0 w 1009"/>
                  <a:gd name="T3" fmla="*/ 0 h 638"/>
                  <a:gd name="T4" fmla="*/ 0 w 1009"/>
                  <a:gd name="T5" fmla="*/ 0 h 638"/>
                  <a:gd name="T6" fmla="*/ 0 w 1009"/>
                  <a:gd name="T7" fmla="*/ 0 h 638"/>
                  <a:gd name="T8" fmla="*/ 0 w 1009"/>
                  <a:gd name="T9" fmla="*/ 0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38"/>
                  <a:gd name="T17" fmla="*/ 1009 w 1009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38">
                    <a:moveTo>
                      <a:pt x="0" y="477"/>
                    </a:moveTo>
                    <a:lnTo>
                      <a:pt x="366" y="0"/>
                    </a:lnTo>
                    <a:lnTo>
                      <a:pt x="1009" y="178"/>
                    </a:lnTo>
                    <a:lnTo>
                      <a:pt x="633" y="638"/>
                    </a:lnTo>
                    <a:lnTo>
                      <a:pt x="0" y="477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1" name="Freeform 1013"/>
              <p:cNvSpPr>
                <a:spLocks/>
              </p:cNvSpPr>
              <p:nvPr/>
            </p:nvSpPr>
            <p:spPr bwMode="auto">
              <a:xfrm>
                <a:off x="4633" y="2618"/>
                <a:ext cx="20" cy="16"/>
              </a:xfrm>
              <a:custGeom>
                <a:avLst/>
                <a:gdLst>
                  <a:gd name="T0" fmla="*/ 0 w 1009"/>
                  <a:gd name="T1" fmla="*/ 0 h 638"/>
                  <a:gd name="T2" fmla="*/ 0 w 1009"/>
                  <a:gd name="T3" fmla="*/ 0 h 638"/>
                  <a:gd name="T4" fmla="*/ 0 w 1009"/>
                  <a:gd name="T5" fmla="*/ 0 h 638"/>
                  <a:gd name="T6" fmla="*/ 0 w 1009"/>
                  <a:gd name="T7" fmla="*/ 0 h 638"/>
                  <a:gd name="T8" fmla="*/ 0 w 1009"/>
                  <a:gd name="T9" fmla="*/ 0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38"/>
                  <a:gd name="T17" fmla="*/ 1009 w 1009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38">
                    <a:moveTo>
                      <a:pt x="0" y="477"/>
                    </a:moveTo>
                    <a:lnTo>
                      <a:pt x="366" y="0"/>
                    </a:lnTo>
                    <a:lnTo>
                      <a:pt x="1009" y="178"/>
                    </a:lnTo>
                    <a:lnTo>
                      <a:pt x="633" y="638"/>
                    </a:lnTo>
                    <a:lnTo>
                      <a:pt x="0" y="4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2" name="Freeform 1014"/>
              <p:cNvSpPr>
                <a:spLocks/>
              </p:cNvSpPr>
              <p:nvPr/>
            </p:nvSpPr>
            <p:spPr bwMode="auto">
              <a:xfrm>
                <a:off x="4650" y="2624"/>
                <a:ext cx="20" cy="15"/>
              </a:xfrm>
              <a:custGeom>
                <a:avLst/>
                <a:gdLst>
                  <a:gd name="T0" fmla="*/ 0 w 1009"/>
                  <a:gd name="T1" fmla="*/ 0 h 607"/>
                  <a:gd name="T2" fmla="*/ 0 w 1009"/>
                  <a:gd name="T3" fmla="*/ 0 h 607"/>
                  <a:gd name="T4" fmla="*/ 0 w 1009"/>
                  <a:gd name="T5" fmla="*/ 0 h 607"/>
                  <a:gd name="T6" fmla="*/ 0 w 1009"/>
                  <a:gd name="T7" fmla="*/ 0 h 607"/>
                  <a:gd name="T8" fmla="*/ 0 w 1009"/>
                  <a:gd name="T9" fmla="*/ 0 h 6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07"/>
                  <a:gd name="T17" fmla="*/ 1009 w 1009"/>
                  <a:gd name="T18" fmla="*/ 607 h 6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07">
                    <a:moveTo>
                      <a:pt x="0" y="450"/>
                    </a:moveTo>
                    <a:lnTo>
                      <a:pt x="380" y="0"/>
                    </a:lnTo>
                    <a:lnTo>
                      <a:pt x="1009" y="161"/>
                    </a:lnTo>
                    <a:lnTo>
                      <a:pt x="633" y="607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3" name="Freeform 1015"/>
              <p:cNvSpPr>
                <a:spLocks/>
              </p:cNvSpPr>
              <p:nvPr/>
            </p:nvSpPr>
            <p:spPr bwMode="auto">
              <a:xfrm>
                <a:off x="4650" y="2624"/>
                <a:ext cx="20" cy="15"/>
              </a:xfrm>
              <a:custGeom>
                <a:avLst/>
                <a:gdLst>
                  <a:gd name="T0" fmla="*/ 0 w 1009"/>
                  <a:gd name="T1" fmla="*/ 0 h 607"/>
                  <a:gd name="T2" fmla="*/ 0 w 1009"/>
                  <a:gd name="T3" fmla="*/ 0 h 607"/>
                  <a:gd name="T4" fmla="*/ 0 w 1009"/>
                  <a:gd name="T5" fmla="*/ 0 h 607"/>
                  <a:gd name="T6" fmla="*/ 0 w 1009"/>
                  <a:gd name="T7" fmla="*/ 0 h 607"/>
                  <a:gd name="T8" fmla="*/ 0 w 1009"/>
                  <a:gd name="T9" fmla="*/ 0 h 6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9"/>
                  <a:gd name="T16" fmla="*/ 0 h 607"/>
                  <a:gd name="T17" fmla="*/ 1009 w 1009"/>
                  <a:gd name="T18" fmla="*/ 607 h 6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9" h="607">
                    <a:moveTo>
                      <a:pt x="0" y="450"/>
                    </a:moveTo>
                    <a:lnTo>
                      <a:pt x="380" y="0"/>
                    </a:lnTo>
                    <a:lnTo>
                      <a:pt x="1009" y="161"/>
                    </a:lnTo>
                    <a:lnTo>
                      <a:pt x="633" y="607"/>
                    </a:lnTo>
                    <a:lnTo>
                      <a:pt x="0" y="4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4" name="Freeform 1016"/>
              <p:cNvSpPr>
                <a:spLocks/>
              </p:cNvSpPr>
              <p:nvPr/>
            </p:nvSpPr>
            <p:spPr bwMode="auto">
              <a:xfrm>
                <a:off x="4656" y="2631"/>
                <a:ext cx="69" cy="96"/>
              </a:xfrm>
              <a:custGeom>
                <a:avLst/>
                <a:gdLst>
                  <a:gd name="T0" fmla="*/ 0 w 3451"/>
                  <a:gd name="T1" fmla="*/ 0 h 3938"/>
                  <a:gd name="T2" fmla="*/ 0 w 3451"/>
                  <a:gd name="T3" fmla="*/ 0 h 3938"/>
                  <a:gd name="T4" fmla="*/ 0 w 3451"/>
                  <a:gd name="T5" fmla="*/ 0 h 3938"/>
                  <a:gd name="T6" fmla="*/ 0 w 3451"/>
                  <a:gd name="T7" fmla="*/ 0 h 39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51"/>
                  <a:gd name="T13" fmla="*/ 0 h 3938"/>
                  <a:gd name="T14" fmla="*/ 3451 w 3451"/>
                  <a:gd name="T15" fmla="*/ 3938 h 39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51" h="3938">
                    <a:moveTo>
                      <a:pt x="3451" y="0"/>
                    </a:moveTo>
                    <a:lnTo>
                      <a:pt x="445" y="3179"/>
                    </a:lnTo>
                    <a:lnTo>
                      <a:pt x="445" y="3488"/>
                    </a:lnTo>
                    <a:lnTo>
                      <a:pt x="0" y="39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5" name="Freeform 1017"/>
              <p:cNvSpPr>
                <a:spLocks/>
              </p:cNvSpPr>
              <p:nvPr/>
            </p:nvSpPr>
            <p:spPr bwMode="auto">
              <a:xfrm>
                <a:off x="4370" y="2637"/>
                <a:ext cx="279" cy="89"/>
              </a:xfrm>
              <a:custGeom>
                <a:avLst/>
                <a:gdLst>
                  <a:gd name="T0" fmla="*/ 0 w 13979"/>
                  <a:gd name="T1" fmla="*/ 0 h 3669"/>
                  <a:gd name="T2" fmla="*/ 0 w 13979"/>
                  <a:gd name="T3" fmla="*/ 0 h 3669"/>
                  <a:gd name="T4" fmla="*/ 0 w 13979"/>
                  <a:gd name="T5" fmla="*/ 0 h 3669"/>
                  <a:gd name="T6" fmla="*/ 0 w 13979"/>
                  <a:gd name="T7" fmla="*/ 0 h 36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79"/>
                  <a:gd name="T13" fmla="*/ 0 h 3669"/>
                  <a:gd name="T14" fmla="*/ 13979 w 13979"/>
                  <a:gd name="T15" fmla="*/ 3669 h 36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79" h="3669">
                    <a:moveTo>
                      <a:pt x="0" y="0"/>
                    </a:moveTo>
                    <a:lnTo>
                      <a:pt x="13846" y="3446"/>
                    </a:lnTo>
                    <a:lnTo>
                      <a:pt x="13979" y="3446"/>
                    </a:lnTo>
                    <a:lnTo>
                      <a:pt x="13979" y="36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6" name="Freeform 1018"/>
              <p:cNvSpPr>
                <a:spLocks/>
              </p:cNvSpPr>
              <p:nvPr/>
            </p:nvSpPr>
            <p:spPr bwMode="auto">
              <a:xfrm>
                <a:off x="4390" y="2558"/>
                <a:ext cx="312" cy="73"/>
              </a:xfrm>
              <a:custGeom>
                <a:avLst/>
                <a:gdLst>
                  <a:gd name="T0" fmla="*/ 0 w 15572"/>
                  <a:gd name="T1" fmla="*/ 0 h 2997"/>
                  <a:gd name="T2" fmla="*/ 0 w 15572"/>
                  <a:gd name="T3" fmla="*/ 0 h 2997"/>
                  <a:gd name="T4" fmla="*/ 0 w 15572"/>
                  <a:gd name="T5" fmla="*/ 0 h 2997"/>
                  <a:gd name="T6" fmla="*/ 0 60000 65536"/>
                  <a:gd name="T7" fmla="*/ 0 60000 65536"/>
                  <a:gd name="T8" fmla="*/ 0 60000 65536"/>
                  <a:gd name="T9" fmla="*/ 0 w 15572"/>
                  <a:gd name="T10" fmla="*/ 0 h 2997"/>
                  <a:gd name="T11" fmla="*/ 15572 w 15572"/>
                  <a:gd name="T12" fmla="*/ 2997 h 29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572" h="2997">
                    <a:moveTo>
                      <a:pt x="0" y="2415"/>
                    </a:moveTo>
                    <a:lnTo>
                      <a:pt x="2921" y="0"/>
                    </a:lnTo>
                    <a:lnTo>
                      <a:pt x="15572" y="29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7" name="Line 1019"/>
              <p:cNvSpPr>
                <a:spLocks noChangeShapeType="1"/>
              </p:cNvSpPr>
              <p:nvPr/>
            </p:nvSpPr>
            <p:spPr bwMode="auto">
              <a:xfrm>
                <a:off x="4476" y="2385"/>
                <a:ext cx="2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8" name="Line 1020"/>
              <p:cNvSpPr>
                <a:spLocks noChangeShapeType="1"/>
              </p:cNvSpPr>
              <p:nvPr/>
            </p:nvSpPr>
            <p:spPr bwMode="auto">
              <a:xfrm>
                <a:off x="4475" y="2390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69" name="Line 1021"/>
              <p:cNvSpPr>
                <a:spLocks noChangeShapeType="1"/>
              </p:cNvSpPr>
              <p:nvPr/>
            </p:nvSpPr>
            <p:spPr bwMode="auto">
              <a:xfrm>
                <a:off x="4474" y="2397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0" name="Line 1022"/>
              <p:cNvSpPr>
                <a:spLocks noChangeShapeType="1"/>
              </p:cNvSpPr>
              <p:nvPr/>
            </p:nvSpPr>
            <p:spPr bwMode="auto">
              <a:xfrm>
                <a:off x="4474" y="240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1" name="Line 1023"/>
              <p:cNvSpPr>
                <a:spLocks noChangeShapeType="1"/>
              </p:cNvSpPr>
              <p:nvPr/>
            </p:nvSpPr>
            <p:spPr bwMode="auto">
              <a:xfrm>
                <a:off x="4473" y="2410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2" name="Line 1024"/>
              <p:cNvSpPr>
                <a:spLocks noChangeShapeType="1"/>
              </p:cNvSpPr>
              <p:nvPr/>
            </p:nvSpPr>
            <p:spPr bwMode="auto">
              <a:xfrm>
                <a:off x="4472" y="2416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73" name="Line 1025"/>
              <p:cNvSpPr>
                <a:spLocks noChangeShapeType="1"/>
              </p:cNvSpPr>
              <p:nvPr/>
            </p:nvSpPr>
            <p:spPr bwMode="auto">
              <a:xfrm>
                <a:off x="4471" y="2421"/>
                <a:ext cx="23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5" name="Group 1026"/>
            <p:cNvGrpSpPr>
              <a:grpSpLocks/>
            </p:cNvGrpSpPr>
            <p:nvPr/>
          </p:nvGrpSpPr>
          <p:grpSpPr bwMode="auto">
            <a:xfrm rot="-5400000">
              <a:off x="4952" y="2197"/>
              <a:ext cx="184" cy="192"/>
              <a:chOff x="1697" y="1685"/>
              <a:chExt cx="364" cy="349"/>
            </a:xfrm>
          </p:grpSpPr>
          <p:grpSp>
            <p:nvGrpSpPr>
              <p:cNvPr id="80486" name="Group 1027"/>
              <p:cNvGrpSpPr>
                <a:grpSpLocks/>
              </p:cNvGrpSpPr>
              <p:nvPr/>
            </p:nvGrpSpPr>
            <p:grpSpPr bwMode="auto">
              <a:xfrm>
                <a:off x="1884" y="1685"/>
                <a:ext cx="177" cy="349"/>
                <a:chOff x="1884" y="1685"/>
                <a:chExt cx="177" cy="349"/>
              </a:xfrm>
            </p:grpSpPr>
            <p:sp>
              <p:nvSpPr>
                <p:cNvPr id="80495" name="Arc 1028"/>
                <p:cNvSpPr>
                  <a:spLocks/>
                </p:cNvSpPr>
                <p:nvPr/>
              </p:nvSpPr>
              <p:spPr bwMode="auto">
                <a:xfrm>
                  <a:off x="1952" y="1685"/>
                  <a:ext cx="109" cy="349"/>
                </a:xfrm>
                <a:custGeom>
                  <a:avLst/>
                  <a:gdLst>
                    <a:gd name="T0" fmla="*/ 0 w 21600"/>
                    <a:gd name="T1" fmla="*/ 0 h 41996"/>
                    <a:gd name="T2" fmla="*/ 0 w 21600"/>
                    <a:gd name="T3" fmla="*/ 0 h 41996"/>
                    <a:gd name="T4" fmla="*/ 0 w 21600"/>
                    <a:gd name="T5" fmla="*/ 0 h 41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96"/>
                    <a:gd name="T11" fmla="*/ 21600 w 21600"/>
                    <a:gd name="T12" fmla="*/ 41996 h 41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96" fill="none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</a:path>
                    <a:path w="21600" h="41996" stroke="0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  <a:lnTo>
                        <a:pt x="0" y="21166"/>
                      </a:lnTo>
                      <a:lnTo>
                        <a:pt x="4308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96" name="Arc 1029"/>
                <p:cNvSpPr>
                  <a:spLocks/>
                </p:cNvSpPr>
                <p:nvPr/>
              </p:nvSpPr>
              <p:spPr bwMode="auto">
                <a:xfrm>
                  <a:off x="1921" y="1708"/>
                  <a:ext cx="94" cy="300"/>
                </a:xfrm>
                <a:custGeom>
                  <a:avLst/>
                  <a:gdLst>
                    <a:gd name="T0" fmla="*/ 0 w 21600"/>
                    <a:gd name="T1" fmla="*/ 0 h 41987"/>
                    <a:gd name="T2" fmla="*/ 0 w 21600"/>
                    <a:gd name="T3" fmla="*/ 0 h 41987"/>
                    <a:gd name="T4" fmla="*/ 0 w 21600"/>
                    <a:gd name="T5" fmla="*/ 0 h 419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87"/>
                    <a:gd name="T11" fmla="*/ 21600 w 21600"/>
                    <a:gd name="T12" fmla="*/ 41987 h 41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87" fill="none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</a:path>
                    <a:path w="21600" h="41987" stroke="0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  <a:lnTo>
                        <a:pt x="0" y="21164"/>
                      </a:lnTo>
                      <a:lnTo>
                        <a:pt x="431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97" name="Arc 1030"/>
                <p:cNvSpPr>
                  <a:spLocks/>
                </p:cNvSpPr>
                <p:nvPr/>
              </p:nvSpPr>
              <p:spPr bwMode="auto">
                <a:xfrm>
                  <a:off x="1884" y="1733"/>
                  <a:ext cx="88" cy="253"/>
                </a:xfrm>
                <a:custGeom>
                  <a:avLst/>
                  <a:gdLst>
                    <a:gd name="T0" fmla="*/ 0 w 21600"/>
                    <a:gd name="T1" fmla="*/ 0 h 42045"/>
                    <a:gd name="T2" fmla="*/ 0 w 21600"/>
                    <a:gd name="T3" fmla="*/ 0 h 42045"/>
                    <a:gd name="T4" fmla="*/ 0 w 21600"/>
                    <a:gd name="T5" fmla="*/ 0 h 4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5"/>
                    <a:gd name="T11" fmla="*/ 21600 w 21600"/>
                    <a:gd name="T12" fmla="*/ 42045 h 4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5" fill="none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</a:path>
                    <a:path w="21600" h="42045" stroke="0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  <a:lnTo>
                        <a:pt x="0" y="21198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487" name="Group 1031"/>
              <p:cNvGrpSpPr>
                <a:grpSpLocks/>
              </p:cNvGrpSpPr>
              <p:nvPr/>
            </p:nvGrpSpPr>
            <p:grpSpPr bwMode="auto">
              <a:xfrm>
                <a:off x="1782" y="1750"/>
                <a:ext cx="150" cy="232"/>
                <a:chOff x="1782" y="1750"/>
                <a:chExt cx="150" cy="232"/>
              </a:xfrm>
            </p:grpSpPr>
            <p:sp>
              <p:nvSpPr>
                <p:cNvPr id="80492" name="Arc 1032"/>
                <p:cNvSpPr>
                  <a:spLocks/>
                </p:cNvSpPr>
                <p:nvPr/>
              </p:nvSpPr>
              <p:spPr bwMode="auto">
                <a:xfrm>
                  <a:off x="1840" y="1750"/>
                  <a:ext cx="92" cy="232"/>
                </a:xfrm>
                <a:custGeom>
                  <a:avLst/>
                  <a:gdLst>
                    <a:gd name="T0" fmla="*/ 0 w 21600"/>
                    <a:gd name="T1" fmla="*/ 0 h 42051"/>
                    <a:gd name="T2" fmla="*/ 0 w 21600"/>
                    <a:gd name="T3" fmla="*/ 0 h 42051"/>
                    <a:gd name="T4" fmla="*/ 0 w 21600"/>
                    <a:gd name="T5" fmla="*/ 0 h 420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1"/>
                    <a:gd name="T11" fmla="*/ 21600 w 21600"/>
                    <a:gd name="T12" fmla="*/ 42051 h 420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1" fill="none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</a:path>
                    <a:path w="21600" h="42051" stroke="0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  <a:lnTo>
                        <a:pt x="0" y="21185"/>
                      </a:lnTo>
                      <a:lnTo>
                        <a:pt x="4215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93" name="Arc 1033"/>
                <p:cNvSpPr>
                  <a:spLocks/>
                </p:cNvSpPr>
                <p:nvPr/>
              </p:nvSpPr>
              <p:spPr bwMode="auto">
                <a:xfrm>
                  <a:off x="1814" y="1766"/>
                  <a:ext cx="79" cy="199"/>
                </a:xfrm>
                <a:custGeom>
                  <a:avLst/>
                  <a:gdLst>
                    <a:gd name="T0" fmla="*/ 0 w 21600"/>
                    <a:gd name="T1" fmla="*/ 0 h 42128"/>
                    <a:gd name="T2" fmla="*/ 0 w 21600"/>
                    <a:gd name="T3" fmla="*/ 0 h 42128"/>
                    <a:gd name="T4" fmla="*/ 0 w 21600"/>
                    <a:gd name="T5" fmla="*/ 0 h 4212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28"/>
                    <a:gd name="T11" fmla="*/ 21600 w 21600"/>
                    <a:gd name="T12" fmla="*/ 42128 h 42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28" fill="none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</a:path>
                    <a:path w="21600" h="42128" stroke="0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  <a:lnTo>
                        <a:pt x="0" y="21214"/>
                      </a:lnTo>
                      <a:lnTo>
                        <a:pt x="406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94" name="Arc 1034"/>
                <p:cNvSpPr>
                  <a:spLocks/>
                </p:cNvSpPr>
                <p:nvPr/>
              </p:nvSpPr>
              <p:spPr bwMode="auto">
                <a:xfrm>
                  <a:off x="1782" y="1783"/>
                  <a:ext cx="74" cy="168"/>
                </a:xfrm>
                <a:custGeom>
                  <a:avLst/>
                  <a:gdLst>
                    <a:gd name="T0" fmla="*/ 0 w 21600"/>
                    <a:gd name="T1" fmla="*/ 0 h 41974"/>
                    <a:gd name="T2" fmla="*/ 0 w 21600"/>
                    <a:gd name="T3" fmla="*/ 0 h 41974"/>
                    <a:gd name="T4" fmla="*/ 0 w 21600"/>
                    <a:gd name="T5" fmla="*/ 0 h 419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74"/>
                    <a:gd name="T11" fmla="*/ 21600 w 21600"/>
                    <a:gd name="T12" fmla="*/ 41974 h 419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74" fill="none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</a:path>
                    <a:path w="21600" h="41974" stroke="0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  <a:lnTo>
                        <a:pt x="0" y="21165"/>
                      </a:lnTo>
                      <a:lnTo>
                        <a:pt x="4314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488" name="Arc 1035"/>
              <p:cNvSpPr>
                <a:spLocks/>
              </p:cNvSpPr>
              <p:nvPr/>
            </p:nvSpPr>
            <p:spPr bwMode="auto">
              <a:xfrm>
                <a:off x="1757" y="1797"/>
                <a:ext cx="67" cy="147"/>
              </a:xfrm>
              <a:custGeom>
                <a:avLst/>
                <a:gdLst>
                  <a:gd name="T0" fmla="*/ 0 w 21600"/>
                  <a:gd name="T1" fmla="*/ 0 h 42217"/>
                  <a:gd name="T2" fmla="*/ 0 w 21600"/>
                  <a:gd name="T3" fmla="*/ 0 h 42217"/>
                  <a:gd name="T4" fmla="*/ 0 w 21600"/>
                  <a:gd name="T5" fmla="*/ 0 h 4221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17"/>
                  <a:gd name="T11" fmla="*/ 21600 w 21600"/>
                  <a:gd name="T12" fmla="*/ 42217 h 42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17" fill="none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</a:path>
                  <a:path w="21600" h="42217" stroke="0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  <a:lnTo>
                      <a:pt x="0" y="21248"/>
                    </a:lnTo>
                    <a:lnTo>
                      <a:pt x="3885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89" name="Arc 1036"/>
              <p:cNvSpPr>
                <a:spLocks/>
              </p:cNvSpPr>
              <p:nvPr/>
            </p:nvSpPr>
            <p:spPr bwMode="auto">
              <a:xfrm>
                <a:off x="1729" y="1808"/>
                <a:ext cx="58" cy="126"/>
              </a:xfrm>
              <a:custGeom>
                <a:avLst/>
                <a:gdLst>
                  <a:gd name="T0" fmla="*/ 0 w 21600"/>
                  <a:gd name="T1" fmla="*/ 0 h 42160"/>
                  <a:gd name="T2" fmla="*/ 0 w 21600"/>
                  <a:gd name="T3" fmla="*/ 0 h 42160"/>
                  <a:gd name="T4" fmla="*/ 0 w 21600"/>
                  <a:gd name="T5" fmla="*/ 0 h 421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60"/>
                  <a:gd name="T11" fmla="*/ 21600 w 21600"/>
                  <a:gd name="T12" fmla="*/ 42160 h 42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60" fill="none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</a:path>
                  <a:path w="21600" h="42160" stroke="0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  <a:lnTo>
                      <a:pt x="0" y="21221"/>
                    </a:lnTo>
                    <a:lnTo>
                      <a:pt x="4028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0" name="Arc 1037"/>
              <p:cNvSpPr>
                <a:spLocks/>
              </p:cNvSpPr>
              <p:nvPr/>
            </p:nvSpPr>
            <p:spPr bwMode="auto">
              <a:xfrm>
                <a:off x="1706" y="1824"/>
                <a:ext cx="50" cy="98"/>
              </a:xfrm>
              <a:custGeom>
                <a:avLst/>
                <a:gdLst>
                  <a:gd name="T0" fmla="*/ 0 w 21600"/>
                  <a:gd name="T1" fmla="*/ 0 h 42030"/>
                  <a:gd name="T2" fmla="*/ 0 w 21600"/>
                  <a:gd name="T3" fmla="*/ 0 h 42030"/>
                  <a:gd name="T4" fmla="*/ 0 w 21600"/>
                  <a:gd name="T5" fmla="*/ 0 h 4203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0"/>
                  <a:gd name="T11" fmla="*/ 21600 w 21600"/>
                  <a:gd name="T12" fmla="*/ 42030 h 420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0" fill="none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</a:path>
                  <a:path w="21600" h="42030" stroke="0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  <a:lnTo>
                      <a:pt x="0" y="21180"/>
                    </a:lnTo>
                    <a:lnTo>
                      <a:pt x="4237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1" name="Arc 1038"/>
              <p:cNvSpPr>
                <a:spLocks/>
              </p:cNvSpPr>
              <p:nvPr/>
            </p:nvSpPr>
            <p:spPr bwMode="auto">
              <a:xfrm>
                <a:off x="1697" y="1839"/>
                <a:ext cx="30" cy="74"/>
              </a:xfrm>
              <a:custGeom>
                <a:avLst/>
                <a:gdLst>
                  <a:gd name="T0" fmla="*/ 0 w 21600"/>
                  <a:gd name="T1" fmla="*/ 0 h 42282"/>
                  <a:gd name="T2" fmla="*/ 0 w 21600"/>
                  <a:gd name="T3" fmla="*/ 0 h 42282"/>
                  <a:gd name="T4" fmla="*/ 0 w 21600"/>
                  <a:gd name="T5" fmla="*/ 0 h 422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82"/>
                  <a:gd name="T11" fmla="*/ 21600 w 21600"/>
                  <a:gd name="T12" fmla="*/ 42282 h 42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82" fill="none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</a:path>
                  <a:path w="21600" h="42282" stroke="0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  <a:lnTo>
                      <a:pt x="0" y="21296"/>
                    </a:lnTo>
                    <a:lnTo>
                      <a:pt x="3610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6" name="Group 1039"/>
            <p:cNvGrpSpPr>
              <a:grpSpLocks/>
            </p:cNvGrpSpPr>
            <p:nvPr/>
          </p:nvGrpSpPr>
          <p:grpSpPr bwMode="auto">
            <a:xfrm rot="-5400000">
              <a:off x="4375" y="1929"/>
              <a:ext cx="184" cy="192"/>
              <a:chOff x="1697" y="1685"/>
              <a:chExt cx="364" cy="349"/>
            </a:xfrm>
          </p:grpSpPr>
          <p:grpSp>
            <p:nvGrpSpPr>
              <p:cNvPr id="80474" name="Group 1040"/>
              <p:cNvGrpSpPr>
                <a:grpSpLocks/>
              </p:cNvGrpSpPr>
              <p:nvPr/>
            </p:nvGrpSpPr>
            <p:grpSpPr bwMode="auto">
              <a:xfrm>
                <a:off x="1884" y="1685"/>
                <a:ext cx="177" cy="349"/>
                <a:chOff x="1884" y="1685"/>
                <a:chExt cx="177" cy="349"/>
              </a:xfrm>
            </p:grpSpPr>
            <p:sp>
              <p:nvSpPr>
                <p:cNvPr id="80483" name="Arc 1041"/>
                <p:cNvSpPr>
                  <a:spLocks/>
                </p:cNvSpPr>
                <p:nvPr/>
              </p:nvSpPr>
              <p:spPr bwMode="auto">
                <a:xfrm>
                  <a:off x="1952" y="1685"/>
                  <a:ext cx="109" cy="349"/>
                </a:xfrm>
                <a:custGeom>
                  <a:avLst/>
                  <a:gdLst>
                    <a:gd name="T0" fmla="*/ 0 w 21600"/>
                    <a:gd name="T1" fmla="*/ 0 h 41996"/>
                    <a:gd name="T2" fmla="*/ 0 w 21600"/>
                    <a:gd name="T3" fmla="*/ 0 h 41996"/>
                    <a:gd name="T4" fmla="*/ 0 w 21600"/>
                    <a:gd name="T5" fmla="*/ 0 h 41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96"/>
                    <a:gd name="T11" fmla="*/ 21600 w 21600"/>
                    <a:gd name="T12" fmla="*/ 41996 h 41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96" fill="none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</a:path>
                    <a:path w="21600" h="41996" stroke="0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  <a:lnTo>
                        <a:pt x="0" y="21166"/>
                      </a:lnTo>
                      <a:lnTo>
                        <a:pt x="4308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84" name="Arc 1042"/>
                <p:cNvSpPr>
                  <a:spLocks/>
                </p:cNvSpPr>
                <p:nvPr/>
              </p:nvSpPr>
              <p:spPr bwMode="auto">
                <a:xfrm>
                  <a:off x="1921" y="1708"/>
                  <a:ext cx="94" cy="300"/>
                </a:xfrm>
                <a:custGeom>
                  <a:avLst/>
                  <a:gdLst>
                    <a:gd name="T0" fmla="*/ 0 w 21600"/>
                    <a:gd name="T1" fmla="*/ 0 h 41987"/>
                    <a:gd name="T2" fmla="*/ 0 w 21600"/>
                    <a:gd name="T3" fmla="*/ 0 h 41987"/>
                    <a:gd name="T4" fmla="*/ 0 w 21600"/>
                    <a:gd name="T5" fmla="*/ 0 h 419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87"/>
                    <a:gd name="T11" fmla="*/ 21600 w 21600"/>
                    <a:gd name="T12" fmla="*/ 41987 h 41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87" fill="none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</a:path>
                    <a:path w="21600" h="41987" stroke="0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  <a:lnTo>
                        <a:pt x="0" y="21164"/>
                      </a:lnTo>
                      <a:lnTo>
                        <a:pt x="431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85" name="Arc 1043"/>
                <p:cNvSpPr>
                  <a:spLocks/>
                </p:cNvSpPr>
                <p:nvPr/>
              </p:nvSpPr>
              <p:spPr bwMode="auto">
                <a:xfrm>
                  <a:off x="1884" y="1733"/>
                  <a:ext cx="88" cy="253"/>
                </a:xfrm>
                <a:custGeom>
                  <a:avLst/>
                  <a:gdLst>
                    <a:gd name="T0" fmla="*/ 0 w 21600"/>
                    <a:gd name="T1" fmla="*/ 0 h 42045"/>
                    <a:gd name="T2" fmla="*/ 0 w 21600"/>
                    <a:gd name="T3" fmla="*/ 0 h 42045"/>
                    <a:gd name="T4" fmla="*/ 0 w 21600"/>
                    <a:gd name="T5" fmla="*/ 0 h 4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5"/>
                    <a:gd name="T11" fmla="*/ 21600 w 21600"/>
                    <a:gd name="T12" fmla="*/ 42045 h 4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5" fill="none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</a:path>
                    <a:path w="21600" h="42045" stroke="0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  <a:lnTo>
                        <a:pt x="0" y="21198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475" name="Group 1044"/>
              <p:cNvGrpSpPr>
                <a:grpSpLocks/>
              </p:cNvGrpSpPr>
              <p:nvPr/>
            </p:nvGrpSpPr>
            <p:grpSpPr bwMode="auto">
              <a:xfrm>
                <a:off x="1782" y="1750"/>
                <a:ext cx="150" cy="232"/>
                <a:chOff x="1782" y="1750"/>
                <a:chExt cx="150" cy="232"/>
              </a:xfrm>
            </p:grpSpPr>
            <p:sp>
              <p:nvSpPr>
                <p:cNvPr id="80480" name="Arc 1045"/>
                <p:cNvSpPr>
                  <a:spLocks/>
                </p:cNvSpPr>
                <p:nvPr/>
              </p:nvSpPr>
              <p:spPr bwMode="auto">
                <a:xfrm>
                  <a:off x="1840" y="1750"/>
                  <a:ext cx="92" cy="232"/>
                </a:xfrm>
                <a:custGeom>
                  <a:avLst/>
                  <a:gdLst>
                    <a:gd name="T0" fmla="*/ 0 w 21600"/>
                    <a:gd name="T1" fmla="*/ 0 h 42051"/>
                    <a:gd name="T2" fmla="*/ 0 w 21600"/>
                    <a:gd name="T3" fmla="*/ 0 h 42051"/>
                    <a:gd name="T4" fmla="*/ 0 w 21600"/>
                    <a:gd name="T5" fmla="*/ 0 h 420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1"/>
                    <a:gd name="T11" fmla="*/ 21600 w 21600"/>
                    <a:gd name="T12" fmla="*/ 42051 h 420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1" fill="none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</a:path>
                    <a:path w="21600" h="42051" stroke="0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  <a:lnTo>
                        <a:pt x="0" y="21185"/>
                      </a:lnTo>
                      <a:lnTo>
                        <a:pt x="4215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81" name="Arc 1046"/>
                <p:cNvSpPr>
                  <a:spLocks/>
                </p:cNvSpPr>
                <p:nvPr/>
              </p:nvSpPr>
              <p:spPr bwMode="auto">
                <a:xfrm>
                  <a:off x="1814" y="1766"/>
                  <a:ext cx="79" cy="199"/>
                </a:xfrm>
                <a:custGeom>
                  <a:avLst/>
                  <a:gdLst>
                    <a:gd name="T0" fmla="*/ 0 w 21600"/>
                    <a:gd name="T1" fmla="*/ 0 h 42128"/>
                    <a:gd name="T2" fmla="*/ 0 w 21600"/>
                    <a:gd name="T3" fmla="*/ 0 h 42128"/>
                    <a:gd name="T4" fmla="*/ 0 w 21600"/>
                    <a:gd name="T5" fmla="*/ 0 h 4212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28"/>
                    <a:gd name="T11" fmla="*/ 21600 w 21600"/>
                    <a:gd name="T12" fmla="*/ 42128 h 42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28" fill="none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</a:path>
                    <a:path w="21600" h="42128" stroke="0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  <a:lnTo>
                        <a:pt x="0" y="21214"/>
                      </a:lnTo>
                      <a:lnTo>
                        <a:pt x="406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82" name="Arc 1047"/>
                <p:cNvSpPr>
                  <a:spLocks/>
                </p:cNvSpPr>
                <p:nvPr/>
              </p:nvSpPr>
              <p:spPr bwMode="auto">
                <a:xfrm>
                  <a:off x="1782" y="1783"/>
                  <a:ext cx="74" cy="168"/>
                </a:xfrm>
                <a:custGeom>
                  <a:avLst/>
                  <a:gdLst>
                    <a:gd name="T0" fmla="*/ 0 w 21600"/>
                    <a:gd name="T1" fmla="*/ 0 h 41974"/>
                    <a:gd name="T2" fmla="*/ 0 w 21600"/>
                    <a:gd name="T3" fmla="*/ 0 h 41974"/>
                    <a:gd name="T4" fmla="*/ 0 w 21600"/>
                    <a:gd name="T5" fmla="*/ 0 h 419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74"/>
                    <a:gd name="T11" fmla="*/ 21600 w 21600"/>
                    <a:gd name="T12" fmla="*/ 41974 h 419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74" fill="none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</a:path>
                    <a:path w="21600" h="41974" stroke="0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  <a:lnTo>
                        <a:pt x="0" y="21165"/>
                      </a:lnTo>
                      <a:lnTo>
                        <a:pt x="4314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476" name="Arc 1048"/>
              <p:cNvSpPr>
                <a:spLocks/>
              </p:cNvSpPr>
              <p:nvPr/>
            </p:nvSpPr>
            <p:spPr bwMode="auto">
              <a:xfrm>
                <a:off x="1757" y="1797"/>
                <a:ext cx="67" cy="147"/>
              </a:xfrm>
              <a:custGeom>
                <a:avLst/>
                <a:gdLst>
                  <a:gd name="T0" fmla="*/ 0 w 21600"/>
                  <a:gd name="T1" fmla="*/ 0 h 42217"/>
                  <a:gd name="T2" fmla="*/ 0 w 21600"/>
                  <a:gd name="T3" fmla="*/ 0 h 42217"/>
                  <a:gd name="T4" fmla="*/ 0 w 21600"/>
                  <a:gd name="T5" fmla="*/ 0 h 4221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17"/>
                  <a:gd name="T11" fmla="*/ 21600 w 21600"/>
                  <a:gd name="T12" fmla="*/ 42217 h 42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17" fill="none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</a:path>
                  <a:path w="21600" h="42217" stroke="0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  <a:lnTo>
                      <a:pt x="0" y="21248"/>
                    </a:lnTo>
                    <a:lnTo>
                      <a:pt x="3885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77" name="Arc 1049"/>
              <p:cNvSpPr>
                <a:spLocks/>
              </p:cNvSpPr>
              <p:nvPr/>
            </p:nvSpPr>
            <p:spPr bwMode="auto">
              <a:xfrm>
                <a:off x="1729" y="1808"/>
                <a:ext cx="58" cy="126"/>
              </a:xfrm>
              <a:custGeom>
                <a:avLst/>
                <a:gdLst>
                  <a:gd name="T0" fmla="*/ 0 w 21600"/>
                  <a:gd name="T1" fmla="*/ 0 h 42160"/>
                  <a:gd name="T2" fmla="*/ 0 w 21600"/>
                  <a:gd name="T3" fmla="*/ 0 h 42160"/>
                  <a:gd name="T4" fmla="*/ 0 w 21600"/>
                  <a:gd name="T5" fmla="*/ 0 h 421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60"/>
                  <a:gd name="T11" fmla="*/ 21600 w 21600"/>
                  <a:gd name="T12" fmla="*/ 42160 h 42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60" fill="none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</a:path>
                  <a:path w="21600" h="42160" stroke="0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  <a:lnTo>
                      <a:pt x="0" y="21221"/>
                    </a:lnTo>
                    <a:lnTo>
                      <a:pt x="4028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78" name="Arc 1050"/>
              <p:cNvSpPr>
                <a:spLocks/>
              </p:cNvSpPr>
              <p:nvPr/>
            </p:nvSpPr>
            <p:spPr bwMode="auto">
              <a:xfrm>
                <a:off x="1706" y="1824"/>
                <a:ext cx="50" cy="98"/>
              </a:xfrm>
              <a:custGeom>
                <a:avLst/>
                <a:gdLst>
                  <a:gd name="T0" fmla="*/ 0 w 21600"/>
                  <a:gd name="T1" fmla="*/ 0 h 42030"/>
                  <a:gd name="T2" fmla="*/ 0 w 21600"/>
                  <a:gd name="T3" fmla="*/ 0 h 42030"/>
                  <a:gd name="T4" fmla="*/ 0 w 21600"/>
                  <a:gd name="T5" fmla="*/ 0 h 4203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0"/>
                  <a:gd name="T11" fmla="*/ 21600 w 21600"/>
                  <a:gd name="T12" fmla="*/ 42030 h 420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0" fill="none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</a:path>
                  <a:path w="21600" h="42030" stroke="0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  <a:lnTo>
                      <a:pt x="0" y="21180"/>
                    </a:lnTo>
                    <a:lnTo>
                      <a:pt x="4237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79" name="Arc 1051"/>
              <p:cNvSpPr>
                <a:spLocks/>
              </p:cNvSpPr>
              <p:nvPr/>
            </p:nvSpPr>
            <p:spPr bwMode="auto">
              <a:xfrm>
                <a:off x="1697" y="1839"/>
                <a:ext cx="30" cy="74"/>
              </a:xfrm>
              <a:custGeom>
                <a:avLst/>
                <a:gdLst>
                  <a:gd name="T0" fmla="*/ 0 w 21600"/>
                  <a:gd name="T1" fmla="*/ 0 h 42282"/>
                  <a:gd name="T2" fmla="*/ 0 w 21600"/>
                  <a:gd name="T3" fmla="*/ 0 h 42282"/>
                  <a:gd name="T4" fmla="*/ 0 w 21600"/>
                  <a:gd name="T5" fmla="*/ 0 h 422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82"/>
                  <a:gd name="T11" fmla="*/ 21600 w 21600"/>
                  <a:gd name="T12" fmla="*/ 42282 h 42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82" fill="none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</a:path>
                  <a:path w="21600" h="42282" stroke="0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  <a:lnTo>
                      <a:pt x="0" y="21296"/>
                    </a:lnTo>
                    <a:lnTo>
                      <a:pt x="3610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7" name="Group 1052"/>
            <p:cNvGrpSpPr>
              <a:grpSpLocks/>
            </p:cNvGrpSpPr>
            <p:nvPr/>
          </p:nvGrpSpPr>
          <p:grpSpPr bwMode="auto">
            <a:xfrm rot="-5400000">
              <a:off x="4904" y="1513"/>
              <a:ext cx="184" cy="192"/>
              <a:chOff x="1697" y="1685"/>
              <a:chExt cx="364" cy="349"/>
            </a:xfrm>
          </p:grpSpPr>
          <p:grpSp>
            <p:nvGrpSpPr>
              <p:cNvPr id="80462" name="Group 1053"/>
              <p:cNvGrpSpPr>
                <a:grpSpLocks/>
              </p:cNvGrpSpPr>
              <p:nvPr/>
            </p:nvGrpSpPr>
            <p:grpSpPr bwMode="auto">
              <a:xfrm>
                <a:off x="1884" y="1685"/>
                <a:ext cx="177" cy="349"/>
                <a:chOff x="1884" y="1685"/>
                <a:chExt cx="177" cy="349"/>
              </a:xfrm>
            </p:grpSpPr>
            <p:sp>
              <p:nvSpPr>
                <p:cNvPr id="80471" name="Arc 1054"/>
                <p:cNvSpPr>
                  <a:spLocks/>
                </p:cNvSpPr>
                <p:nvPr/>
              </p:nvSpPr>
              <p:spPr bwMode="auto">
                <a:xfrm>
                  <a:off x="1952" y="1685"/>
                  <a:ext cx="109" cy="349"/>
                </a:xfrm>
                <a:custGeom>
                  <a:avLst/>
                  <a:gdLst>
                    <a:gd name="T0" fmla="*/ 0 w 21600"/>
                    <a:gd name="T1" fmla="*/ 0 h 41996"/>
                    <a:gd name="T2" fmla="*/ 0 w 21600"/>
                    <a:gd name="T3" fmla="*/ 0 h 41996"/>
                    <a:gd name="T4" fmla="*/ 0 w 21600"/>
                    <a:gd name="T5" fmla="*/ 0 h 41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96"/>
                    <a:gd name="T11" fmla="*/ 21600 w 21600"/>
                    <a:gd name="T12" fmla="*/ 41996 h 41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96" fill="none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</a:path>
                    <a:path w="21600" h="41996" stroke="0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  <a:lnTo>
                        <a:pt x="0" y="21166"/>
                      </a:lnTo>
                      <a:lnTo>
                        <a:pt x="4308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72" name="Arc 1055"/>
                <p:cNvSpPr>
                  <a:spLocks/>
                </p:cNvSpPr>
                <p:nvPr/>
              </p:nvSpPr>
              <p:spPr bwMode="auto">
                <a:xfrm>
                  <a:off x="1921" y="1708"/>
                  <a:ext cx="94" cy="300"/>
                </a:xfrm>
                <a:custGeom>
                  <a:avLst/>
                  <a:gdLst>
                    <a:gd name="T0" fmla="*/ 0 w 21600"/>
                    <a:gd name="T1" fmla="*/ 0 h 41987"/>
                    <a:gd name="T2" fmla="*/ 0 w 21600"/>
                    <a:gd name="T3" fmla="*/ 0 h 41987"/>
                    <a:gd name="T4" fmla="*/ 0 w 21600"/>
                    <a:gd name="T5" fmla="*/ 0 h 419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87"/>
                    <a:gd name="T11" fmla="*/ 21600 w 21600"/>
                    <a:gd name="T12" fmla="*/ 41987 h 41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87" fill="none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</a:path>
                    <a:path w="21600" h="41987" stroke="0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  <a:lnTo>
                        <a:pt x="0" y="21164"/>
                      </a:lnTo>
                      <a:lnTo>
                        <a:pt x="431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73" name="Arc 1056"/>
                <p:cNvSpPr>
                  <a:spLocks/>
                </p:cNvSpPr>
                <p:nvPr/>
              </p:nvSpPr>
              <p:spPr bwMode="auto">
                <a:xfrm>
                  <a:off x="1884" y="1733"/>
                  <a:ext cx="88" cy="253"/>
                </a:xfrm>
                <a:custGeom>
                  <a:avLst/>
                  <a:gdLst>
                    <a:gd name="T0" fmla="*/ 0 w 21600"/>
                    <a:gd name="T1" fmla="*/ 0 h 42045"/>
                    <a:gd name="T2" fmla="*/ 0 w 21600"/>
                    <a:gd name="T3" fmla="*/ 0 h 42045"/>
                    <a:gd name="T4" fmla="*/ 0 w 21600"/>
                    <a:gd name="T5" fmla="*/ 0 h 4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5"/>
                    <a:gd name="T11" fmla="*/ 21600 w 21600"/>
                    <a:gd name="T12" fmla="*/ 42045 h 4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5" fill="none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</a:path>
                    <a:path w="21600" h="42045" stroke="0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  <a:lnTo>
                        <a:pt x="0" y="21198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463" name="Group 1057"/>
              <p:cNvGrpSpPr>
                <a:grpSpLocks/>
              </p:cNvGrpSpPr>
              <p:nvPr/>
            </p:nvGrpSpPr>
            <p:grpSpPr bwMode="auto">
              <a:xfrm>
                <a:off x="1782" y="1750"/>
                <a:ext cx="150" cy="232"/>
                <a:chOff x="1782" y="1750"/>
                <a:chExt cx="150" cy="232"/>
              </a:xfrm>
            </p:grpSpPr>
            <p:sp>
              <p:nvSpPr>
                <p:cNvPr id="80468" name="Arc 1058"/>
                <p:cNvSpPr>
                  <a:spLocks/>
                </p:cNvSpPr>
                <p:nvPr/>
              </p:nvSpPr>
              <p:spPr bwMode="auto">
                <a:xfrm>
                  <a:off x="1840" y="1750"/>
                  <a:ext cx="92" cy="232"/>
                </a:xfrm>
                <a:custGeom>
                  <a:avLst/>
                  <a:gdLst>
                    <a:gd name="T0" fmla="*/ 0 w 21600"/>
                    <a:gd name="T1" fmla="*/ 0 h 42051"/>
                    <a:gd name="T2" fmla="*/ 0 w 21600"/>
                    <a:gd name="T3" fmla="*/ 0 h 42051"/>
                    <a:gd name="T4" fmla="*/ 0 w 21600"/>
                    <a:gd name="T5" fmla="*/ 0 h 420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1"/>
                    <a:gd name="T11" fmla="*/ 21600 w 21600"/>
                    <a:gd name="T12" fmla="*/ 42051 h 420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1" fill="none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</a:path>
                    <a:path w="21600" h="42051" stroke="0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  <a:lnTo>
                        <a:pt x="0" y="21185"/>
                      </a:lnTo>
                      <a:lnTo>
                        <a:pt x="4215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69" name="Arc 1059"/>
                <p:cNvSpPr>
                  <a:spLocks/>
                </p:cNvSpPr>
                <p:nvPr/>
              </p:nvSpPr>
              <p:spPr bwMode="auto">
                <a:xfrm>
                  <a:off x="1814" y="1766"/>
                  <a:ext cx="79" cy="199"/>
                </a:xfrm>
                <a:custGeom>
                  <a:avLst/>
                  <a:gdLst>
                    <a:gd name="T0" fmla="*/ 0 w 21600"/>
                    <a:gd name="T1" fmla="*/ 0 h 42128"/>
                    <a:gd name="T2" fmla="*/ 0 w 21600"/>
                    <a:gd name="T3" fmla="*/ 0 h 42128"/>
                    <a:gd name="T4" fmla="*/ 0 w 21600"/>
                    <a:gd name="T5" fmla="*/ 0 h 4212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28"/>
                    <a:gd name="T11" fmla="*/ 21600 w 21600"/>
                    <a:gd name="T12" fmla="*/ 42128 h 42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28" fill="none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</a:path>
                    <a:path w="21600" h="42128" stroke="0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  <a:lnTo>
                        <a:pt x="0" y="21214"/>
                      </a:lnTo>
                      <a:lnTo>
                        <a:pt x="406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70" name="Arc 1060"/>
                <p:cNvSpPr>
                  <a:spLocks/>
                </p:cNvSpPr>
                <p:nvPr/>
              </p:nvSpPr>
              <p:spPr bwMode="auto">
                <a:xfrm>
                  <a:off x="1782" y="1783"/>
                  <a:ext cx="74" cy="168"/>
                </a:xfrm>
                <a:custGeom>
                  <a:avLst/>
                  <a:gdLst>
                    <a:gd name="T0" fmla="*/ 0 w 21600"/>
                    <a:gd name="T1" fmla="*/ 0 h 41974"/>
                    <a:gd name="T2" fmla="*/ 0 w 21600"/>
                    <a:gd name="T3" fmla="*/ 0 h 41974"/>
                    <a:gd name="T4" fmla="*/ 0 w 21600"/>
                    <a:gd name="T5" fmla="*/ 0 h 419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74"/>
                    <a:gd name="T11" fmla="*/ 21600 w 21600"/>
                    <a:gd name="T12" fmla="*/ 41974 h 419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74" fill="none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</a:path>
                    <a:path w="21600" h="41974" stroke="0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  <a:lnTo>
                        <a:pt x="0" y="21165"/>
                      </a:lnTo>
                      <a:lnTo>
                        <a:pt x="4314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464" name="Arc 1061"/>
              <p:cNvSpPr>
                <a:spLocks/>
              </p:cNvSpPr>
              <p:nvPr/>
            </p:nvSpPr>
            <p:spPr bwMode="auto">
              <a:xfrm>
                <a:off x="1757" y="1797"/>
                <a:ext cx="67" cy="147"/>
              </a:xfrm>
              <a:custGeom>
                <a:avLst/>
                <a:gdLst>
                  <a:gd name="T0" fmla="*/ 0 w 21600"/>
                  <a:gd name="T1" fmla="*/ 0 h 42217"/>
                  <a:gd name="T2" fmla="*/ 0 w 21600"/>
                  <a:gd name="T3" fmla="*/ 0 h 42217"/>
                  <a:gd name="T4" fmla="*/ 0 w 21600"/>
                  <a:gd name="T5" fmla="*/ 0 h 4221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17"/>
                  <a:gd name="T11" fmla="*/ 21600 w 21600"/>
                  <a:gd name="T12" fmla="*/ 42217 h 42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17" fill="none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</a:path>
                  <a:path w="21600" h="42217" stroke="0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  <a:lnTo>
                      <a:pt x="0" y="21248"/>
                    </a:lnTo>
                    <a:lnTo>
                      <a:pt x="3885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5" name="Arc 1062"/>
              <p:cNvSpPr>
                <a:spLocks/>
              </p:cNvSpPr>
              <p:nvPr/>
            </p:nvSpPr>
            <p:spPr bwMode="auto">
              <a:xfrm>
                <a:off x="1729" y="1808"/>
                <a:ext cx="58" cy="126"/>
              </a:xfrm>
              <a:custGeom>
                <a:avLst/>
                <a:gdLst>
                  <a:gd name="T0" fmla="*/ 0 w 21600"/>
                  <a:gd name="T1" fmla="*/ 0 h 42160"/>
                  <a:gd name="T2" fmla="*/ 0 w 21600"/>
                  <a:gd name="T3" fmla="*/ 0 h 42160"/>
                  <a:gd name="T4" fmla="*/ 0 w 21600"/>
                  <a:gd name="T5" fmla="*/ 0 h 421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60"/>
                  <a:gd name="T11" fmla="*/ 21600 w 21600"/>
                  <a:gd name="T12" fmla="*/ 42160 h 42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60" fill="none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</a:path>
                  <a:path w="21600" h="42160" stroke="0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  <a:lnTo>
                      <a:pt x="0" y="21221"/>
                    </a:lnTo>
                    <a:lnTo>
                      <a:pt x="4028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6" name="Arc 1063"/>
              <p:cNvSpPr>
                <a:spLocks/>
              </p:cNvSpPr>
              <p:nvPr/>
            </p:nvSpPr>
            <p:spPr bwMode="auto">
              <a:xfrm>
                <a:off x="1706" y="1824"/>
                <a:ext cx="50" cy="98"/>
              </a:xfrm>
              <a:custGeom>
                <a:avLst/>
                <a:gdLst>
                  <a:gd name="T0" fmla="*/ 0 w 21600"/>
                  <a:gd name="T1" fmla="*/ 0 h 42030"/>
                  <a:gd name="T2" fmla="*/ 0 w 21600"/>
                  <a:gd name="T3" fmla="*/ 0 h 42030"/>
                  <a:gd name="T4" fmla="*/ 0 w 21600"/>
                  <a:gd name="T5" fmla="*/ 0 h 4203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0"/>
                  <a:gd name="T11" fmla="*/ 21600 w 21600"/>
                  <a:gd name="T12" fmla="*/ 42030 h 420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0" fill="none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</a:path>
                  <a:path w="21600" h="42030" stroke="0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  <a:lnTo>
                      <a:pt x="0" y="21180"/>
                    </a:lnTo>
                    <a:lnTo>
                      <a:pt x="4237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7" name="Arc 1064"/>
              <p:cNvSpPr>
                <a:spLocks/>
              </p:cNvSpPr>
              <p:nvPr/>
            </p:nvSpPr>
            <p:spPr bwMode="auto">
              <a:xfrm>
                <a:off x="1697" y="1839"/>
                <a:ext cx="30" cy="74"/>
              </a:xfrm>
              <a:custGeom>
                <a:avLst/>
                <a:gdLst>
                  <a:gd name="T0" fmla="*/ 0 w 21600"/>
                  <a:gd name="T1" fmla="*/ 0 h 42282"/>
                  <a:gd name="T2" fmla="*/ 0 w 21600"/>
                  <a:gd name="T3" fmla="*/ 0 h 42282"/>
                  <a:gd name="T4" fmla="*/ 0 w 21600"/>
                  <a:gd name="T5" fmla="*/ 0 h 422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82"/>
                  <a:gd name="T11" fmla="*/ 21600 w 21600"/>
                  <a:gd name="T12" fmla="*/ 42282 h 42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82" fill="none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</a:path>
                  <a:path w="21600" h="42282" stroke="0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  <a:lnTo>
                      <a:pt x="0" y="21296"/>
                    </a:lnTo>
                    <a:lnTo>
                      <a:pt x="3610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88" name="Group 1065"/>
            <p:cNvGrpSpPr>
              <a:grpSpLocks/>
            </p:cNvGrpSpPr>
            <p:nvPr/>
          </p:nvGrpSpPr>
          <p:grpSpPr bwMode="auto">
            <a:xfrm rot="-5400000">
              <a:off x="5239" y="1929"/>
              <a:ext cx="184" cy="192"/>
              <a:chOff x="1697" y="1685"/>
              <a:chExt cx="364" cy="349"/>
            </a:xfrm>
          </p:grpSpPr>
          <p:grpSp>
            <p:nvGrpSpPr>
              <p:cNvPr id="80450" name="Group 1066"/>
              <p:cNvGrpSpPr>
                <a:grpSpLocks/>
              </p:cNvGrpSpPr>
              <p:nvPr/>
            </p:nvGrpSpPr>
            <p:grpSpPr bwMode="auto">
              <a:xfrm>
                <a:off x="1884" y="1685"/>
                <a:ext cx="177" cy="349"/>
                <a:chOff x="1884" y="1685"/>
                <a:chExt cx="177" cy="349"/>
              </a:xfrm>
            </p:grpSpPr>
            <p:sp>
              <p:nvSpPr>
                <p:cNvPr id="80459" name="Arc 1067"/>
                <p:cNvSpPr>
                  <a:spLocks/>
                </p:cNvSpPr>
                <p:nvPr/>
              </p:nvSpPr>
              <p:spPr bwMode="auto">
                <a:xfrm>
                  <a:off x="1952" y="1685"/>
                  <a:ext cx="109" cy="349"/>
                </a:xfrm>
                <a:custGeom>
                  <a:avLst/>
                  <a:gdLst>
                    <a:gd name="T0" fmla="*/ 0 w 21600"/>
                    <a:gd name="T1" fmla="*/ 0 h 41996"/>
                    <a:gd name="T2" fmla="*/ 0 w 21600"/>
                    <a:gd name="T3" fmla="*/ 0 h 41996"/>
                    <a:gd name="T4" fmla="*/ 0 w 21600"/>
                    <a:gd name="T5" fmla="*/ 0 h 41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96"/>
                    <a:gd name="T11" fmla="*/ 21600 w 21600"/>
                    <a:gd name="T12" fmla="*/ 41996 h 41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96" fill="none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</a:path>
                    <a:path w="21600" h="41996" stroke="0" extrusionOk="0">
                      <a:moveTo>
                        <a:pt x="4308" y="-1"/>
                      </a:moveTo>
                      <a:cubicBezTo>
                        <a:pt x="14370" y="2048"/>
                        <a:pt x="21600" y="10897"/>
                        <a:pt x="21600" y="21166"/>
                      </a:cubicBezTo>
                      <a:cubicBezTo>
                        <a:pt x="21600" y="30893"/>
                        <a:pt x="15097" y="39421"/>
                        <a:pt x="5716" y="41995"/>
                      </a:cubicBezTo>
                      <a:lnTo>
                        <a:pt x="0" y="21166"/>
                      </a:lnTo>
                      <a:lnTo>
                        <a:pt x="4308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60" name="Arc 1068"/>
                <p:cNvSpPr>
                  <a:spLocks/>
                </p:cNvSpPr>
                <p:nvPr/>
              </p:nvSpPr>
              <p:spPr bwMode="auto">
                <a:xfrm>
                  <a:off x="1921" y="1708"/>
                  <a:ext cx="94" cy="300"/>
                </a:xfrm>
                <a:custGeom>
                  <a:avLst/>
                  <a:gdLst>
                    <a:gd name="T0" fmla="*/ 0 w 21600"/>
                    <a:gd name="T1" fmla="*/ 0 h 41987"/>
                    <a:gd name="T2" fmla="*/ 0 w 21600"/>
                    <a:gd name="T3" fmla="*/ 0 h 41987"/>
                    <a:gd name="T4" fmla="*/ 0 w 21600"/>
                    <a:gd name="T5" fmla="*/ 0 h 419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87"/>
                    <a:gd name="T11" fmla="*/ 21600 w 21600"/>
                    <a:gd name="T12" fmla="*/ 41987 h 41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87" fill="none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</a:path>
                    <a:path w="21600" h="41987" stroke="0" extrusionOk="0">
                      <a:moveTo>
                        <a:pt x="4319" y="0"/>
                      </a:moveTo>
                      <a:cubicBezTo>
                        <a:pt x="14376" y="2053"/>
                        <a:pt x="21600" y="10899"/>
                        <a:pt x="21600" y="21164"/>
                      </a:cubicBezTo>
                      <a:cubicBezTo>
                        <a:pt x="21600" y="30881"/>
                        <a:pt x="15110" y="39403"/>
                        <a:pt x="5741" y="41986"/>
                      </a:cubicBezTo>
                      <a:lnTo>
                        <a:pt x="0" y="21164"/>
                      </a:lnTo>
                      <a:lnTo>
                        <a:pt x="431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61" name="Arc 1069"/>
                <p:cNvSpPr>
                  <a:spLocks/>
                </p:cNvSpPr>
                <p:nvPr/>
              </p:nvSpPr>
              <p:spPr bwMode="auto">
                <a:xfrm>
                  <a:off x="1884" y="1733"/>
                  <a:ext cx="88" cy="253"/>
                </a:xfrm>
                <a:custGeom>
                  <a:avLst/>
                  <a:gdLst>
                    <a:gd name="T0" fmla="*/ 0 w 21600"/>
                    <a:gd name="T1" fmla="*/ 0 h 42045"/>
                    <a:gd name="T2" fmla="*/ 0 w 21600"/>
                    <a:gd name="T3" fmla="*/ 0 h 42045"/>
                    <a:gd name="T4" fmla="*/ 0 w 21600"/>
                    <a:gd name="T5" fmla="*/ 0 h 4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5"/>
                    <a:gd name="T11" fmla="*/ 21600 w 21600"/>
                    <a:gd name="T12" fmla="*/ 42045 h 4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5" fill="none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</a:path>
                    <a:path w="21600" h="42045" stroke="0" extrusionOk="0">
                      <a:moveTo>
                        <a:pt x="4149" y="0"/>
                      </a:moveTo>
                      <a:cubicBezTo>
                        <a:pt x="14286" y="1984"/>
                        <a:pt x="21600" y="10868"/>
                        <a:pt x="21600" y="21198"/>
                      </a:cubicBezTo>
                      <a:cubicBezTo>
                        <a:pt x="21600" y="30949"/>
                        <a:pt x="15065" y="39492"/>
                        <a:pt x="5653" y="42044"/>
                      </a:cubicBezTo>
                      <a:lnTo>
                        <a:pt x="0" y="21198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451" name="Group 1070"/>
              <p:cNvGrpSpPr>
                <a:grpSpLocks/>
              </p:cNvGrpSpPr>
              <p:nvPr/>
            </p:nvGrpSpPr>
            <p:grpSpPr bwMode="auto">
              <a:xfrm>
                <a:off x="1782" y="1750"/>
                <a:ext cx="150" cy="232"/>
                <a:chOff x="1782" y="1750"/>
                <a:chExt cx="150" cy="232"/>
              </a:xfrm>
            </p:grpSpPr>
            <p:sp>
              <p:nvSpPr>
                <p:cNvPr id="80456" name="Arc 1071"/>
                <p:cNvSpPr>
                  <a:spLocks/>
                </p:cNvSpPr>
                <p:nvPr/>
              </p:nvSpPr>
              <p:spPr bwMode="auto">
                <a:xfrm>
                  <a:off x="1840" y="1750"/>
                  <a:ext cx="92" cy="232"/>
                </a:xfrm>
                <a:custGeom>
                  <a:avLst/>
                  <a:gdLst>
                    <a:gd name="T0" fmla="*/ 0 w 21600"/>
                    <a:gd name="T1" fmla="*/ 0 h 42051"/>
                    <a:gd name="T2" fmla="*/ 0 w 21600"/>
                    <a:gd name="T3" fmla="*/ 0 h 42051"/>
                    <a:gd name="T4" fmla="*/ 0 w 21600"/>
                    <a:gd name="T5" fmla="*/ 0 h 420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1"/>
                    <a:gd name="T11" fmla="*/ 21600 w 21600"/>
                    <a:gd name="T12" fmla="*/ 42051 h 420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1" fill="none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</a:path>
                    <a:path w="21600" h="42051" stroke="0" extrusionOk="0">
                      <a:moveTo>
                        <a:pt x="4215" y="0"/>
                      </a:moveTo>
                      <a:cubicBezTo>
                        <a:pt x="14321" y="2011"/>
                        <a:pt x="21600" y="10880"/>
                        <a:pt x="21600" y="21185"/>
                      </a:cubicBezTo>
                      <a:cubicBezTo>
                        <a:pt x="21600" y="30963"/>
                        <a:pt x="15030" y="39522"/>
                        <a:pt x="5583" y="42050"/>
                      </a:cubicBezTo>
                      <a:lnTo>
                        <a:pt x="0" y="21185"/>
                      </a:lnTo>
                      <a:lnTo>
                        <a:pt x="4215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57" name="Arc 1072"/>
                <p:cNvSpPr>
                  <a:spLocks/>
                </p:cNvSpPr>
                <p:nvPr/>
              </p:nvSpPr>
              <p:spPr bwMode="auto">
                <a:xfrm>
                  <a:off x="1814" y="1766"/>
                  <a:ext cx="79" cy="199"/>
                </a:xfrm>
                <a:custGeom>
                  <a:avLst/>
                  <a:gdLst>
                    <a:gd name="T0" fmla="*/ 0 w 21600"/>
                    <a:gd name="T1" fmla="*/ 0 h 42128"/>
                    <a:gd name="T2" fmla="*/ 0 w 21600"/>
                    <a:gd name="T3" fmla="*/ 0 h 42128"/>
                    <a:gd name="T4" fmla="*/ 0 w 21600"/>
                    <a:gd name="T5" fmla="*/ 0 h 4212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28"/>
                    <a:gd name="T11" fmla="*/ 21600 w 21600"/>
                    <a:gd name="T12" fmla="*/ 42128 h 42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28" fill="none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</a:path>
                    <a:path w="21600" h="42128" stroke="0" extrusionOk="0">
                      <a:moveTo>
                        <a:pt x="4067" y="0"/>
                      </a:moveTo>
                      <a:cubicBezTo>
                        <a:pt x="14243" y="1951"/>
                        <a:pt x="21600" y="10853"/>
                        <a:pt x="21600" y="21214"/>
                      </a:cubicBezTo>
                      <a:cubicBezTo>
                        <a:pt x="21600" y="31063"/>
                        <a:pt x="14937" y="39665"/>
                        <a:pt x="5400" y="42127"/>
                      </a:cubicBezTo>
                      <a:lnTo>
                        <a:pt x="0" y="21214"/>
                      </a:lnTo>
                      <a:lnTo>
                        <a:pt x="406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58" name="Arc 1073"/>
                <p:cNvSpPr>
                  <a:spLocks/>
                </p:cNvSpPr>
                <p:nvPr/>
              </p:nvSpPr>
              <p:spPr bwMode="auto">
                <a:xfrm>
                  <a:off x="1782" y="1783"/>
                  <a:ext cx="74" cy="168"/>
                </a:xfrm>
                <a:custGeom>
                  <a:avLst/>
                  <a:gdLst>
                    <a:gd name="T0" fmla="*/ 0 w 21600"/>
                    <a:gd name="T1" fmla="*/ 0 h 41974"/>
                    <a:gd name="T2" fmla="*/ 0 w 21600"/>
                    <a:gd name="T3" fmla="*/ 0 h 41974"/>
                    <a:gd name="T4" fmla="*/ 0 w 21600"/>
                    <a:gd name="T5" fmla="*/ 0 h 419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974"/>
                    <a:gd name="T11" fmla="*/ 21600 w 21600"/>
                    <a:gd name="T12" fmla="*/ 41974 h 419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974" fill="none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</a:path>
                    <a:path w="21600" h="41974" stroke="0" extrusionOk="0">
                      <a:moveTo>
                        <a:pt x="4314" y="0"/>
                      </a:moveTo>
                      <a:cubicBezTo>
                        <a:pt x="14374" y="2051"/>
                        <a:pt x="21600" y="10898"/>
                        <a:pt x="21600" y="21165"/>
                      </a:cubicBezTo>
                      <a:cubicBezTo>
                        <a:pt x="21600" y="30864"/>
                        <a:pt x="15135" y="39373"/>
                        <a:pt x="5791" y="41974"/>
                      </a:cubicBezTo>
                      <a:lnTo>
                        <a:pt x="0" y="21165"/>
                      </a:lnTo>
                      <a:lnTo>
                        <a:pt x="4314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452" name="Arc 1074"/>
              <p:cNvSpPr>
                <a:spLocks/>
              </p:cNvSpPr>
              <p:nvPr/>
            </p:nvSpPr>
            <p:spPr bwMode="auto">
              <a:xfrm>
                <a:off x="1757" y="1797"/>
                <a:ext cx="67" cy="147"/>
              </a:xfrm>
              <a:custGeom>
                <a:avLst/>
                <a:gdLst>
                  <a:gd name="T0" fmla="*/ 0 w 21600"/>
                  <a:gd name="T1" fmla="*/ 0 h 42217"/>
                  <a:gd name="T2" fmla="*/ 0 w 21600"/>
                  <a:gd name="T3" fmla="*/ 0 h 42217"/>
                  <a:gd name="T4" fmla="*/ 0 w 21600"/>
                  <a:gd name="T5" fmla="*/ 0 h 4221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17"/>
                  <a:gd name="T11" fmla="*/ 21600 w 21600"/>
                  <a:gd name="T12" fmla="*/ 42217 h 42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17" fill="none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</a:path>
                  <a:path w="21600" h="42217" stroke="0" extrusionOk="0">
                    <a:moveTo>
                      <a:pt x="3885" y="0"/>
                    </a:moveTo>
                    <a:cubicBezTo>
                      <a:pt x="14146" y="1876"/>
                      <a:pt x="21600" y="10817"/>
                      <a:pt x="21600" y="21248"/>
                    </a:cubicBezTo>
                    <a:cubicBezTo>
                      <a:pt x="21600" y="31180"/>
                      <a:pt x="14825" y="39833"/>
                      <a:pt x="5182" y="42216"/>
                    </a:cubicBezTo>
                    <a:lnTo>
                      <a:pt x="0" y="21248"/>
                    </a:lnTo>
                    <a:lnTo>
                      <a:pt x="3885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53" name="Arc 1075"/>
              <p:cNvSpPr>
                <a:spLocks/>
              </p:cNvSpPr>
              <p:nvPr/>
            </p:nvSpPr>
            <p:spPr bwMode="auto">
              <a:xfrm>
                <a:off x="1729" y="1808"/>
                <a:ext cx="58" cy="126"/>
              </a:xfrm>
              <a:custGeom>
                <a:avLst/>
                <a:gdLst>
                  <a:gd name="T0" fmla="*/ 0 w 21600"/>
                  <a:gd name="T1" fmla="*/ 0 h 42160"/>
                  <a:gd name="T2" fmla="*/ 0 w 21600"/>
                  <a:gd name="T3" fmla="*/ 0 h 42160"/>
                  <a:gd name="T4" fmla="*/ 0 w 21600"/>
                  <a:gd name="T5" fmla="*/ 0 h 421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60"/>
                  <a:gd name="T11" fmla="*/ 21600 w 21600"/>
                  <a:gd name="T12" fmla="*/ 42160 h 42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60" fill="none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</a:path>
                  <a:path w="21600" h="42160" stroke="0" extrusionOk="0">
                    <a:moveTo>
                      <a:pt x="4028" y="-1"/>
                    </a:moveTo>
                    <a:cubicBezTo>
                      <a:pt x="14222" y="1934"/>
                      <a:pt x="21600" y="10844"/>
                      <a:pt x="21600" y="21221"/>
                    </a:cubicBezTo>
                    <a:cubicBezTo>
                      <a:pt x="21600" y="31107"/>
                      <a:pt x="14887" y="39732"/>
                      <a:pt x="5303" y="42159"/>
                    </a:cubicBezTo>
                    <a:lnTo>
                      <a:pt x="0" y="21221"/>
                    </a:lnTo>
                    <a:lnTo>
                      <a:pt x="4028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54" name="Arc 1076"/>
              <p:cNvSpPr>
                <a:spLocks/>
              </p:cNvSpPr>
              <p:nvPr/>
            </p:nvSpPr>
            <p:spPr bwMode="auto">
              <a:xfrm>
                <a:off x="1706" y="1824"/>
                <a:ext cx="50" cy="98"/>
              </a:xfrm>
              <a:custGeom>
                <a:avLst/>
                <a:gdLst>
                  <a:gd name="T0" fmla="*/ 0 w 21600"/>
                  <a:gd name="T1" fmla="*/ 0 h 42030"/>
                  <a:gd name="T2" fmla="*/ 0 w 21600"/>
                  <a:gd name="T3" fmla="*/ 0 h 42030"/>
                  <a:gd name="T4" fmla="*/ 0 w 21600"/>
                  <a:gd name="T5" fmla="*/ 0 h 4203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0"/>
                  <a:gd name="T11" fmla="*/ 21600 w 21600"/>
                  <a:gd name="T12" fmla="*/ 42030 h 420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0" fill="none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</a:path>
                  <a:path w="21600" h="42030" stroke="0" extrusionOk="0">
                    <a:moveTo>
                      <a:pt x="4237" y="-1"/>
                    </a:moveTo>
                    <a:cubicBezTo>
                      <a:pt x="14332" y="2019"/>
                      <a:pt x="21600" y="10884"/>
                      <a:pt x="21600" y="21180"/>
                    </a:cubicBezTo>
                    <a:cubicBezTo>
                      <a:pt x="21600" y="30936"/>
                      <a:pt x="15060" y="39481"/>
                      <a:pt x="5642" y="42029"/>
                    </a:cubicBezTo>
                    <a:lnTo>
                      <a:pt x="0" y="21180"/>
                    </a:lnTo>
                    <a:lnTo>
                      <a:pt x="4237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55" name="Arc 1077"/>
              <p:cNvSpPr>
                <a:spLocks/>
              </p:cNvSpPr>
              <p:nvPr/>
            </p:nvSpPr>
            <p:spPr bwMode="auto">
              <a:xfrm>
                <a:off x="1697" y="1839"/>
                <a:ext cx="30" cy="74"/>
              </a:xfrm>
              <a:custGeom>
                <a:avLst/>
                <a:gdLst>
                  <a:gd name="T0" fmla="*/ 0 w 21600"/>
                  <a:gd name="T1" fmla="*/ 0 h 42282"/>
                  <a:gd name="T2" fmla="*/ 0 w 21600"/>
                  <a:gd name="T3" fmla="*/ 0 h 42282"/>
                  <a:gd name="T4" fmla="*/ 0 w 21600"/>
                  <a:gd name="T5" fmla="*/ 0 h 422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282"/>
                  <a:gd name="T11" fmla="*/ 21600 w 21600"/>
                  <a:gd name="T12" fmla="*/ 42282 h 422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282" fill="none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</a:path>
                  <a:path w="21600" h="42282" stroke="0" extrusionOk="0">
                    <a:moveTo>
                      <a:pt x="3610" y="-1"/>
                    </a:moveTo>
                    <a:cubicBezTo>
                      <a:pt x="13998" y="1760"/>
                      <a:pt x="21600" y="10759"/>
                      <a:pt x="21600" y="21296"/>
                    </a:cubicBezTo>
                    <a:cubicBezTo>
                      <a:pt x="21600" y="31255"/>
                      <a:pt x="14790" y="39923"/>
                      <a:pt x="5113" y="42281"/>
                    </a:cubicBezTo>
                    <a:lnTo>
                      <a:pt x="0" y="21296"/>
                    </a:lnTo>
                    <a:lnTo>
                      <a:pt x="3610" y="-1"/>
                    </a:ln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189" name="Line 1078"/>
            <p:cNvSpPr>
              <a:spLocks noChangeShapeType="1"/>
            </p:cNvSpPr>
            <p:nvPr/>
          </p:nvSpPr>
          <p:spPr bwMode="auto">
            <a:xfrm flipV="1">
              <a:off x="720" y="890"/>
              <a:ext cx="816" cy="27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0" name="Line 1079"/>
            <p:cNvSpPr>
              <a:spLocks noChangeShapeType="1"/>
            </p:cNvSpPr>
            <p:nvPr/>
          </p:nvSpPr>
          <p:spPr bwMode="auto">
            <a:xfrm flipV="1">
              <a:off x="2208" y="753"/>
              <a:ext cx="1584" cy="4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191" name="Line 1080"/>
            <p:cNvSpPr>
              <a:spLocks noChangeShapeType="1"/>
            </p:cNvSpPr>
            <p:nvPr/>
          </p:nvSpPr>
          <p:spPr bwMode="auto">
            <a:xfrm>
              <a:off x="2064" y="845"/>
              <a:ext cx="864" cy="10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192" name="Group 1081"/>
            <p:cNvGrpSpPr>
              <a:grpSpLocks noChangeAspect="1"/>
            </p:cNvGrpSpPr>
            <p:nvPr/>
          </p:nvGrpSpPr>
          <p:grpSpPr bwMode="auto">
            <a:xfrm rot="-1131237">
              <a:off x="2781" y="2385"/>
              <a:ext cx="480" cy="224"/>
              <a:chOff x="307" y="16318"/>
              <a:chExt cx="3570" cy="1818"/>
            </a:xfrm>
          </p:grpSpPr>
          <p:sp>
            <p:nvSpPr>
              <p:cNvPr id="80434" name="Freeform 1082"/>
              <p:cNvSpPr>
                <a:spLocks noChangeAspect="1"/>
              </p:cNvSpPr>
              <p:nvPr/>
            </p:nvSpPr>
            <p:spPr bwMode="auto">
              <a:xfrm>
                <a:off x="1258" y="16568"/>
                <a:ext cx="646" cy="767"/>
              </a:xfrm>
              <a:custGeom>
                <a:avLst/>
                <a:gdLst>
                  <a:gd name="T0" fmla="*/ 228 w 646"/>
                  <a:gd name="T1" fmla="*/ 99 h 767"/>
                  <a:gd name="T2" fmla="*/ 178 w 646"/>
                  <a:gd name="T3" fmla="*/ 129 h 767"/>
                  <a:gd name="T4" fmla="*/ 136 w 646"/>
                  <a:gd name="T5" fmla="*/ 167 h 767"/>
                  <a:gd name="T6" fmla="*/ 98 w 646"/>
                  <a:gd name="T7" fmla="*/ 209 h 767"/>
                  <a:gd name="T8" fmla="*/ 64 w 646"/>
                  <a:gd name="T9" fmla="*/ 255 h 767"/>
                  <a:gd name="T10" fmla="*/ 38 w 646"/>
                  <a:gd name="T11" fmla="*/ 304 h 767"/>
                  <a:gd name="T12" fmla="*/ 19 w 646"/>
                  <a:gd name="T13" fmla="*/ 357 h 767"/>
                  <a:gd name="T14" fmla="*/ 7 w 646"/>
                  <a:gd name="T15" fmla="*/ 414 h 767"/>
                  <a:gd name="T16" fmla="*/ 0 w 646"/>
                  <a:gd name="T17" fmla="*/ 471 h 767"/>
                  <a:gd name="T18" fmla="*/ 7 w 646"/>
                  <a:gd name="T19" fmla="*/ 551 h 767"/>
                  <a:gd name="T20" fmla="*/ 38 w 646"/>
                  <a:gd name="T21" fmla="*/ 615 h 767"/>
                  <a:gd name="T22" fmla="*/ 83 w 646"/>
                  <a:gd name="T23" fmla="*/ 672 h 767"/>
                  <a:gd name="T24" fmla="*/ 144 w 646"/>
                  <a:gd name="T25" fmla="*/ 714 h 767"/>
                  <a:gd name="T26" fmla="*/ 212 w 646"/>
                  <a:gd name="T27" fmla="*/ 748 h 767"/>
                  <a:gd name="T28" fmla="*/ 285 w 646"/>
                  <a:gd name="T29" fmla="*/ 763 h 767"/>
                  <a:gd name="T30" fmla="*/ 361 w 646"/>
                  <a:gd name="T31" fmla="*/ 767 h 767"/>
                  <a:gd name="T32" fmla="*/ 433 w 646"/>
                  <a:gd name="T33" fmla="*/ 756 h 767"/>
                  <a:gd name="T34" fmla="*/ 448 w 646"/>
                  <a:gd name="T35" fmla="*/ 756 h 767"/>
                  <a:gd name="T36" fmla="*/ 463 w 646"/>
                  <a:gd name="T37" fmla="*/ 748 h 767"/>
                  <a:gd name="T38" fmla="*/ 475 w 646"/>
                  <a:gd name="T39" fmla="*/ 737 h 767"/>
                  <a:gd name="T40" fmla="*/ 479 w 646"/>
                  <a:gd name="T41" fmla="*/ 722 h 767"/>
                  <a:gd name="T42" fmla="*/ 471 w 646"/>
                  <a:gd name="T43" fmla="*/ 703 h 767"/>
                  <a:gd name="T44" fmla="*/ 456 w 646"/>
                  <a:gd name="T45" fmla="*/ 687 h 767"/>
                  <a:gd name="T46" fmla="*/ 437 w 646"/>
                  <a:gd name="T47" fmla="*/ 672 h 767"/>
                  <a:gd name="T48" fmla="*/ 418 w 646"/>
                  <a:gd name="T49" fmla="*/ 665 h 767"/>
                  <a:gd name="T50" fmla="*/ 380 w 646"/>
                  <a:gd name="T51" fmla="*/ 653 h 767"/>
                  <a:gd name="T52" fmla="*/ 342 w 646"/>
                  <a:gd name="T53" fmla="*/ 646 h 767"/>
                  <a:gd name="T54" fmla="*/ 304 w 646"/>
                  <a:gd name="T55" fmla="*/ 638 h 767"/>
                  <a:gd name="T56" fmla="*/ 269 w 646"/>
                  <a:gd name="T57" fmla="*/ 631 h 767"/>
                  <a:gd name="T58" fmla="*/ 235 w 646"/>
                  <a:gd name="T59" fmla="*/ 619 h 767"/>
                  <a:gd name="T60" fmla="*/ 201 w 646"/>
                  <a:gd name="T61" fmla="*/ 604 h 767"/>
                  <a:gd name="T62" fmla="*/ 171 w 646"/>
                  <a:gd name="T63" fmla="*/ 585 h 767"/>
                  <a:gd name="T64" fmla="*/ 140 w 646"/>
                  <a:gd name="T65" fmla="*/ 555 h 767"/>
                  <a:gd name="T66" fmla="*/ 129 w 646"/>
                  <a:gd name="T67" fmla="*/ 425 h 767"/>
                  <a:gd name="T68" fmla="*/ 159 w 646"/>
                  <a:gd name="T69" fmla="*/ 319 h 767"/>
                  <a:gd name="T70" fmla="*/ 220 w 646"/>
                  <a:gd name="T71" fmla="*/ 236 h 767"/>
                  <a:gd name="T72" fmla="*/ 304 w 646"/>
                  <a:gd name="T73" fmla="*/ 167 h 767"/>
                  <a:gd name="T74" fmla="*/ 395 w 646"/>
                  <a:gd name="T75" fmla="*/ 114 h 767"/>
                  <a:gd name="T76" fmla="*/ 490 w 646"/>
                  <a:gd name="T77" fmla="*/ 72 h 767"/>
                  <a:gd name="T78" fmla="*/ 577 w 646"/>
                  <a:gd name="T79" fmla="*/ 42 h 767"/>
                  <a:gd name="T80" fmla="*/ 646 w 646"/>
                  <a:gd name="T81" fmla="*/ 15 h 767"/>
                  <a:gd name="T82" fmla="*/ 604 w 646"/>
                  <a:gd name="T83" fmla="*/ 4 h 767"/>
                  <a:gd name="T84" fmla="*/ 558 w 646"/>
                  <a:gd name="T85" fmla="*/ 0 h 767"/>
                  <a:gd name="T86" fmla="*/ 505 w 646"/>
                  <a:gd name="T87" fmla="*/ 8 h 767"/>
                  <a:gd name="T88" fmla="*/ 448 w 646"/>
                  <a:gd name="T89" fmla="*/ 15 h 767"/>
                  <a:gd name="T90" fmla="*/ 391 w 646"/>
                  <a:gd name="T91" fmla="*/ 34 h 767"/>
                  <a:gd name="T92" fmla="*/ 334 w 646"/>
                  <a:gd name="T93" fmla="*/ 53 h 767"/>
                  <a:gd name="T94" fmla="*/ 277 w 646"/>
                  <a:gd name="T95" fmla="*/ 76 h 767"/>
                  <a:gd name="T96" fmla="*/ 228 w 646"/>
                  <a:gd name="T97" fmla="*/ 99 h 7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6"/>
                  <a:gd name="T148" fmla="*/ 0 h 767"/>
                  <a:gd name="T149" fmla="*/ 646 w 646"/>
                  <a:gd name="T150" fmla="*/ 767 h 7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6" h="767">
                    <a:moveTo>
                      <a:pt x="228" y="99"/>
                    </a:moveTo>
                    <a:lnTo>
                      <a:pt x="178" y="129"/>
                    </a:lnTo>
                    <a:lnTo>
                      <a:pt x="136" y="167"/>
                    </a:lnTo>
                    <a:lnTo>
                      <a:pt x="98" y="209"/>
                    </a:lnTo>
                    <a:lnTo>
                      <a:pt x="64" y="255"/>
                    </a:lnTo>
                    <a:lnTo>
                      <a:pt x="38" y="304"/>
                    </a:lnTo>
                    <a:lnTo>
                      <a:pt x="19" y="357"/>
                    </a:lnTo>
                    <a:lnTo>
                      <a:pt x="7" y="414"/>
                    </a:lnTo>
                    <a:lnTo>
                      <a:pt x="0" y="471"/>
                    </a:lnTo>
                    <a:lnTo>
                      <a:pt x="7" y="551"/>
                    </a:lnTo>
                    <a:lnTo>
                      <a:pt x="38" y="615"/>
                    </a:lnTo>
                    <a:lnTo>
                      <a:pt x="83" y="672"/>
                    </a:lnTo>
                    <a:lnTo>
                      <a:pt x="144" y="714"/>
                    </a:lnTo>
                    <a:lnTo>
                      <a:pt x="212" y="748"/>
                    </a:lnTo>
                    <a:lnTo>
                      <a:pt x="285" y="763"/>
                    </a:lnTo>
                    <a:lnTo>
                      <a:pt x="361" y="767"/>
                    </a:lnTo>
                    <a:lnTo>
                      <a:pt x="433" y="756"/>
                    </a:lnTo>
                    <a:lnTo>
                      <a:pt x="448" y="756"/>
                    </a:lnTo>
                    <a:lnTo>
                      <a:pt x="463" y="748"/>
                    </a:lnTo>
                    <a:lnTo>
                      <a:pt x="475" y="737"/>
                    </a:lnTo>
                    <a:lnTo>
                      <a:pt x="479" y="722"/>
                    </a:lnTo>
                    <a:lnTo>
                      <a:pt x="471" y="703"/>
                    </a:lnTo>
                    <a:lnTo>
                      <a:pt x="456" y="687"/>
                    </a:lnTo>
                    <a:lnTo>
                      <a:pt x="437" y="672"/>
                    </a:lnTo>
                    <a:lnTo>
                      <a:pt x="418" y="665"/>
                    </a:lnTo>
                    <a:lnTo>
                      <a:pt x="380" y="653"/>
                    </a:lnTo>
                    <a:lnTo>
                      <a:pt x="342" y="646"/>
                    </a:lnTo>
                    <a:lnTo>
                      <a:pt x="304" y="638"/>
                    </a:lnTo>
                    <a:lnTo>
                      <a:pt x="269" y="631"/>
                    </a:lnTo>
                    <a:lnTo>
                      <a:pt x="235" y="619"/>
                    </a:lnTo>
                    <a:lnTo>
                      <a:pt x="201" y="604"/>
                    </a:lnTo>
                    <a:lnTo>
                      <a:pt x="171" y="585"/>
                    </a:lnTo>
                    <a:lnTo>
                      <a:pt x="140" y="555"/>
                    </a:lnTo>
                    <a:lnTo>
                      <a:pt x="129" y="425"/>
                    </a:lnTo>
                    <a:lnTo>
                      <a:pt x="159" y="319"/>
                    </a:lnTo>
                    <a:lnTo>
                      <a:pt x="220" y="236"/>
                    </a:lnTo>
                    <a:lnTo>
                      <a:pt x="304" y="167"/>
                    </a:lnTo>
                    <a:lnTo>
                      <a:pt x="395" y="114"/>
                    </a:lnTo>
                    <a:lnTo>
                      <a:pt x="490" y="72"/>
                    </a:lnTo>
                    <a:lnTo>
                      <a:pt x="577" y="42"/>
                    </a:lnTo>
                    <a:lnTo>
                      <a:pt x="646" y="15"/>
                    </a:lnTo>
                    <a:lnTo>
                      <a:pt x="604" y="4"/>
                    </a:lnTo>
                    <a:lnTo>
                      <a:pt x="558" y="0"/>
                    </a:lnTo>
                    <a:lnTo>
                      <a:pt x="505" y="8"/>
                    </a:lnTo>
                    <a:lnTo>
                      <a:pt x="448" y="15"/>
                    </a:lnTo>
                    <a:lnTo>
                      <a:pt x="391" y="34"/>
                    </a:lnTo>
                    <a:lnTo>
                      <a:pt x="334" y="53"/>
                    </a:lnTo>
                    <a:lnTo>
                      <a:pt x="277" y="76"/>
                    </a:lnTo>
                    <a:lnTo>
                      <a:pt x="228" y="9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5" name="Freeform 1083"/>
              <p:cNvSpPr>
                <a:spLocks noChangeAspect="1"/>
              </p:cNvSpPr>
              <p:nvPr/>
            </p:nvSpPr>
            <p:spPr bwMode="auto">
              <a:xfrm>
                <a:off x="2360" y="16557"/>
                <a:ext cx="415" cy="596"/>
              </a:xfrm>
              <a:custGeom>
                <a:avLst/>
                <a:gdLst>
                  <a:gd name="T0" fmla="*/ 350 w 415"/>
                  <a:gd name="T1" fmla="*/ 193 h 596"/>
                  <a:gd name="T2" fmla="*/ 365 w 415"/>
                  <a:gd name="T3" fmla="*/ 254 h 596"/>
                  <a:gd name="T4" fmla="*/ 361 w 415"/>
                  <a:gd name="T5" fmla="*/ 311 h 596"/>
                  <a:gd name="T6" fmla="*/ 335 w 415"/>
                  <a:gd name="T7" fmla="*/ 357 h 596"/>
                  <a:gd name="T8" fmla="*/ 297 w 415"/>
                  <a:gd name="T9" fmla="*/ 399 h 596"/>
                  <a:gd name="T10" fmla="*/ 251 w 415"/>
                  <a:gd name="T11" fmla="*/ 436 h 596"/>
                  <a:gd name="T12" fmla="*/ 198 w 415"/>
                  <a:gd name="T13" fmla="*/ 474 h 596"/>
                  <a:gd name="T14" fmla="*/ 145 w 415"/>
                  <a:gd name="T15" fmla="*/ 509 h 596"/>
                  <a:gd name="T16" fmla="*/ 99 w 415"/>
                  <a:gd name="T17" fmla="*/ 543 h 596"/>
                  <a:gd name="T18" fmla="*/ 91 w 415"/>
                  <a:gd name="T19" fmla="*/ 554 h 596"/>
                  <a:gd name="T20" fmla="*/ 88 w 415"/>
                  <a:gd name="T21" fmla="*/ 562 h 596"/>
                  <a:gd name="T22" fmla="*/ 88 w 415"/>
                  <a:gd name="T23" fmla="*/ 573 h 596"/>
                  <a:gd name="T24" fmla="*/ 91 w 415"/>
                  <a:gd name="T25" fmla="*/ 585 h 596"/>
                  <a:gd name="T26" fmla="*/ 103 w 415"/>
                  <a:gd name="T27" fmla="*/ 592 h 596"/>
                  <a:gd name="T28" fmla="*/ 114 w 415"/>
                  <a:gd name="T29" fmla="*/ 596 h 596"/>
                  <a:gd name="T30" fmla="*/ 122 w 415"/>
                  <a:gd name="T31" fmla="*/ 596 h 596"/>
                  <a:gd name="T32" fmla="*/ 133 w 415"/>
                  <a:gd name="T33" fmla="*/ 592 h 596"/>
                  <a:gd name="T34" fmla="*/ 194 w 415"/>
                  <a:gd name="T35" fmla="*/ 558 h 596"/>
                  <a:gd name="T36" fmla="*/ 251 w 415"/>
                  <a:gd name="T37" fmla="*/ 520 h 596"/>
                  <a:gd name="T38" fmla="*/ 304 w 415"/>
                  <a:gd name="T39" fmla="*/ 478 h 596"/>
                  <a:gd name="T40" fmla="*/ 354 w 415"/>
                  <a:gd name="T41" fmla="*/ 429 h 596"/>
                  <a:gd name="T42" fmla="*/ 388 w 415"/>
                  <a:gd name="T43" fmla="*/ 376 h 596"/>
                  <a:gd name="T44" fmla="*/ 411 w 415"/>
                  <a:gd name="T45" fmla="*/ 315 h 596"/>
                  <a:gd name="T46" fmla="*/ 415 w 415"/>
                  <a:gd name="T47" fmla="*/ 250 h 596"/>
                  <a:gd name="T48" fmla="*/ 399 w 415"/>
                  <a:gd name="T49" fmla="*/ 182 h 596"/>
                  <a:gd name="T50" fmla="*/ 365 w 415"/>
                  <a:gd name="T51" fmla="*/ 129 h 596"/>
                  <a:gd name="T52" fmla="*/ 316 w 415"/>
                  <a:gd name="T53" fmla="*/ 83 h 596"/>
                  <a:gd name="T54" fmla="*/ 255 w 415"/>
                  <a:gd name="T55" fmla="*/ 49 h 596"/>
                  <a:gd name="T56" fmla="*/ 186 w 415"/>
                  <a:gd name="T57" fmla="*/ 23 h 596"/>
                  <a:gd name="T58" fmla="*/ 118 w 415"/>
                  <a:gd name="T59" fmla="*/ 7 h 596"/>
                  <a:gd name="T60" fmla="*/ 61 w 415"/>
                  <a:gd name="T61" fmla="*/ 0 h 596"/>
                  <a:gd name="T62" fmla="*/ 19 w 415"/>
                  <a:gd name="T63" fmla="*/ 0 h 596"/>
                  <a:gd name="T64" fmla="*/ 0 w 415"/>
                  <a:gd name="T65" fmla="*/ 11 h 596"/>
                  <a:gd name="T66" fmla="*/ 46 w 415"/>
                  <a:gd name="T67" fmla="*/ 30 h 596"/>
                  <a:gd name="T68" fmla="*/ 95 w 415"/>
                  <a:gd name="T69" fmla="*/ 45 h 596"/>
                  <a:gd name="T70" fmla="*/ 148 w 415"/>
                  <a:gd name="T71" fmla="*/ 61 h 596"/>
                  <a:gd name="T72" fmla="*/ 198 w 415"/>
                  <a:gd name="T73" fmla="*/ 76 h 596"/>
                  <a:gd name="T74" fmla="*/ 247 w 415"/>
                  <a:gd name="T75" fmla="*/ 95 h 596"/>
                  <a:gd name="T76" fmla="*/ 289 w 415"/>
                  <a:gd name="T77" fmla="*/ 121 h 596"/>
                  <a:gd name="T78" fmla="*/ 323 w 415"/>
                  <a:gd name="T79" fmla="*/ 152 h 596"/>
                  <a:gd name="T80" fmla="*/ 350 w 415"/>
                  <a:gd name="T81" fmla="*/ 193 h 5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596"/>
                  <a:gd name="T125" fmla="*/ 415 w 415"/>
                  <a:gd name="T126" fmla="*/ 596 h 5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596">
                    <a:moveTo>
                      <a:pt x="350" y="193"/>
                    </a:moveTo>
                    <a:lnTo>
                      <a:pt x="365" y="254"/>
                    </a:lnTo>
                    <a:lnTo>
                      <a:pt x="361" y="311"/>
                    </a:lnTo>
                    <a:lnTo>
                      <a:pt x="335" y="357"/>
                    </a:lnTo>
                    <a:lnTo>
                      <a:pt x="297" y="399"/>
                    </a:lnTo>
                    <a:lnTo>
                      <a:pt x="251" y="436"/>
                    </a:lnTo>
                    <a:lnTo>
                      <a:pt x="198" y="474"/>
                    </a:lnTo>
                    <a:lnTo>
                      <a:pt x="145" y="509"/>
                    </a:lnTo>
                    <a:lnTo>
                      <a:pt x="99" y="543"/>
                    </a:lnTo>
                    <a:lnTo>
                      <a:pt x="91" y="554"/>
                    </a:lnTo>
                    <a:lnTo>
                      <a:pt x="88" y="562"/>
                    </a:lnTo>
                    <a:lnTo>
                      <a:pt x="88" y="573"/>
                    </a:lnTo>
                    <a:lnTo>
                      <a:pt x="91" y="585"/>
                    </a:lnTo>
                    <a:lnTo>
                      <a:pt x="103" y="592"/>
                    </a:lnTo>
                    <a:lnTo>
                      <a:pt x="114" y="596"/>
                    </a:lnTo>
                    <a:lnTo>
                      <a:pt x="122" y="596"/>
                    </a:lnTo>
                    <a:lnTo>
                      <a:pt x="133" y="592"/>
                    </a:lnTo>
                    <a:lnTo>
                      <a:pt x="194" y="558"/>
                    </a:lnTo>
                    <a:lnTo>
                      <a:pt x="251" y="520"/>
                    </a:lnTo>
                    <a:lnTo>
                      <a:pt x="304" y="478"/>
                    </a:lnTo>
                    <a:lnTo>
                      <a:pt x="354" y="429"/>
                    </a:lnTo>
                    <a:lnTo>
                      <a:pt x="388" y="376"/>
                    </a:lnTo>
                    <a:lnTo>
                      <a:pt x="411" y="315"/>
                    </a:lnTo>
                    <a:lnTo>
                      <a:pt x="415" y="250"/>
                    </a:lnTo>
                    <a:lnTo>
                      <a:pt x="399" y="182"/>
                    </a:lnTo>
                    <a:lnTo>
                      <a:pt x="365" y="129"/>
                    </a:lnTo>
                    <a:lnTo>
                      <a:pt x="316" y="83"/>
                    </a:lnTo>
                    <a:lnTo>
                      <a:pt x="255" y="49"/>
                    </a:lnTo>
                    <a:lnTo>
                      <a:pt x="186" y="23"/>
                    </a:lnTo>
                    <a:lnTo>
                      <a:pt x="118" y="7"/>
                    </a:lnTo>
                    <a:lnTo>
                      <a:pt x="61" y="0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46" y="30"/>
                    </a:lnTo>
                    <a:lnTo>
                      <a:pt x="95" y="45"/>
                    </a:lnTo>
                    <a:lnTo>
                      <a:pt x="148" y="61"/>
                    </a:lnTo>
                    <a:lnTo>
                      <a:pt x="198" y="76"/>
                    </a:lnTo>
                    <a:lnTo>
                      <a:pt x="247" y="95"/>
                    </a:lnTo>
                    <a:lnTo>
                      <a:pt x="289" y="121"/>
                    </a:lnTo>
                    <a:lnTo>
                      <a:pt x="323" y="152"/>
                    </a:lnTo>
                    <a:lnTo>
                      <a:pt x="350" y="19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6" name="Freeform 1084"/>
              <p:cNvSpPr>
                <a:spLocks noChangeAspect="1"/>
              </p:cNvSpPr>
              <p:nvPr/>
            </p:nvSpPr>
            <p:spPr bwMode="auto">
              <a:xfrm>
                <a:off x="851" y="16416"/>
                <a:ext cx="1045" cy="1250"/>
              </a:xfrm>
              <a:custGeom>
                <a:avLst/>
                <a:gdLst>
                  <a:gd name="T0" fmla="*/ 327 w 1045"/>
                  <a:gd name="T1" fmla="*/ 232 h 1250"/>
                  <a:gd name="T2" fmla="*/ 175 w 1045"/>
                  <a:gd name="T3" fmla="*/ 380 h 1250"/>
                  <a:gd name="T4" fmla="*/ 57 w 1045"/>
                  <a:gd name="T5" fmla="*/ 551 h 1250"/>
                  <a:gd name="T6" fmla="*/ 0 w 1045"/>
                  <a:gd name="T7" fmla="*/ 748 h 1250"/>
                  <a:gd name="T8" fmla="*/ 11 w 1045"/>
                  <a:gd name="T9" fmla="*/ 881 h 1250"/>
                  <a:gd name="T10" fmla="*/ 30 w 1045"/>
                  <a:gd name="T11" fmla="*/ 934 h 1250"/>
                  <a:gd name="T12" fmla="*/ 64 w 1045"/>
                  <a:gd name="T13" fmla="*/ 984 h 1250"/>
                  <a:gd name="T14" fmla="*/ 106 w 1045"/>
                  <a:gd name="T15" fmla="*/ 1026 h 1250"/>
                  <a:gd name="T16" fmla="*/ 182 w 1045"/>
                  <a:gd name="T17" fmla="*/ 1071 h 1250"/>
                  <a:gd name="T18" fmla="*/ 281 w 1045"/>
                  <a:gd name="T19" fmla="*/ 1120 h 1250"/>
                  <a:gd name="T20" fmla="*/ 388 w 1045"/>
                  <a:gd name="T21" fmla="*/ 1158 h 1250"/>
                  <a:gd name="T22" fmla="*/ 494 w 1045"/>
                  <a:gd name="T23" fmla="*/ 1189 h 1250"/>
                  <a:gd name="T24" fmla="*/ 604 w 1045"/>
                  <a:gd name="T25" fmla="*/ 1212 h 1250"/>
                  <a:gd name="T26" fmla="*/ 715 w 1045"/>
                  <a:gd name="T27" fmla="*/ 1227 h 1250"/>
                  <a:gd name="T28" fmla="*/ 825 w 1045"/>
                  <a:gd name="T29" fmla="*/ 1238 h 1250"/>
                  <a:gd name="T30" fmla="*/ 939 w 1045"/>
                  <a:gd name="T31" fmla="*/ 1246 h 1250"/>
                  <a:gd name="T32" fmla="*/ 1011 w 1045"/>
                  <a:gd name="T33" fmla="*/ 1250 h 1250"/>
                  <a:gd name="T34" fmla="*/ 1038 w 1045"/>
                  <a:gd name="T35" fmla="*/ 1227 h 1250"/>
                  <a:gd name="T36" fmla="*/ 1045 w 1045"/>
                  <a:gd name="T37" fmla="*/ 1193 h 1250"/>
                  <a:gd name="T38" fmla="*/ 1022 w 1045"/>
                  <a:gd name="T39" fmla="*/ 1166 h 1250"/>
                  <a:gd name="T40" fmla="*/ 954 w 1045"/>
                  <a:gd name="T41" fmla="*/ 1147 h 1250"/>
                  <a:gd name="T42" fmla="*/ 855 w 1045"/>
                  <a:gd name="T43" fmla="*/ 1128 h 1250"/>
                  <a:gd name="T44" fmla="*/ 753 w 1045"/>
                  <a:gd name="T45" fmla="*/ 1113 h 1250"/>
                  <a:gd name="T46" fmla="*/ 650 w 1045"/>
                  <a:gd name="T47" fmla="*/ 1098 h 1250"/>
                  <a:gd name="T48" fmla="*/ 551 w 1045"/>
                  <a:gd name="T49" fmla="*/ 1079 h 1250"/>
                  <a:gd name="T50" fmla="*/ 452 w 1045"/>
                  <a:gd name="T51" fmla="*/ 1052 h 1250"/>
                  <a:gd name="T52" fmla="*/ 357 w 1045"/>
                  <a:gd name="T53" fmla="*/ 1022 h 1250"/>
                  <a:gd name="T54" fmla="*/ 262 w 1045"/>
                  <a:gd name="T55" fmla="*/ 984 h 1250"/>
                  <a:gd name="T56" fmla="*/ 178 w 1045"/>
                  <a:gd name="T57" fmla="*/ 931 h 1250"/>
                  <a:gd name="T58" fmla="*/ 125 w 1045"/>
                  <a:gd name="T59" fmla="*/ 858 h 1250"/>
                  <a:gd name="T60" fmla="*/ 110 w 1045"/>
                  <a:gd name="T61" fmla="*/ 767 h 1250"/>
                  <a:gd name="T62" fmla="*/ 125 w 1045"/>
                  <a:gd name="T63" fmla="*/ 661 h 1250"/>
                  <a:gd name="T64" fmla="*/ 167 w 1045"/>
                  <a:gd name="T65" fmla="*/ 562 h 1250"/>
                  <a:gd name="T66" fmla="*/ 232 w 1045"/>
                  <a:gd name="T67" fmla="*/ 456 h 1250"/>
                  <a:gd name="T68" fmla="*/ 308 w 1045"/>
                  <a:gd name="T69" fmla="*/ 365 h 1250"/>
                  <a:gd name="T70" fmla="*/ 399 w 1045"/>
                  <a:gd name="T71" fmla="*/ 274 h 1250"/>
                  <a:gd name="T72" fmla="*/ 498 w 1045"/>
                  <a:gd name="T73" fmla="*/ 190 h 1250"/>
                  <a:gd name="T74" fmla="*/ 635 w 1045"/>
                  <a:gd name="T75" fmla="*/ 126 h 1250"/>
                  <a:gd name="T76" fmla="*/ 772 w 1045"/>
                  <a:gd name="T77" fmla="*/ 69 h 1250"/>
                  <a:gd name="T78" fmla="*/ 859 w 1045"/>
                  <a:gd name="T79" fmla="*/ 23 h 1250"/>
                  <a:gd name="T80" fmla="*/ 832 w 1045"/>
                  <a:gd name="T81" fmla="*/ 0 h 1250"/>
                  <a:gd name="T82" fmla="*/ 718 w 1045"/>
                  <a:gd name="T83" fmla="*/ 15 h 1250"/>
                  <a:gd name="T84" fmla="*/ 585 w 1045"/>
                  <a:gd name="T85" fmla="*/ 61 h 1250"/>
                  <a:gd name="T86" fmla="*/ 460 w 1045"/>
                  <a:gd name="T87" fmla="*/ 126 h 12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5"/>
                  <a:gd name="T133" fmla="*/ 0 h 1250"/>
                  <a:gd name="T134" fmla="*/ 1045 w 1045"/>
                  <a:gd name="T135" fmla="*/ 1250 h 12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5" h="1250">
                    <a:moveTo>
                      <a:pt x="407" y="164"/>
                    </a:moveTo>
                    <a:lnTo>
                      <a:pt x="327" y="232"/>
                    </a:lnTo>
                    <a:lnTo>
                      <a:pt x="247" y="300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1"/>
                    </a:lnTo>
                    <a:lnTo>
                      <a:pt x="19" y="646"/>
                    </a:lnTo>
                    <a:lnTo>
                      <a:pt x="0" y="748"/>
                    </a:lnTo>
                    <a:lnTo>
                      <a:pt x="4" y="855"/>
                    </a:lnTo>
                    <a:lnTo>
                      <a:pt x="11" y="881"/>
                    </a:lnTo>
                    <a:lnTo>
                      <a:pt x="19" y="912"/>
                    </a:lnTo>
                    <a:lnTo>
                      <a:pt x="30" y="934"/>
                    </a:lnTo>
                    <a:lnTo>
                      <a:pt x="45" y="961"/>
                    </a:lnTo>
                    <a:lnTo>
                      <a:pt x="64" y="984"/>
                    </a:lnTo>
                    <a:lnTo>
                      <a:pt x="87" y="1007"/>
                    </a:lnTo>
                    <a:lnTo>
                      <a:pt x="106" y="1026"/>
                    </a:lnTo>
                    <a:lnTo>
                      <a:pt x="133" y="1041"/>
                    </a:lnTo>
                    <a:lnTo>
                      <a:pt x="182" y="1071"/>
                    </a:lnTo>
                    <a:lnTo>
                      <a:pt x="232" y="1098"/>
                    </a:lnTo>
                    <a:lnTo>
                      <a:pt x="281" y="1120"/>
                    </a:lnTo>
                    <a:lnTo>
                      <a:pt x="334" y="1139"/>
                    </a:lnTo>
                    <a:lnTo>
                      <a:pt x="388" y="1158"/>
                    </a:lnTo>
                    <a:lnTo>
                      <a:pt x="441" y="1174"/>
                    </a:lnTo>
                    <a:lnTo>
                      <a:pt x="494" y="1189"/>
                    </a:lnTo>
                    <a:lnTo>
                      <a:pt x="547" y="1200"/>
                    </a:lnTo>
                    <a:lnTo>
                      <a:pt x="604" y="1212"/>
                    </a:lnTo>
                    <a:lnTo>
                      <a:pt x="657" y="1219"/>
                    </a:lnTo>
                    <a:lnTo>
                      <a:pt x="715" y="1227"/>
                    </a:lnTo>
                    <a:lnTo>
                      <a:pt x="772" y="1234"/>
                    </a:lnTo>
                    <a:lnTo>
                      <a:pt x="825" y="1238"/>
                    </a:lnTo>
                    <a:lnTo>
                      <a:pt x="882" y="1242"/>
                    </a:lnTo>
                    <a:lnTo>
                      <a:pt x="939" y="1246"/>
                    </a:lnTo>
                    <a:lnTo>
                      <a:pt x="992" y="1250"/>
                    </a:lnTo>
                    <a:lnTo>
                      <a:pt x="1011" y="1250"/>
                    </a:lnTo>
                    <a:lnTo>
                      <a:pt x="1026" y="1242"/>
                    </a:lnTo>
                    <a:lnTo>
                      <a:pt x="1038" y="1227"/>
                    </a:lnTo>
                    <a:lnTo>
                      <a:pt x="1045" y="1212"/>
                    </a:lnTo>
                    <a:lnTo>
                      <a:pt x="1045" y="1193"/>
                    </a:lnTo>
                    <a:lnTo>
                      <a:pt x="1038" y="1177"/>
                    </a:lnTo>
                    <a:lnTo>
                      <a:pt x="1022" y="1166"/>
                    </a:lnTo>
                    <a:lnTo>
                      <a:pt x="1003" y="1158"/>
                    </a:lnTo>
                    <a:lnTo>
                      <a:pt x="954" y="1147"/>
                    </a:lnTo>
                    <a:lnTo>
                      <a:pt x="905" y="1139"/>
                    </a:lnTo>
                    <a:lnTo>
                      <a:pt x="855" y="1128"/>
                    </a:lnTo>
                    <a:lnTo>
                      <a:pt x="802" y="1120"/>
                    </a:lnTo>
                    <a:lnTo>
                      <a:pt x="753" y="1113"/>
                    </a:lnTo>
                    <a:lnTo>
                      <a:pt x="703" y="1105"/>
                    </a:lnTo>
                    <a:lnTo>
                      <a:pt x="650" y="1098"/>
                    </a:lnTo>
                    <a:lnTo>
                      <a:pt x="600" y="1086"/>
                    </a:lnTo>
                    <a:lnTo>
                      <a:pt x="551" y="1079"/>
                    </a:lnTo>
                    <a:lnTo>
                      <a:pt x="502" y="1067"/>
                    </a:lnTo>
                    <a:lnTo>
                      <a:pt x="452" y="1052"/>
                    </a:lnTo>
                    <a:lnTo>
                      <a:pt x="403" y="1041"/>
                    </a:lnTo>
                    <a:lnTo>
                      <a:pt x="357" y="1022"/>
                    </a:lnTo>
                    <a:lnTo>
                      <a:pt x="308" y="1003"/>
                    </a:lnTo>
                    <a:lnTo>
                      <a:pt x="262" y="984"/>
                    </a:lnTo>
                    <a:lnTo>
                      <a:pt x="216" y="957"/>
                    </a:lnTo>
                    <a:lnTo>
                      <a:pt x="178" y="931"/>
                    </a:lnTo>
                    <a:lnTo>
                      <a:pt x="148" y="896"/>
                    </a:lnTo>
                    <a:lnTo>
                      <a:pt x="125" y="858"/>
                    </a:lnTo>
                    <a:lnTo>
                      <a:pt x="114" y="813"/>
                    </a:lnTo>
                    <a:lnTo>
                      <a:pt x="110" y="767"/>
                    </a:lnTo>
                    <a:lnTo>
                      <a:pt x="114" y="714"/>
                    </a:lnTo>
                    <a:lnTo>
                      <a:pt x="125" y="661"/>
                    </a:lnTo>
                    <a:lnTo>
                      <a:pt x="140" y="619"/>
                    </a:lnTo>
                    <a:lnTo>
                      <a:pt x="167" y="562"/>
                    </a:lnTo>
                    <a:lnTo>
                      <a:pt x="197" y="505"/>
                    </a:lnTo>
                    <a:lnTo>
                      <a:pt x="232" y="456"/>
                    </a:lnTo>
                    <a:lnTo>
                      <a:pt x="270" y="410"/>
                    </a:lnTo>
                    <a:lnTo>
                      <a:pt x="308" y="365"/>
                    </a:lnTo>
                    <a:lnTo>
                      <a:pt x="350" y="319"/>
                    </a:lnTo>
                    <a:lnTo>
                      <a:pt x="399" y="274"/>
                    </a:lnTo>
                    <a:lnTo>
                      <a:pt x="448" y="228"/>
                    </a:lnTo>
                    <a:lnTo>
                      <a:pt x="498" y="190"/>
                    </a:lnTo>
                    <a:lnTo>
                      <a:pt x="562" y="156"/>
                    </a:lnTo>
                    <a:lnTo>
                      <a:pt x="635" y="126"/>
                    </a:lnTo>
                    <a:lnTo>
                      <a:pt x="707" y="95"/>
                    </a:lnTo>
                    <a:lnTo>
                      <a:pt x="772" y="69"/>
                    </a:lnTo>
                    <a:lnTo>
                      <a:pt x="825" y="46"/>
                    </a:lnTo>
                    <a:lnTo>
                      <a:pt x="859" y="23"/>
                    </a:lnTo>
                    <a:lnTo>
                      <a:pt x="870" y="8"/>
                    </a:lnTo>
                    <a:lnTo>
                      <a:pt x="832" y="0"/>
                    </a:lnTo>
                    <a:lnTo>
                      <a:pt x="779" y="4"/>
                    </a:lnTo>
                    <a:lnTo>
                      <a:pt x="718" y="15"/>
                    </a:lnTo>
                    <a:lnTo>
                      <a:pt x="654" y="34"/>
                    </a:lnTo>
                    <a:lnTo>
                      <a:pt x="585" y="61"/>
                    </a:lnTo>
                    <a:lnTo>
                      <a:pt x="521" y="91"/>
                    </a:lnTo>
                    <a:lnTo>
                      <a:pt x="460" y="126"/>
                    </a:lnTo>
                    <a:lnTo>
                      <a:pt x="407" y="16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7" name="Freeform 1085"/>
              <p:cNvSpPr>
                <a:spLocks noChangeAspect="1"/>
              </p:cNvSpPr>
              <p:nvPr/>
            </p:nvSpPr>
            <p:spPr bwMode="auto">
              <a:xfrm>
                <a:off x="2322" y="16375"/>
                <a:ext cx="916" cy="831"/>
              </a:xfrm>
              <a:custGeom>
                <a:avLst/>
                <a:gdLst>
                  <a:gd name="T0" fmla="*/ 761 w 916"/>
                  <a:gd name="T1" fmla="*/ 254 h 831"/>
                  <a:gd name="T2" fmla="*/ 802 w 916"/>
                  <a:gd name="T3" fmla="*/ 300 h 831"/>
                  <a:gd name="T4" fmla="*/ 829 w 916"/>
                  <a:gd name="T5" fmla="*/ 353 h 831"/>
                  <a:gd name="T6" fmla="*/ 840 w 916"/>
                  <a:gd name="T7" fmla="*/ 410 h 831"/>
                  <a:gd name="T8" fmla="*/ 840 w 916"/>
                  <a:gd name="T9" fmla="*/ 470 h 831"/>
                  <a:gd name="T10" fmla="*/ 833 w 916"/>
                  <a:gd name="T11" fmla="*/ 520 h 831"/>
                  <a:gd name="T12" fmla="*/ 818 w 916"/>
                  <a:gd name="T13" fmla="*/ 562 h 831"/>
                  <a:gd name="T14" fmla="*/ 791 w 916"/>
                  <a:gd name="T15" fmla="*/ 603 h 831"/>
                  <a:gd name="T16" fmla="*/ 764 w 916"/>
                  <a:gd name="T17" fmla="*/ 637 h 831"/>
                  <a:gd name="T18" fmla="*/ 730 w 916"/>
                  <a:gd name="T19" fmla="*/ 675 h 831"/>
                  <a:gd name="T20" fmla="*/ 696 w 916"/>
                  <a:gd name="T21" fmla="*/ 706 h 831"/>
                  <a:gd name="T22" fmla="*/ 662 w 916"/>
                  <a:gd name="T23" fmla="*/ 740 h 831"/>
                  <a:gd name="T24" fmla="*/ 627 w 916"/>
                  <a:gd name="T25" fmla="*/ 774 h 831"/>
                  <a:gd name="T26" fmla="*/ 620 w 916"/>
                  <a:gd name="T27" fmla="*/ 786 h 831"/>
                  <a:gd name="T28" fmla="*/ 620 w 916"/>
                  <a:gd name="T29" fmla="*/ 797 h 831"/>
                  <a:gd name="T30" fmla="*/ 620 w 916"/>
                  <a:gd name="T31" fmla="*/ 808 h 831"/>
                  <a:gd name="T32" fmla="*/ 627 w 916"/>
                  <a:gd name="T33" fmla="*/ 820 h 831"/>
                  <a:gd name="T34" fmla="*/ 639 w 916"/>
                  <a:gd name="T35" fmla="*/ 827 h 831"/>
                  <a:gd name="T36" fmla="*/ 654 w 916"/>
                  <a:gd name="T37" fmla="*/ 831 h 831"/>
                  <a:gd name="T38" fmla="*/ 666 w 916"/>
                  <a:gd name="T39" fmla="*/ 827 h 831"/>
                  <a:gd name="T40" fmla="*/ 677 w 916"/>
                  <a:gd name="T41" fmla="*/ 820 h 831"/>
                  <a:gd name="T42" fmla="*/ 753 w 916"/>
                  <a:gd name="T43" fmla="*/ 770 h 831"/>
                  <a:gd name="T44" fmla="*/ 818 w 916"/>
                  <a:gd name="T45" fmla="*/ 706 h 831"/>
                  <a:gd name="T46" fmla="*/ 867 w 916"/>
                  <a:gd name="T47" fmla="*/ 634 h 831"/>
                  <a:gd name="T48" fmla="*/ 901 w 916"/>
                  <a:gd name="T49" fmla="*/ 550 h 831"/>
                  <a:gd name="T50" fmla="*/ 916 w 916"/>
                  <a:gd name="T51" fmla="*/ 467 h 831"/>
                  <a:gd name="T52" fmla="*/ 909 w 916"/>
                  <a:gd name="T53" fmla="*/ 379 h 831"/>
                  <a:gd name="T54" fmla="*/ 878 w 916"/>
                  <a:gd name="T55" fmla="*/ 300 h 831"/>
                  <a:gd name="T56" fmla="*/ 818 w 916"/>
                  <a:gd name="T57" fmla="*/ 227 h 831"/>
                  <a:gd name="T58" fmla="*/ 772 w 916"/>
                  <a:gd name="T59" fmla="*/ 189 h 831"/>
                  <a:gd name="T60" fmla="*/ 719 w 916"/>
                  <a:gd name="T61" fmla="*/ 159 h 831"/>
                  <a:gd name="T62" fmla="*/ 662 w 916"/>
                  <a:gd name="T63" fmla="*/ 129 h 831"/>
                  <a:gd name="T64" fmla="*/ 597 w 916"/>
                  <a:gd name="T65" fmla="*/ 102 h 831"/>
                  <a:gd name="T66" fmla="*/ 532 w 916"/>
                  <a:gd name="T67" fmla="*/ 75 h 831"/>
                  <a:gd name="T68" fmla="*/ 468 w 916"/>
                  <a:gd name="T69" fmla="*/ 56 h 831"/>
                  <a:gd name="T70" fmla="*/ 399 w 916"/>
                  <a:gd name="T71" fmla="*/ 41 h 831"/>
                  <a:gd name="T72" fmla="*/ 335 w 916"/>
                  <a:gd name="T73" fmla="*/ 26 h 831"/>
                  <a:gd name="T74" fmla="*/ 270 w 916"/>
                  <a:gd name="T75" fmla="*/ 15 h 831"/>
                  <a:gd name="T76" fmla="*/ 213 w 916"/>
                  <a:gd name="T77" fmla="*/ 7 h 831"/>
                  <a:gd name="T78" fmla="*/ 156 w 916"/>
                  <a:gd name="T79" fmla="*/ 0 h 831"/>
                  <a:gd name="T80" fmla="*/ 110 w 916"/>
                  <a:gd name="T81" fmla="*/ 0 h 831"/>
                  <a:gd name="T82" fmla="*/ 69 w 916"/>
                  <a:gd name="T83" fmla="*/ 0 h 831"/>
                  <a:gd name="T84" fmla="*/ 34 w 916"/>
                  <a:gd name="T85" fmla="*/ 0 h 831"/>
                  <a:gd name="T86" fmla="*/ 12 w 916"/>
                  <a:gd name="T87" fmla="*/ 7 h 831"/>
                  <a:gd name="T88" fmla="*/ 0 w 916"/>
                  <a:gd name="T89" fmla="*/ 15 h 831"/>
                  <a:gd name="T90" fmla="*/ 38 w 916"/>
                  <a:gd name="T91" fmla="*/ 22 h 831"/>
                  <a:gd name="T92" fmla="*/ 76 w 916"/>
                  <a:gd name="T93" fmla="*/ 26 h 831"/>
                  <a:gd name="T94" fmla="*/ 122 w 916"/>
                  <a:gd name="T95" fmla="*/ 34 h 831"/>
                  <a:gd name="T96" fmla="*/ 167 w 916"/>
                  <a:gd name="T97" fmla="*/ 41 h 831"/>
                  <a:gd name="T98" fmla="*/ 213 w 916"/>
                  <a:gd name="T99" fmla="*/ 53 h 831"/>
                  <a:gd name="T100" fmla="*/ 266 w 916"/>
                  <a:gd name="T101" fmla="*/ 60 h 831"/>
                  <a:gd name="T102" fmla="*/ 316 w 916"/>
                  <a:gd name="T103" fmla="*/ 72 h 831"/>
                  <a:gd name="T104" fmla="*/ 369 w 916"/>
                  <a:gd name="T105" fmla="*/ 83 h 831"/>
                  <a:gd name="T106" fmla="*/ 418 w 916"/>
                  <a:gd name="T107" fmla="*/ 98 h 831"/>
                  <a:gd name="T108" fmla="*/ 472 w 916"/>
                  <a:gd name="T109" fmla="*/ 113 h 831"/>
                  <a:gd name="T110" fmla="*/ 525 w 916"/>
                  <a:gd name="T111" fmla="*/ 129 h 831"/>
                  <a:gd name="T112" fmla="*/ 574 w 916"/>
                  <a:gd name="T113" fmla="*/ 148 h 831"/>
                  <a:gd name="T114" fmla="*/ 624 w 916"/>
                  <a:gd name="T115" fmla="*/ 170 h 831"/>
                  <a:gd name="T116" fmla="*/ 673 w 916"/>
                  <a:gd name="T117" fmla="*/ 197 h 831"/>
                  <a:gd name="T118" fmla="*/ 719 w 916"/>
                  <a:gd name="T119" fmla="*/ 224 h 831"/>
                  <a:gd name="T120" fmla="*/ 761 w 916"/>
                  <a:gd name="T121" fmla="*/ 254 h 8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6"/>
                  <a:gd name="T184" fmla="*/ 0 h 831"/>
                  <a:gd name="T185" fmla="*/ 916 w 916"/>
                  <a:gd name="T186" fmla="*/ 831 h 8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6" h="831">
                    <a:moveTo>
                      <a:pt x="761" y="254"/>
                    </a:moveTo>
                    <a:lnTo>
                      <a:pt x="802" y="300"/>
                    </a:lnTo>
                    <a:lnTo>
                      <a:pt x="829" y="353"/>
                    </a:lnTo>
                    <a:lnTo>
                      <a:pt x="840" y="410"/>
                    </a:lnTo>
                    <a:lnTo>
                      <a:pt x="840" y="470"/>
                    </a:lnTo>
                    <a:lnTo>
                      <a:pt x="833" y="520"/>
                    </a:lnTo>
                    <a:lnTo>
                      <a:pt x="818" y="562"/>
                    </a:lnTo>
                    <a:lnTo>
                      <a:pt x="791" y="603"/>
                    </a:lnTo>
                    <a:lnTo>
                      <a:pt x="764" y="637"/>
                    </a:lnTo>
                    <a:lnTo>
                      <a:pt x="730" y="675"/>
                    </a:lnTo>
                    <a:lnTo>
                      <a:pt x="696" y="706"/>
                    </a:lnTo>
                    <a:lnTo>
                      <a:pt x="662" y="740"/>
                    </a:lnTo>
                    <a:lnTo>
                      <a:pt x="627" y="774"/>
                    </a:lnTo>
                    <a:lnTo>
                      <a:pt x="620" y="786"/>
                    </a:lnTo>
                    <a:lnTo>
                      <a:pt x="620" y="797"/>
                    </a:lnTo>
                    <a:lnTo>
                      <a:pt x="620" y="808"/>
                    </a:lnTo>
                    <a:lnTo>
                      <a:pt x="627" y="820"/>
                    </a:lnTo>
                    <a:lnTo>
                      <a:pt x="639" y="827"/>
                    </a:lnTo>
                    <a:lnTo>
                      <a:pt x="654" y="831"/>
                    </a:lnTo>
                    <a:lnTo>
                      <a:pt x="666" y="827"/>
                    </a:lnTo>
                    <a:lnTo>
                      <a:pt x="677" y="820"/>
                    </a:lnTo>
                    <a:lnTo>
                      <a:pt x="753" y="770"/>
                    </a:lnTo>
                    <a:lnTo>
                      <a:pt x="818" y="706"/>
                    </a:lnTo>
                    <a:lnTo>
                      <a:pt x="867" y="634"/>
                    </a:lnTo>
                    <a:lnTo>
                      <a:pt x="901" y="550"/>
                    </a:lnTo>
                    <a:lnTo>
                      <a:pt x="916" y="467"/>
                    </a:lnTo>
                    <a:lnTo>
                      <a:pt x="909" y="379"/>
                    </a:lnTo>
                    <a:lnTo>
                      <a:pt x="878" y="300"/>
                    </a:lnTo>
                    <a:lnTo>
                      <a:pt x="818" y="227"/>
                    </a:lnTo>
                    <a:lnTo>
                      <a:pt x="772" y="189"/>
                    </a:lnTo>
                    <a:lnTo>
                      <a:pt x="719" y="159"/>
                    </a:lnTo>
                    <a:lnTo>
                      <a:pt x="662" y="129"/>
                    </a:lnTo>
                    <a:lnTo>
                      <a:pt x="597" y="102"/>
                    </a:lnTo>
                    <a:lnTo>
                      <a:pt x="532" y="75"/>
                    </a:lnTo>
                    <a:lnTo>
                      <a:pt x="468" y="56"/>
                    </a:lnTo>
                    <a:lnTo>
                      <a:pt x="399" y="41"/>
                    </a:lnTo>
                    <a:lnTo>
                      <a:pt x="335" y="26"/>
                    </a:lnTo>
                    <a:lnTo>
                      <a:pt x="270" y="15"/>
                    </a:lnTo>
                    <a:lnTo>
                      <a:pt x="213" y="7"/>
                    </a:lnTo>
                    <a:lnTo>
                      <a:pt x="156" y="0"/>
                    </a:lnTo>
                    <a:lnTo>
                      <a:pt x="110" y="0"/>
                    </a:lnTo>
                    <a:lnTo>
                      <a:pt x="69" y="0"/>
                    </a:lnTo>
                    <a:lnTo>
                      <a:pt x="34" y="0"/>
                    </a:lnTo>
                    <a:lnTo>
                      <a:pt x="12" y="7"/>
                    </a:lnTo>
                    <a:lnTo>
                      <a:pt x="0" y="15"/>
                    </a:lnTo>
                    <a:lnTo>
                      <a:pt x="38" y="22"/>
                    </a:lnTo>
                    <a:lnTo>
                      <a:pt x="76" y="26"/>
                    </a:lnTo>
                    <a:lnTo>
                      <a:pt x="122" y="34"/>
                    </a:lnTo>
                    <a:lnTo>
                      <a:pt x="167" y="41"/>
                    </a:lnTo>
                    <a:lnTo>
                      <a:pt x="213" y="53"/>
                    </a:lnTo>
                    <a:lnTo>
                      <a:pt x="266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8" y="98"/>
                    </a:lnTo>
                    <a:lnTo>
                      <a:pt x="472" y="113"/>
                    </a:lnTo>
                    <a:lnTo>
                      <a:pt x="525" y="129"/>
                    </a:lnTo>
                    <a:lnTo>
                      <a:pt x="574" y="148"/>
                    </a:lnTo>
                    <a:lnTo>
                      <a:pt x="624" y="170"/>
                    </a:lnTo>
                    <a:lnTo>
                      <a:pt x="673" y="197"/>
                    </a:lnTo>
                    <a:lnTo>
                      <a:pt x="719" y="224"/>
                    </a:lnTo>
                    <a:lnTo>
                      <a:pt x="761" y="25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8" name="Freeform 1086"/>
              <p:cNvSpPr>
                <a:spLocks noChangeAspect="1"/>
              </p:cNvSpPr>
              <p:nvPr/>
            </p:nvSpPr>
            <p:spPr bwMode="auto">
              <a:xfrm>
                <a:off x="455" y="16758"/>
                <a:ext cx="373" cy="786"/>
              </a:xfrm>
              <a:custGeom>
                <a:avLst/>
                <a:gdLst>
                  <a:gd name="T0" fmla="*/ 0 w 373"/>
                  <a:gd name="T1" fmla="*/ 429 h 786"/>
                  <a:gd name="T2" fmla="*/ 0 w 373"/>
                  <a:gd name="T3" fmla="*/ 494 h 786"/>
                  <a:gd name="T4" fmla="*/ 16 w 373"/>
                  <a:gd name="T5" fmla="*/ 554 h 786"/>
                  <a:gd name="T6" fmla="*/ 42 w 373"/>
                  <a:gd name="T7" fmla="*/ 611 h 786"/>
                  <a:gd name="T8" fmla="*/ 80 w 373"/>
                  <a:gd name="T9" fmla="*/ 661 h 786"/>
                  <a:gd name="T10" fmla="*/ 126 w 373"/>
                  <a:gd name="T11" fmla="*/ 703 h 786"/>
                  <a:gd name="T12" fmla="*/ 179 w 373"/>
                  <a:gd name="T13" fmla="*/ 741 h 786"/>
                  <a:gd name="T14" fmla="*/ 240 w 373"/>
                  <a:gd name="T15" fmla="*/ 767 h 786"/>
                  <a:gd name="T16" fmla="*/ 301 w 373"/>
                  <a:gd name="T17" fmla="*/ 782 h 786"/>
                  <a:gd name="T18" fmla="*/ 320 w 373"/>
                  <a:gd name="T19" fmla="*/ 786 h 786"/>
                  <a:gd name="T20" fmla="*/ 339 w 373"/>
                  <a:gd name="T21" fmla="*/ 778 h 786"/>
                  <a:gd name="T22" fmla="*/ 354 w 373"/>
                  <a:gd name="T23" fmla="*/ 767 h 786"/>
                  <a:gd name="T24" fmla="*/ 361 w 373"/>
                  <a:gd name="T25" fmla="*/ 752 h 786"/>
                  <a:gd name="T26" fmla="*/ 361 w 373"/>
                  <a:gd name="T27" fmla="*/ 733 h 786"/>
                  <a:gd name="T28" fmla="*/ 358 w 373"/>
                  <a:gd name="T29" fmla="*/ 714 h 786"/>
                  <a:gd name="T30" fmla="*/ 346 w 373"/>
                  <a:gd name="T31" fmla="*/ 699 h 786"/>
                  <a:gd name="T32" fmla="*/ 327 w 373"/>
                  <a:gd name="T33" fmla="*/ 691 h 786"/>
                  <a:gd name="T34" fmla="*/ 266 w 373"/>
                  <a:gd name="T35" fmla="*/ 668 h 786"/>
                  <a:gd name="T36" fmla="*/ 209 w 373"/>
                  <a:gd name="T37" fmla="*/ 638 h 786"/>
                  <a:gd name="T38" fmla="*/ 164 w 373"/>
                  <a:gd name="T39" fmla="*/ 596 h 786"/>
                  <a:gd name="T40" fmla="*/ 130 w 373"/>
                  <a:gd name="T41" fmla="*/ 551 h 786"/>
                  <a:gd name="T42" fmla="*/ 107 w 373"/>
                  <a:gd name="T43" fmla="*/ 494 h 786"/>
                  <a:gd name="T44" fmla="*/ 95 w 373"/>
                  <a:gd name="T45" fmla="*/ 433 h 786"/>
                  <a:gd name="T46" fmla="*/ 95 w 373"/>
                  <a:gd name="T47" fmla="*/ 368 h 786"/>
                  <a:gd name="T48" fmla="*/ 114 w 373"/>
                  <a:gd name="T49" fmla="*/ 300 h 786"/>
                  <a:gd name="T50" fmla="*/ 137 w 373"/>
                  <a:gd name="T51" fmla="*/ 251 h 786"/>
                  <a:gd name="T52" fmla="*/ 168 w 373"/>
                  <a:gd name="T53" fmla="*/ 205 h 786"/>
                  <a:gd name="T54" fmla="*/ 202 w 373"/>
                  <a:gd name="T55" fmla="*/ 163 h 786"/>
                  <a:gd name="T56" fmla="*/ 240 w 373"/>
                  <a:gd name="T57" fmla="*/ 125 h 786"/>
                  <a:gd name="T58" fmla="*/ 274 w 373"/>
                  <a:gd name="T59" fmla="*/ 91 h 786"/>
                  <a:gd name="T60" fmla="*/ 312 w 373"/>
                  <a:gd name="T61" fmla="*/ 61 h 786"/>
                  <a:gd name="T62" fmla="*/ 346 w 373"/>
                  <a:gd name="T63" fmla="*/ 30 h 786"/>
                  <a:gd name="T64" fmla="*/ 373 w 373"/>
                  <a:gd name="T65" fmla="*/ 4 h 786"/>
                  <a:gd name="T66" fmla="*/ 346 w 373"/>
                  <a:gd name="T67" fmla="*/ 0 h 786"/>
                  <a:gd name="T68" fmla="*/ 304 w 373"/>
                  <a:gd name="T69" fmla="*/ 19 h 786"/>
                  <a:gd name="T70" fmla="*/ 247 w 373"/>
                  <a:gd name="T71" fmla="*/ 61 h 786"/>
                  <a:gd name="T72" fmla="*/ 183 w 373"/>
                  <a:gd name="T73" fmla="*/ 118 h 786"/>
                  <a:gd name="T74" fmla="*/ 122 w 373"/>
                  <a:gd name="T75" fmla="*/ 190 h 786"/>
                  <a:gd name="T76" fmla="*/ 65 w 373"/>
                  <a:gd name="T77" fmla="*/ 266 h 786"/>
                  <a:gd name="T78" fmla="*/ 23 w 373"/>
                  <a:gd name="T79" fmla="*/ 349 h 786"/>
                  <a:gd name="T80" fmla="*/ 0 w 373"/>
                  <a:gd name="T81" fmla="*/ 429 h 78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6"/>
                  <a:gd name="T125" fmla="*/ 373 w 373"/>
                  <a:gd name="T126" fmla="*/ 786 h 78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6">
                    <a:moveTo>
                      <a:pt x="0" y="429"/>
                    </a:moveTo>
                    <a:lnTo>
                      <a:pt x="0" y="494"/>
                    </a:lnTo>
                    <a:lnTo>
                      <a:pt x="16" y="554"/>
                    </a:lnTo>
                    <a:lnTo>
                      <a:pt x="42" y="611"/>
                    </a:lnTo>
                    <a:lnTo>
                      <a:pt x="80" y="661"/>
                    </a:lnTo>
                    <a:lnTo>
                      <a:pt x="126" y="703"/>
                    </a:lnTo>
                    <a:lnTo>
                      <a:pt x="179" y="741"/>
                    </a:lnTo>
                    <a:lnTo>
                      <a:pt x="240" y="767"/>
                    </a:lnTo>
                    <a:lnTo>
                      <a:pt x="301" y="782"/>
                    </a:lnTo>
                    <a:lnTo>
                      <a:pt x="320" y="786"/>
                    </a:lnTo>
                    <a:lnTo>
                      <a:pt x="339" y="778"/>
                    </a:lnTo>
                    <a:lnTo>
                      <a:pt x="354" y="767"/>
                    </a:lnTo>
                    <a:lnTo>
                      <a:pt x="361" y="752"/>
                    </a:lnTo>
                    <a:lnTo>
                      <a:pt x="361" y="733"/>
                    </a:lnTo>
                    <a:lnTo>
                      <a:pt x="358" y="714"/>
                    </a:lnTo>
                    <a:lnTo>
                      <a:pt x="346" y="699"/>
                    </a:lnTo>
                    <a:lnTo>
                      <a:pt x="327" y="691"/>
                    </a:lnTo>
                    <a:lnTo>
                      <a:pt x="266" y="668"/>
                    </a:lnTo>
                    <a:lnTo>
                      <a:pt x="209" y="638"/>
                    </a:lnTo>
                    <a:lnTo>
                      <a:pt x="164" y="596"/>
                    </a:lnTo>
                    <a:lnTo>
                      <a:pt x="130" y="551"/>
                    </a:lnTo>
                    <a:lnTo>
                      <a:pt x="107" y="494"/>
                    </a:lnTo>
                    <a:lnTo>
                      <a:pt x="95" y="433"/>
                    </a:lnTo>
                    <a:lnTo>
                      <a:pt x="95" y="368"/>
                    </a:lnTo>
                    <a:lnTo>
                      <a:pt x="114" y="300"/>
                    </a:lnTo>
                    <a:lnTo>
                      <a:pt x="137" y="251"/>
                    </a:lnTo>
                    <a:lnTo>
                      <a:pt x="168" y="205"/>
                    </a:lnTo>
                    <a:lnTo>
                      <a:pt x="202" y="163"/>
                    </a:lnTo>
                    <a:lnTo>
                      <a:pt x="240" y="125"/>
                    </a:lnTo>
                    <a:lnTo>
                      <a:pt x="274" y="91"/>
                    </a:lnTo>
                    <a:lnTo>
                      <a:pt x="312" y="61"/>
                    </a:lnTo>
                    <a:lnTo>
                      <a:pt x="346" y="30"/>
                    </a:lnTo>
                    <a:lnTo>
                      <a:pt x="373" y="4"/>
                    </a:lnTo>
                    <a:lnTo>
                      <a:pt x="346" y="0"/>
                    </a:lnTo>
                    <a:lnTo>
                      <a:pt x="304" y="19"/>
                    </a:lnTo>
                    <a:lnTo>
                      <a:pt x="247" y="61"/>
                    </a:lnTo>
                    <a:lnTo>
                      <a:pt x="183" y="118"/>
                    </a:lnTo>
                    <a:lnTo>
                      <a:pt x="122" y="190"/>
                    </a:lnTo>
                    <a:lnTo>
                      <a:pt x="65" y="266"/>
                    </a:lnTo>
                    <a:lnTo>
                      <a:pt x="23" y="349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9" name="Freeform 1087"/>
              <p:cNvSpPr>
                <a:spLocks noChangeAspect="1"/>
              </p:cNvSpPr>
              <p:nvPr/>
            </p:nvSpPr>
            <p:spPr bwMode="auto">
              <a:xfrm>
                <a:off x="3079" y="16318"/>
                <a:ext cx="798" cy="1025"/>
              </a:xfrm>
              <a:custGeom>
                <a:avLst/>
                <a:gdLst>
                  <a:gd name="T0" fmla="*/ 673 w 798"/>
                  <a:gd name="T1" fmla="*/ 410 h 1025"/>
                  <a:gd name="T2" fmla="*/ 711 w 798"/>
                  <a:gd name="T3" fmla="*/ 474 h 1025"/>
                  <a:gd name="T4" fmla="*/ 730 w 798"/>
                  <a:gd name="T5" fmla="*/ 543 h 1025"/>
                  <a:gd name="T6" fmla="*/ 718 w 798"/>
                  <a:gd name="T7" fmla="*/ 619 h 1025"/>
                  <a:gd name="T8" fmla="*/ 677 w 798"/>
                  <a:gd name="T9" fmla="*/ 691 h 1025"/>
                  <a:gd name="T10" fmla="*/ 612 w 798"/>
                  <a:gd name="T11" fmla="*/ 755 h 1025"/>
                  <a:gd name="T12" fmla="*/ 540 w 798"/>
                  <a:gd name="T13" fmla="*/ 812 h 1025"/>
                  <a:gd name="T14" fmla="*/ 464 w 798"/>
                  <a:gd name="T15" fmla="*/ 873 h 1025"/>
                  <a:gd name="T16" fmla="*/ 418 w 798"/>
                  <a:gd name="T17" fmla="*/ 919 h 1025"/>
                  <a:gd name="T18" fmla="*/ 403 w 798"/>
                  <a:gd name="T19" fmla="*/ 949 h 1025"/>
                  <a:gd name="T20" fmla="*/ 391 w 798"/>
                  <a:gd name="T21" fmla="*/ 979 h 1025"/>
                  <a:gd name="T22" fmla="*/ 395 w 798"/>
                  <a:gd name="T23" fmla="*/ 1010 h 1025"/>
                  <a:gd name="T24" fmla="*/ 422 w 798"/>
                  <a:gd name="T25" fmla="*/ 1025 h 1025"/>
                  <a:gd name="T26" fmla="*/ 452 w 798"/>
                  <a:gd name="T27" fmla="*/ 1021 h 1025"/>
                  <a:gd name="T28" fmla="*/ 502 w 798"/>
                  <a:gd name="T29" fmla="*/ 968 h 1025"/>
                  <a:gd name="T30" fmla="*/ 585 w 798"/>
                  <a:gd name="T31" fmla="*/ 888 h 1025"/>
                  <a:gd name="T32" fmla="*/ 673 w 798"/>
                  <a:gd name="T33" fmla="*/ 812 h 1025"/>
                  <a:gd name="T34" fmla="*/ 749 w 798"/>
                  <a:gd name="T35" fmla="*/ 725 h 1025"/>
                  <a:gd name="T36" fmla="*/ 794 w 798"/>
                  <a:gd name="T37" fmla="*/ 619 h 1025"/>
                  <a:gd name="T38" fmla="*/ 787 w 798"/>
                  <a:gd name="T39" fmla="*/ 505 h 1025"/>
                  <a:gd name="T40" fmla="*/ 737 w 798"/>
                  <a:gd name="T41" fmla="*/ 398 h 1025"/>
                  <a:gd name="T42" fmla="*/ 654 w 798"/>
                  <a:gd name="T43" fmla="*/ 311 h 1025"/>
                  <a:gd name="T44" fmla="*/ 574 w 798"/>
                  <a:gd name="T45" fmla="*/ 246 h 1025"/>
                  <a:gd name="T46" fmla="*/ 494 w 798"/>
                  <a:gd name="T47" fmla="*/ 197 h 1025"/>
                  <a:gd name="T48" fmla="*/ 410 w 798"/>
                  <a:gd name="T49" fmla="*/ 144 h 1025"/>
                  <a:gd name="T50" fmla="*/ 319 w 798"/>
                  <a:gd name="T51" fmla="*/ 94 h 1025"/>
                  <a:gd name="T52" fmla="*/ 235 w 798"/>
                  <a:gd name="T53" fmla="*/ 53 h 1025"/>
                  <a:gd name="T54" fmla="*/ 152 w 798"/>
                  <a:gd name="T55" fmla="*/ 22 h 1025"/>
                  <a:gd name="T56" fmla="*/ 80 w 798"/>
                  <a:gd name="T57" fmla="*/ 3 h 1025"/>
                  <a:gd name="T58" fmla="*/ 23 w 798"/>
                  <a:gd name="T59" fmla="*/ 3 h 1025"/>
                  <a:gd name="T60" fmla="*/ 26 w 798"/>
                  <a:gd name="T61" fmla="*/ 19 h 1025"/>
                  <a:gd name="T62" fmla="*/ 91 w 798"/>
                  <a:gd name="T63" fmla="*/ 45 h 1025"/>
                  <a:gd name="T64" fmla="*/ 167 w 798"/>
                  <a:gd name="T65" fmla="*/ 79 h 1025"/>
                  <a:gd name="T66" fmla="*/ 255 w 798"/>
                  <a:gd name="T67" fmla="*/ 121 h 1025"/>
                  <a:gd name="T68" fmla="*/ 346 w 798"/>
                  <a:gd name="T69" fmla="*/ 170 h 1025"/>
                  <a:gd name="T70" fmla="*/ 437 w 798"/>
                  <a:gd name="T71" fmla="*/ 227 h 1025"/>
                  <a:gd name="T72" fmla="*/ 528 w 798"/>
                  <a:gd name="T73" fmla="*/ 288 h 1025"/>
                  <a:gd name="T74" fmla="*/ 608 w 798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8"/>
                  <a:gd name="T115" fmla="*/ 0 h 1025"/>
                  <a:gd name="T116" fmla="*/ 798 w 798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8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6" y="440"/>
                    </a:lnTo>
                    <a:lnTo>
                      <a:pt x="711" y="474"/>
                    </a:lnTo>
                    <a:lnTo>
                      <a:pt x="726" y="508"/>
                    </a:lnTo>
                    <a:lnTo>
                      <a:pt x="730" y="543"/>
                    </a:lnTo>
                    <a:lnTo>
                      <a:pt x="730" y="581"/>
                    </a:lnTo>
                    <a:lnTo>
                      <a:pt x="718" y="619"/>
                    </a:lnTo>
                    <a:lnTo>
                      <a:pt x="703" y="653"/>
                    </a:lnTo>
                    <a:lnTo>
                      <a:pt x="677" y="691"/>
                    </a:lnTo>
                    <a:lnTo>
                      <a:pt x="646" y="725"/>
                    </a:lnTo>
                    <a:lnTo>
                      <a:pt x="612" y="755"/>
                    </a:lnTo>
                    <a:lnTo>
                      <a:pt x="574" y="786"/>
                    </a:lnTo>
                    <a:lnTo>
                      <a:pt x="540" y="812"/>
                    </a:lnTo>
                    <a:lnTo>
                      <a:pt x="502" y="843"/>
                    </a:lnTo>
                    <a:lnTo>
                      <a:pt x="464" y="873"/>
                    </a:lnTo>
                    <a:lnTo>
                      <a:pt x="429" y="907"/>
                    </a:lnTo>
                    <a:lnTo>
                      <a:pt x="418" y="919"/>
                    </a:lnTo>
                    <a:lnTo>
                      <a:pt x="410" y="934"/>
                    </a:lnTo>
                    <a:lnTo>
                      <a:pt x="403" y="949"/>
                    </a:lnTo>
                    <a:lnTo>
                      <a:pt x="395" y="964"/>
                    </a:lnTo>
                    <a:lnTo>
                      <a:pt x="391" y="979"/>
                    </a:lnTo>
                    <a:lnTo>
                      <a:pt x="391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52" y="1021"/>
                    </a:lnTo>
                    <a:lnTo>
                      <a:pt x="464" y="1010"/>
                    </a:lnTo>
                    <a:lnTo>
                      <a:pt x="502" y="968"/>
                    </a:lnTo>
                    <a:lnTo>
                      <a:pt x="543" y="926"/>
                    </a:lnTo>
                    <a:lnTo>
                      <a:pt x="585" y="888"/>
                    </a:lnTo>
                    <a:lnTo>
                      <a:pt x="631" y="850"/>
                    </a:lnTo>
                    <a:lnTo>
                      <a:pt x="673" y="812"/>
                    </a:lnTo>
                    <a:lnTo>
                      <a:pt x="711" y="770"/>
                    </a:lnTo>
                    <a:lnTo>
                      <a:pt x="749" y="725"/>
                    </a:lnTo>
                    <a:lnTo>
                      <a:pt x="775" y="675"/>
                    </a:lnTo>
                    <a:lnTo>
                      <a:pt x="794" y="619"/>
                    </a:lnTo>
                    <a:lnTo>
                      <a:pt x="798" y="562"/>
                    </a:lnTo>
                    <a:lnTo>
                      <a:pt x="787" y="505"/>
                    </a:lnTo>
                    <a:lnTo>
                      <a:pt x="768" y="451"/>
                    </a:lnTo>
                    <a:lnTo>
                      <a:pt x="737" y="398"/>
                    </a:lnTo>
                    <a:lnTo>
                      <a:pt x="699" y="353"/>
                    </a:lnTo>
                    <a:lnTo>
                      <a:pt x="654" y="311"/>
                    </a:lnTo>
                    <a:lnTo>
                      <a:pt x="608" y="273"/>
                    </a:lnTo>
                    <a:lnTo>
                      <a:pt x="574" y="246"/>
                    </a:lnTo>
                    <a:lnTo>
                      <a:pt x="536" y="224"/>
                    </a:lnTo>
                    <a:lnTo>
                      <a:pt x="494" y="197"/>
                    </a:lnTo>
                    <a:lnTo>
                      <a:pt x="452" y="170"/>
                    </a:lnTo>
                    <a:lnTo>
                      <a:pt x="410" y="144"/>
                    </a:lnTo>
                    <a:lnTo>
                      <a:pt x="365" y="117"/>
                    </a:lnTo>
                    <a:lnTo>
                      <a:pt x="319" y="94"/>
                    </a:lnTo>
                    <a:lnTo>
                      <a:pt x="277" y="72"/>
                    </a:lnTo>
                    <a:lnTo>
                      <a:pt x="235" y="53"/>
                    </a:lnTo>
                    <a:lnTo>
                      <a:pt x="194" y="34"/>
                    </a:lnTo>
                    <a:lnTo>
                      <a:pt x="152" y="22"/>
                    </a:lnTo>
                    <a:lnTo>
                      <a:pt x="114" y="11"/>
                    </a:lnTo>
                    <a:lnTo>
                      <a:pt x="80" y="3"/>
                    </a:lnTo>
                    <a:lnTo>
                      <a:pt x="49" y="0"/>
                    </a:lnTo>
                    <a:lnTo>
                      <a:pt x="23" y="3"/>
                    </a:lnTo>
                    <a:lnTo>
                      <a:pt x="0" y="11"/>
                    </a:lnTo>
                    <a:lnTo>
                      <a:pt x="26" y="19"/>
                    </a:lnTo>
                    <a:lnTo>
                      <a:pt x="57" y="30"/>
                    </a:lnTo>
                    <a:lnTo>
                      <a:pt x="91" y="45"/>
                    </a:lnTo>
                    <a:lnTo>
                      <a:pt x="125" y="60"/>
                    </a:lnTo>
                    <a:lnTo>
                      <a:pt x="167" y="79"/>
                    </a:lnTo>
                    <a:lnTo>
                      <a:pt x="209" y="98"/>
                    </a:lnTo>
                    <a:lnTo>
                      <a:pt x="255" y="121"/>
                    </a:lnTo>
                    <a:lnTo>
                      <a:pt x="300" y="144"/>
                    </a:lnTo>
                    <a:lnTo>
                      <a:pt x="346" y="170"/>
                    </a:lnTo>
                    <a:lnTo>
                      <a:pt x="391" y="197"/>
                    </a:lnTo>
                    <a:lnTo>
                      <a:pt x="437" y="227"/>
                    </a:lnTo>
                    <a:lnTo>
                      <a:pt x="483" y="258"/>
                    </a:lnTo>
                    <a:lnTo>
                      <a:pt x="528" y="288"/>
                    </a:lnTo>
                    <a:lnTo>
                      <a:pt x="570" y="319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0" name="Freeform 1088"/>
              <p:cNvSpPr>
                <a:spLocks noChangeAspect="1"/>
              </p:cNvSpPr>
              <p:nvPr/>
            </p:nvSpPr>
            <p:spPr bwMode="auto">
              <a:xfrm>
                <a:off x="2197" y="17517"/>
                <a:ext cx="270" cy="619"/>
              </a:xfrm>
              <a:custGeom>
                <a:avLst/>
                <a:gdLst>
                  <a:gd name="T0" fmla="*/ 102 w 270"/>
                  <a:gd name="T1" fmla="*/ 46 h 619"/>
                  <a:gd name="T2" fmla="*/ 95 w 270"/>
                  <a:gd name="T3" fmla="*/ 27 h 619"/>
                  <a:gd name="T4" fmla="*/ 83 w 270"/>
                  <a:gd name="T5" fmla="*/ 12 h 619"/>
                  <a:gd name="T6" fmla="*/ 64 w 270"/>
                  <a:gd name="T7" fmla="*/ 4 h 619"/>
                  <a:gd name="T8" fmla="*/ 45 w 270"/>
                  <a:gd name="T9" fmla="*/ 0 h 619"/>
                  <a:gd name="T10" fmla="*/ 26 w 270"/>
                  <a:gd name="T11" fmla="*/ 8 h 619"/>
                  <a:gd name="T12" fmla="*/ 11 w 270"/>
                  <a:gd name="T13" fmla="*/ 19 h 619"/>
                  <a:gd name="T14" fmla="*/ 0 w 270"/>
                  <a:gd name="T15" fmla="*/ 38 h 619"/>
                  <a:gd name="T16" fmla="*/ 0 w 270"/>
                  <a:gd name="T17" fmla="*/ 57 h 619"/>
                  <a:gd name="T18" fmla="*/ 19 w 270"/>
                  <a:gd name="T19" fmla="*/ 141 h 619"/>
                  <a:gd name="T20" fmla="*/ 49 w 270"/>
                  <a:gd name="T21" fmla="*/ 236 h 619"/>
                  <a:gd name="T22" fmla="*/ 87 w 270"/>
                  <a:gd name="T23" fmla="*/ 331 h 619"/>
                  <a:gd name="T24" fmla="*/ 133 w 270"/>
                  <a:gd name="T25" fmla="*/ 422 h 619"/>
                  <a:gd name="T26" fmla="*/ 178 w 270"/>
                  <a:gd name="T27" fmla="*/ 502 h 619"/>
                  <a:gd name="T28" fmla="*/ 220 w 270"/>
                  <a:gd name="T29" fmla="*/ 566 h 619"/>
                  <a:gd name="T30" fmla="*/ 251 w 270"/>
                  <a:gd name="T31" fmla="*/ 608 h 619"/>
                  <a:gd name="T32" fmla="*/ 270 w 270"/>
                  <a:gd name="T33" fmla="*/ 619 h 619"/>
                  <a:gd name="T34" fmla="*/ 262 w 270"/>
                  <a:gd name="T35" fmla="*/ 578 h 619"/>
                  <a:gd name="T36" fmla="*/ 243 w 270"/>
                  <a:gd name="T37" fmla="*/ 525 h 619"/>
                  <a:gd name="T38" fmla="*/ 220 w 270"/>
                  <a:gd name="T39" fmla="*/ 456 h 619"/>
                  <a:gd name="T40" fmla="*/ 194 w 270"/>
                  <a:gd name="T41" fmla="*/ 376 h 619"/>
                  <a:gd name="T42" fmla="*/ 167 w 270"/>
                  <a:gd name="T43" fmla="*/ 293 h 619"/>
                  <a:gd name="T44" fmla="*/ 140 w 270"/>
                  <a:gd name="T45" fmla="*/ 209 h 619"/>
                  <a:gd name="T46" fmla="*/ 118 w 270"/>
                  <a:gd name="T47" fmla="*/ 126 h 619"/>
                  <a:gd name="T48" fmla="*/ 102 w 270"/>
                  <a:gd name="T49" fmla="*/ 46 h 6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619"/>
                  <a:gd name="T77" fmla="*/ 270 w 270"/>
                  <a:gd name="T78" fmla="*/ 619 h 6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619">
                    <a:moveTo>
                      <a:pt x="102" y="46"/>
                    </a:moveTo>
                    <a:lnTo>
                      <a:pt x="95" y="27"/>
                    </a:lnTo>
                    <a:lnTo>
                      <a:pt x="83" y="12"/>
                    </a:lnTo>
                    <a:lnTo>
                      <a:pt x="64" y="4"/>
                    </a:lnTo>
                    <a:lnTo>
                      <a:pt x="45" y="0"/>
                    </a:lnTo>
                    <a:lnTo>
                      <a:pt x="26" y="8"/>
                    </a:lnTo>
                    <a:lnTo>
                      <a:pt x="11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41"/>
                    </a:lnTo>
                    <a:lnTo>
                      <a:pt x="49" y="236"/>
                    </a:lnTo>
                    <a:lnTo>
                      <a:pt x="87" y="331"/>
                    </a:lnTo>
                    <a:lnTo>
                      <a:pt x="133" y="422"/>
                    </a:lnTo>
                    <a:lnTo>
                      <a:pt x="178" y="502"/>
                    </a:lnTo>
                    <a:lnTo>
                      <a:pt x="220" y="566"/>
                    </a:lnTo>
                    <a:lnTo>
                      <a:pt x="251" y="608"/>
                    </a:lnTo>
                    <a:lnTo>
                      <a:pt x="270" y="619"/>
                    </a:lnTo>
                    <a:lnTo>
                      <a:pt x="262" y="578"/>
                    </a:lnTo>
                    <a:lnTo>
                      <a:pt x="243" y="525"/>
                    </a:lnTo>
                    <a:lnTo>
                      <a:pt x="220" y="456"/>
                    </a:lnTo>
                    <a:lnTo>
                      <a:pt x="194" y="376"/>
                    </a:lnTo>
                    <a:lnTo>
                      <a:pt x="167" y="293"/>
                    </a:lnTo>
                    <a:lnTo>
                      <a:pt x="140" y="209"/>
                    </a:lnTo>
                    <a:lnTo>
                      <a:pt x="118" y="126"/>
                    </a:lnTo>
                    <a:lnTo>
                      <a:pt x="102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1" name="Freeform 1089"/>
              <p:cNvSpPr>
                <a:spLocks noChangeAspect="1"/>
              </p:cNvSpPr>
              <p:nvPr/>
            </p:nvSpPr>
            <p:spPr bwMode="auto">
              <a:xfrm>
                <a:off x="2079" y="17187"/>
                <a:ext cx="140" cy="312"/>
              </a:xfrm>
              <a:custGeom>
                <a:avLst/>
                <a:gdLst>
                  <a:gd name="T0" fmla="*/ 72 w 140"/>
                  <a:gd name="T1" fmla="*/ 34 h 312"/>
                  <a:gd name="T2" fmla="*/ 68 w 140"/>
                  <a:gd name="T3" fmla="*/ 19 h 312"/>
                  <a:gd name="T4" fmla="*/ 57 w 140"/>
                  <a:gd name="T5" fmla="*/ 8 h 312"/>
                  <a:gd name="T6" fmla="*/ 45 w 140"/>
                  <a:gd name="T7" fmla="*/ 0 h 312"/>
                  <a:gd name="T8" fmla="*/ 30 w 140"/>
                  <a:gd name="T9" fmla="*/ 0 h 312"/>
                  <a:gd name="T10" fmla="*/ 19 w 140"/>
                  <a:gd name="T11" fmla="*/ 4 h 312"/>
                  <a:gd name="T12" fmla="*/ 7 w 140"/>
                  <a:gd name="T13" fmla="*/ 12 h 312"/>
                  <a:gd name="T14" fmla="*/ 0 w 140"/>
                  <a:gd name="T15" fmla="*/ 23 h 312"/>
                  <a:gd name="T16" fmla="*/ 0 w 140"/>
                  <a:gd name="T17" fmla="*/ 38 h 312"/>
                  <a:gd name="T18" fmla="*/ 0 w 140"/>
                  <a:gd name="T19" fmla="*/ 80 h 312"/>
                  <a:gd name="T20" fmla="*/ 11 w 140"/>
                  <a:gd name="T21" fmla="*/ 125 h 312"/>
                  <a:gd name="T22" fmla="*/ 26 w 140"/>
                  <a:gd name="T23" fmla="*/ 171 h 312"/>
                  <a:gd name="T24" fmla="*/ 45 w 140"/>
                  <a:gd name="T25" fmla="*/ 217 h 312"/>
                  <a:gd name="T26" fmla="*/ 68 w 140"/>
                  <a:gd name="T27" fmla="*/ 258 h 312"/>
                  <a:gd name="T28" fmla="*/ 91 w 140"/>
                  <a:gd name="T29" fmla="*/ 289 h 312"/>
                  <a:gd name="T30" fmla="*/ 118 w 140"/>
                  <a:gd name="T31" fmla="*/ 308 h 312"/>
                  <a:gd name="T32" fmla="*/ 137 w 140"/>
                  <a:gd name="T33" fmla="*/ 312 h 312"/>
                  <a:gd name="T34" fmla="*/ 140 w 140"/>
                  <a:gd name="T35" fmla="*/ 251 h 312"/>
                  <a:gd name="T36" fmla="*/ 121 w 140"/>
                  <a:gd name="T37" fmla="*/ 179 h 312"/>
                  <a:gd name="T38" fmla="*/ 99 w 140"/>
                  <a:gd name="T39" fmla="*/ 106 h 312"/>
                  <a:gd name="T40" fmla="*/ 72 w 140"/>
                  <a:gd name="T41" fmla="*/ 34 h 3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312"/>
                  <a:gd name="T65" fmla="*/ 140 w 140"/>
                  <a:gd name="T66" fmla="*/ 312 h 3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312">
                    <a:moveTo>
                      <a:pt x="72" y="34"/>
                    </a:moveTo>
                    <a:lnTo>
                      <a:pt x="68" y="19"/>
                    </a:lnTo>
                    <a:lnTo>
                      <a:pt x="57" y="8"/>
                    </a:lnTo>
                    <a:lnTo>
                      <a:pt x="45" y="0"/>
                    </a:lnTo>
                    <a:lnTo>
                      <a:pt x="30" y="0"/>
                    </a:lnTo>
                    <a:lnTo>
                      <a:pt x="19" y="4"/>
                    </a:lnTo>
                    <a:lnTo>
                      <a:pt x="7" y="12"/>
                    </a:lnTo>
                    <a:lnTo>
                      <a:pt x="0" y="23"/>
                    </a:lnTo>
                    <a:lnTo>
                      <a:pt x="0" y="38"/>
                    </a:lnTo>
                    <a:lnTo>
                      <a:pt x="0" y="80"/>
                    </a:lnTo>
                    <a:lnTo>
                      <a:pt x="11" y="125"/>
                    </a:lnTo>
                    <a:lnTo>
                      <a:pt x="26" y="171"/>
                    </a:lnTo>
                    <a:lnTo>
                      <a:pt x="45" y="217"/>
                    </a:lnTo>
                    <a:lnTo>
                      <a:pt x="68" y="258"/>
                    </a:lnTo>
                    <a:lnTo>
                      <a:pt x="91" y="289"/>
                    </a:lnTo>
                    <a:lnTo>
                      <a:pt x="118" y="308"/>
                    </a:lnTo>
                    <a:lnTo>
                      <a:pt x="137" y="312"/>
                    </a:lnTo>
                    <a:lnTo>
                      <a:pt x="140" y="251"/>
                    </a:lnTo>
                    <a:lnTo>
                      <a:pt x="121" y="179"/>
                    </a:lnTo>
                    <a:lnTo>
                      <a:pt x="99" y="106"/>
                    </a:lnTo>
                    <a:lnTo>
                      <a:pt x="72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2" name="Freeform 1090"/>
              <p:cNvSpPr>
                <a:spLocks noChangeAspect="1"/>
              </p:cNvSpPr>
              <p:nvPr/>
            </p:nvSpPr>
            <p:spPr bwMode="auto">
              <a:xfrm>
                <a:off x="1965" y="16959"/>
                <a:ext cx="121" cy="179"/>
              </a:xfrm>
              <a:custGeom>
                <a:avLst/>
                <a:gdLst>
                  <a:gd name="T0" fmla="*/ 64 w 121"/>
                  <a:gd name="T1" fmla="*/ 23 h 179"/>
                  <a:gd name="T2" fmla="*/ 64 w 121"/>
                  <a:gd name="T3" fmla="*/ 27 h 179"/>
                  <a:gd name="T4" fmla="*/ 64 w 121"/>
                  <a:gd name="T5" fmla="*/ 27 h 179"/>
                  <a:gd name="T6" fmla="*/ 64 w 121"/>
                  <a:gd name="T7" fmla="*/ 27 h 179"/>
                  <a:gd name="T8" fmla="*/ 64 w 121"/>
                  <a:gd name="T9" fmla="*/ 27 h 179"/>
                  <a:gd name="T10" fmla="*/ 61 w 121"/>
                  <a:gd name="T11" fmla="*/ 15 h 179"/>
                  <a:gd name="T12" fmla="*/ 49 w 121"/>
                  <a:gd name="T13" fmla="*/ 4 h 179"/>
                  <a:gd name="T14" fmla="*/ 38 w 121"/>
                  <a:gd name="T15" fmla="*/ 0 h 179"/>
                  <a:gd name="T16" fmla="*/ 23 w 121"/>
                  <a:gd name="T17" fmla="*/ 0 h 179"/>
                  <a:gd name="T18" fmla="*/ 11 w 121"/>
                  <a:gd name="T19" fmla="*/ 4 h 179"/>
                  <a:gd name="T20" fmla="*/ 4 w 121"/>
                  <a:gd name="T21" fmla="*/ 15 h 179"/>
                  <a:gd name="T22" fmla="*/ 0 w 121"/>
                  <a:gd name="T23" fmla="*/ 27 h 179"/>
                  <a:gd name="T24" fmla="*/ 0 w 121"/>
                  <a:gd name="T25" fmla="*/ 38 h 179"/>
                  <a:gd name="T26" fmla="*/ 4 w 121"/>
                  <a:gd name="T27" fmla="*/ 57 h 179"/>
                  <a:gd name="T28" fmla="*/ 11 w 121"/>
                  <a:gd name="T29" fmla="*/ 80 h 179"/>
                  <a:gd name="T30" fmla="*/ 26 w 121"/>
                  <a:gd name="T31" fmla="*/ 107 h 179"/>
                  <a:gd name="T32" fmla="*/ 45 w 121"/>
                  <a:gd name="T33" fmla="*/ 129 h 179"/>
                  <a:gd name="T34" fmla="*/ 64 w 121"/>
                  <a:gd name="T35" fmla="*/ 152 h 179"/>
                  <a:gd name="T36" fmla="*/ 87 w 121"/>
                  <a:gd name="T37" fmla="*/ 167 h 179"/>
                  <a:gd name="T38" fmla="*/ 106 w 121"/>
                  <a:gd name="T39" fmla="*/ 179 h 179"/>
                  <a:gd name="T40" fmla="*/ 121 w 121"/>
                  <a:gd name="T41" fmla="*/ 179 h 179"/>
                  <a:gd name="T42" fmla="*/ 118 w 121"/>
                  <a:gd name="T43" fmla="*/ 141 h 179"/>
                  <a:gd name="T44" fmla="*/ 102 w 121"/>
                  <a:gd name="T45" fmla="*/ 95 h 179"/>
                  <a:gd name="T46" fmla="*/ 80 w 121"/>
                  <a:gd name="T47" fmla="*/ 53 h 179"/>
                  <a:gd name="T48" fmla="*/ 64 w 121"/>
                  <a:gd name="T49" fmla="*/ 23 h 1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1"/>
                  <a:gd name="T76" fmla="*/ 0 h 179"/>
                  <a:gd name="T77" fmla="*/ 121 w 121"/>
                  <a:gd name="T78" fmla="*/ 179 h 1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1" h="179">
                    <a:moveTo>
                      <a:pt x="64" y="23"/>
                    </a:moveTo>
                    <a:lnTo>
                      <a:pt x="64" y="27"/>
                    </a:lnTo>
                    <a:lnTo>
                      <a:pt x="61" y="15"/>
                    </a:lnTo>
                    <a:lnTo>
                      <a:pt x="49" y="4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4" y="15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4" y="57"/>
                    </a:lnTo>
                    <a:lnTo>
                      <a:pt x="11" y="80"/>
                    </a:lnTo>
                    <a:lnTo>
                      <a:pt x="26" y="107"/>
                    </a:lnTo>
                    <a:lnTo>
                      <a:pt x="45" y="129"/>
                    </a:lnTo>
                    <a:lnTo>
                      <a:pt x="64" y="152"/>
                    </a:lnTo>
                    <a:lnTo>
                      <a:pt x="87" y="167"/>
                    </a:lnTo>
                    <a:lnTo>
                      <a:pt x="106" y="179"/>
                    </a:lnTo>
                    <a:lnTo>
                      <a:pt x="121" y="179"/>
                    </a:lnTo>
                    <a:lnTo>
                      <a:pt x="118" y="141"/>
                    </a:lnTo>
                    <a:lnTo>
                      <a:pt x="102" y="95"/>
                    </a:lnTo>
                    <a:lnTo>
                      <a:pt x="80" y="53"/>
                    </a:lnTo>
                    <a:lnTo>
                      <a:pt x="6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3" name="Freeform 1091"/>
              <p:cNvSpPr>
                <a:spLocks noChangeAspect="1"/>
              </p:cNvSpPr>
              <p:nvPr/>
            </p:nvSpPr>
            <p:spPr bwMode="auto">
              <a:xfrm>
                <a:off x="1862" y="16811"/>
                <a:ext cx="167" cy="118"/>
              </a:xfrm>
              <a:custGeom>
                <a:avLst/>
                <a:gdLst>
                  <a:gd name="T0" fmla="*/ 133 w 167"/>
                  <a:gd name="T1" fmla="*/ 88 h 118"/>
                  <a:gd name="T2" fmla="*/ 148 w 167"/>
                  <a:gd name="T3" fmla="*/ 80 h 118"/>
                  <a:gd name="T4" fmla="*/ 164 w 167"/>
                  <a:gd name="T5" fmla="*/ 69 h 118"/>
                  <a:gd name="T6" fmla="*/ 167 w 167"/>
                  <a:gd name="T7" fmla="*/ 53 h 118"/>
                  <a:gd name="T8" fmla="*/ 167 w 167"/>
                  <a:gd name="T9" fmla="*/ 38 h 118"/>
                  <a:gd name="T10" fmla="*/ 160 w 167"/>
                  <a:gd name="T11" fmla="*/ 19 h 118"/>
                  <a:gd name="T12" fmla="*/ 148 w 167"/>
                  <a:gd name="T13" fmla="*/ 8 h 118"/>
                  <a:gd name="T14" fmla="*/ 133 w 167"/>
                  <a:gd name="T15" fmla="*/ 0 h 118"/>
                  <a:gd name="T16" fmla="*/ 114 w 167"/>
                  <a:gd name="T17" fmla="*/ 0 h 118"/>
                  <a:gd name="T18" fmla="*/ 107 w 167"/>
                  <a:gd name="T19" fmla="*/ 0 h 118"/>
                  <a:gd name="T20" fmla="*/ 91 w 167"/>
                  <a:gd name="T21" fmla="*/ 4 h 118"/>
                  <a:gd name="T22" fmla="*/ 69 w 167"/>
                  <a:gd name="T23" fmla="*/ 12 h 118"/>
                  <a:gd name="T24" fmla="*/ 42 w 167"/>
                  <a:gd name="T25" fmla="*/ 27 h 118"/>
                  <a:gd name="T26" fmla="*/ 19 w 167"/>
                  <a:gd name="T27" fmla="*/ 50 h 118"/>
                  <a:gd name="T28" fmla="*/ 8 w 167"/>
                  <a:gd name="T29" fmla="*/ 72 h 118"/>
                  <a:gd name="T30" fmla="*/ 0 w 167"/>
                  <a:gd name="T31" fmla="*/ 95 h 118"/>
                  <a:gd name="T32" fmla="*/ 0 w 167"/>
                  <a:gd name="T33" fmla="*/ 103 h 118"/>
                  <a:gd name="T34" fmla="*/ 11 w 167"/>
                  <a:gd name="T35" fmla="*/ 110 h 118"/>
                  <a:gd name="T36" fmla="*/ 27 w 167"/>
                  <a:gd name="T37" fmla="*/ 118 h 118"/>
                  <a:gd name="T38" fmla="*/ 42 w 167"/>
                  <a:gd name="T39" fmla="*/ 118 h 118"/>
                  <a:gd name="T40" fmla="*/ 57 w 167"/>
                  <a:gd name="T41" fmla="*/ 118 h 118"/>
                  <a:gd name="T42" fmla="*/ 76 w 167"/>
                  <a:gd name="T43" fmla="*/ 110 h 118"/>
                  <a:gd name="T44" fmla="*/ 95 w 167"/>
                  <a:gd name="T45" fmla="*/ 107 h 118"/>
                  <a:gd name="T46" fmla="*/ 114 w 167"/>
                  <a:gd name="T47" fmla="*/ 99 h 118"/>
                  <a:gd name="T48" fmla="*/ 133 w 167"/>
                  <a:gd name="T49" fmla="*/ 88 h 1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7"/>
                  <a:gd name="T76" fmla="*/ 0 h 118"/>
                  <a:gd name="T77" fmla="*/ 167 w 167"/>
                  <a:gd name="T78" fmla="*/ 118 h 1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7" h="118">
                    <a:moveTo>
                      <a:pt x="133" y="88"/>
                    </a:moveTo>
                    <a:lnTo>
                      <a:pt x="148" y="80"/>
                    </a:lnTo>
                    <a:lnTo>
                      <a:pt x="164" y="69"/>
                    </a:lnTo>
                    <a:lnTo>
                      <a:pt x="167" y="53"/>
                    </a:lnTo>
                    <a:lnTo>
                      <a:pt x="167" y="38"/>
                    </a:lnTo>
                    <a:lnTo>
                      <a:pt x="160" y="19"/>
                    </a:lnTo>
                    <a:lnTo>
                      <a:pt x="148" y="8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107" y="0"/>
                    </a:lnTo>
                    <a:lnTo>
                      <a:pt x="91" y="4"/>
                    </a:lnTo>
                    <a:lnTo>
                      <a:pt x="69" y="12"/>
                    </a:lnTo>
                    <a:lnTo>
                      <a:pt x="42" y="27"/>
                    </a:lnTo>
                    <a:lnTo>
                      <a:pt x="19" y="50"/>
                    </a:lnTo>
                    <a:lnTo>
                      <a:pt x="8" y="72"/>
                    </a:lnTo>
                    <a:lnTo>
                      <a:pt x="0" y="95"/>
                    </a:lnTo>
                    <a:lnTo>
                      <a:pt x="0" y="103"/>
                    </a:lnTo>
                    <a:lnTo>
                      <a:pt x="11" y="110"/>
                    </a:lnTo>
                    <a:lnTo>
                      <a:pt x="27" y="118"/>
                    </a:lnTo>
                    <a:lnTo>
                      <a:pt x="42" y="118"/>
                    </a:lnTo>
                    <a:lnTo>
                      <a:pt x="57" y="118"/>
                    </a:lnTo>
                    <a:lnTo>
                      <a:pt x="76" y="110"/>
                    </a:lnTo>
                    <a:lnTo>
                      <a:pt x="95" y="107"/>
                    </a:lnTo>
                    <a:lnTo>
                      <a:pt x="114" y="99"/>
                    </a:lnTo>
                    <a:lnTo>
                      <a:pt x="133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4" name="Freeform 1092"/>
              <p:cNvSpPr>
                <a:spLocks noChangeAspect="1"/>
              </p:cNvSpPr>
              <p:nvPr/>
            </p:nvSpPr>
            <p:spPr bwMode="auto">
              <a:xfrm>
                <a:off x="1079" y="16614"/>
                <a:ext cx="642" cy="778"/>
              </a:xfrm>
              <a:custGeom>
                <a:avLst/>
                <a:gdLst>
                  <a:gd name="T0" fmla="*/ 236 w 642"/>
                  <a:gd name="T1" fmla="*/ 117 h 778"/>
                  <a:gd name="T2" fmla="*/ 190 w 642"/>
                  <a:gd name="T3" fmla="*/ 152 h 778"/>
                  <a:gd name="T4" fmla="*/ 148 w 642"/>
                  <a:gd name="T5" fmla="*/ 190 h 778"/>
                  <a:gd name="T6" fmla="*/ 106 w 642"/>
                  <a:gd name="T7" fmla="*/ 235 h 778"/>
                  <a:gd name="T8" fmla="*/ 72 w 642"/>
                  <a:gd name="T9" fmla="*/ 281 h 778"/>
                  <a:gd name="T10" fmla="*/ 45 w 642"/>
                  <a:gd name="T11" fmla="*/ 330 h 778"/>
                  <a:gd name="T12" fmla="*/ 23 w 642"/>
                  <a:gd name="T13" fmla="*/ 379 h 778"/>
                  <a:gd name="T14" fmla="*/ 7 w 642"/>
                  <a:gd name="T15" fmla="*/ 429 h 778"/>
                  <a:gd name="T16" fmla="*/ 0 w 642"/>
                  <a:gd name="T17" fmla="*/ 482 h 778"/>
                  <a:gd name="T18" fmla="*/ 7 w 642"/>
                  <a:gd name="T19" fmla="*/ 562 h 778"/>
                  <a:gd name="T20" fmla="*/ 38 w 642"/>
                  <a:gd name="T21" fmla="*/ 626 h 778"/>
                  <a:gd name="T22" fmla="*/ 83 w 642"/>
                  <a:gd name="T23" fmla="*/ 683 h 778"/>
                  <a:gd name="T24" fmla="*/ 141 w 642"/>
                  <a:gd name="T25" fmla="*/ 725 h 778"/>
                  <a:gd name="T26" fmla="*/ 209 w 642"/>
                  <a:gd name="T27" fmla="*/ 755 h 778"/>
                  <a:gd name="T28" fmla="*/ 285 w 642"/>
                  <a:gd name="T29" fmla="*/ 774 h 778"/>
                  <a:gd name="T30" fmla="*/ 357 w 642"/>
                  <a:gd name="T31" fmla="*/ 778 h 778"/>
                  <a:gd name="T32" fmla="*/ 429 w 642"/>
                  <a:gd name="T33" fmla="*/ 767 h 778"/>
                  <a:gd name="T34" fmla="*/ 445 w 642"/>
                  <a:gd name="T35" fmla="*/ 767 h 778"/>
                  <a:gd name="T36" fmla="*/ 460 w 642"/>
                  <a:gd name="T37" fmla="*/ 759 h 778"/>
                  <a:gd name="T38" fmla="*/ 471 w 642"/>
                  <a:gd name="T39" fmla="*/ 744 h 778"/>
                  <a:gd name="T40" fmla="*/ 475 w 642"/>
                  <a:gd name="T41" fmla="*/ 729 h 778"/>
                  <a:gd name="T42" fmla="*/ 471 w 642"/>
                  <a:gd name="T43" fmla="*/ 721 h 778"/>
                  <a:gd name="T44" fmla="*/ 460 w 642"/>
                  <a:gd name="T45" fmla="*/ 721 h 778"/>
                  <a:gd name="T46" fmla="*/ 445 w 642"/>
                  <a:gd name="T47" fmla="*/ 717 h 778"/>
                  <a:gd name="T48" fmla="*/ 426 w 642"/>
                  <a:gd name="T49" fmla="*/ 717 h 778"/>
                  <a:gd name="T50" fmla="*/ 403 w 642"/>
                  <a:gd name="T51" fmla="*/ 717 h 778"/>
                  <a:gd name="T52" fmla="*/ 384 w 642"/>
                  <a:gd name="T53" fmla="*/ 717 h 778"/>
                  <a:gd name="T54" fmla="*/ 365 w 642"/>
                  <a:gd name="T55" fmla="*/ 717 h 778"/>
                  <a:gd name="T56" fmla="*/ 353 w 642"/>
                  <a:gd name="T57" fmla="*/ 717 h 778"/>
                  <a:gd name="T58" fmla="*/ 315 w 642"/>
                  <a:gd name="T59" fmla="*/ 714 h 778"/>
                  <a:gd name="T60" fmla="*/ 281 w 642"/>
                  <a:gd name="T61" fmla="*/ 710 h 778"/>
                  <a:gd name="T62" fmla="*/ 243 w 642"/>
                  <a:gd name="T63" fmla="*/ 706 h 778"/>
                  <a:gd name="T64" fmla="*/ 205 w 642"/>
                  <a:gd name="T65" fmla="*/ 695 h 778"/>
                  <a:gd name="T66" fmla="*/ 167 w 642"/>
                  <a:gd name="T67" fmla="*/ 683 h 778"/>
                  <a:gd name="T68" fmla="*/ 129 w 642"/>
                  <a:gd name="T69" fmla="*/ 657 h 778"/>
                  <a:gd name="T70" fmla="*/ 95 w 642"/>
                  <a:gd name="T71" fmla="*/ 623 h 778"/>
                  <a:gd name="T72" fmla="*/ 57 w 642"/>
                  <a:gd name="T73" fmla="*/ 573 h 778"/>
                  <a:gd name="T74" fmla="*/ 49 w 642"/>
                  <a:gd name="T75" fmla="*/ 516 h 778"/>
                  <a:gd name="T76" fmla="*/ 53 w 642"/>
                  <a:gd name="T77" fmla="*/ 463 h 778"/>
                  <a:gd name="T78" fmla="*/ 68 w 642"/>
                  <a:gd name="T79" fmla="*/ 410 h 778"/>
                  <a:gd name="T80" fmla="*/ 91 w 642"/>
                  <a:gd name="T81" fmla="*/ 360 h 778"/>
                  <a:gd name="T82" fmla="*/ 125 w 642"/>
                  <a:gd name="T83" fmla="*/ 315 h 778"/>
                  <a:gd name="T84" fmla="*/ 163 w 642"/>
                  <a:gd name="T85" fmla="*/ 269 h 778"/>
                  <a:gd name="T86" fmla="*/ 205 w 642"/>
                  <a:gd name="T87" fmla="*/ 231 h 778"/>
                  <a:gd name="T88" fmla="*/ 255 w 642"/>
                  <a:gd name="T89" fmla="*/ 193 h 778"/>
                  <a:gd name="T90" fmla="*/ 304 w 642"/>
                  <a:gd name="T91" fmla="*/ 159 h 778"/>
                  <a:gd name="T92" fmla="*/ 357 w 642"/>
                  <a:gd name="T93" fmla="*/ 129 h 778"/>
                  <a:gd name="T94" fmla="*/ 410 w 642"/>
                  <a:gd name="T95" fmla="*/ 102 h 778"/>
                  <a:gd name="T96" fmla="*/ 460 w 642"/>
                  <a:gd name="T97" fmla="*/ 79 h 778"/>
                  <a:gd name="T98" fmla="*/ 513 w 642"/>
                  <a:gd name="T99" fmla="*/ 61 h 778"/>
                  <a:gd name="T100" fmla="*/ 559 w 642"/>
                  <a:gd name="T101" fmla="*/ 42 h 778"/>
                  <a:gd name="T102" fmla="*/ 604 w 642"/>
                  <a:gd name="T103" fmla="*/ 30 h 778"/>
                  <a:gd name="T104" fmla="*/ 642 w 642"/>
                  <a:gd name="T105" fmla="*/ 23 h 778"/>
                  <a:gd name="T106" fmla="*/ 616 w 642"/>
                  <a:gd name="T107" fmla="*/ 7 h 778"/>
                  <a:gd name="T108" fmla="*/ 574 w 642"/>
                  <a:gd name="T109" fmla="*/ 0 h 778"/>
                  <a:gd name="T110" fmla="*/ 525 w 642"/>
                  <a:gd name="T111" fmla="*/ 7 h 778"/>
                  <a:gd name="T112" fmla="*/ 468 w 642"/>
                  <a:gd name="T113" fmla="*/ 19 h 778"/>
                  <a:gd name="T114" fmla="*/ 403 w 642"/>
                  <a:gd name="T115" fmla="*/ 38 h 778"/>
                  <a:gd name="T116" fmla="*/ 342 w 642"/>
                  <a:gd name="T117" fmla="*/ 61 h 778"/>
                  <a:gd name="T118" fmla="*/ 285 w 642"/>
                  <a:gd name="T119" fmla="*/ 91 h 778"/>
                  <a:gd name="T120" fmla="*/ 236 w 642"/>
                  <a:gd name="T121" fmla="*/ 117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2"/>
                  <a:gd name="T184" fmla="*/ 0 h 778"/>
                  <a:gd name="T185" fmla="*/ 642 w 642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2" h="778">
                    <a:moveTo>
                      <a:pt x="236" y="117"/>
                    </a:moveTo>
                    <a:lnTo>
                      <a:pt x="190" y="152"/>
                    </a:lnTo>
                    <a:lnTo>
                      <a:pt x="148" y="190"/>
                    </a:lnTo>
                    <a:lnTo>
                      <a:pt x="106" y="235"/>
                    </a:lnTo>
                    <a:lnTo>
                      <a:pt x="72" y="281"/>
                    </a:lnTo>
                    <a:lnTo>
                      <a:pt x="45" y="330"/>
                    </a:lnTo>
                    <a:lnTo>
                      <a:pt x="23" y="379"/>
                    </a:lnTo>
                    <a:lnTo>
                      <a:pt x="7" y="429"/>
                    </a:lnTo>
                    <a:lnTo>
                      <a:pt x="0" y="482"/>
                    </a:lnTo>
                    <a:lnTo>
                      <a:pt x="7" y="562"/>
                    </a:lnTo>
                    <a:lnTo>
                      <a:pt x="38" y="626"/>
                    </a:lnTo>
                    <a:lnTo>
                      <a:pt x="83" y="683"/>
                    </a:lnTo>
                    <a:lnTo>
                      <a:pt x="141" y="725"/>
                    </a:lnTo>
                    <a:lnTo>
                      <a:pt x="209" y="755"/>
                    </a:lnTo>
                    <a:lnTo>
                      <a:pt x="285" y="774"/>
                    </a:lnTo>
                    <a:lnTo>
                      <a:pt x="357" y="778"/>
                    </a:lnTo>
                    <a:lnTo>
                      <a:pt x="429" y="767"/>
                    </a:lnTo>
                    <a:lnTo>
                      <a:pt x="445" y="767"/>
                    </a:lnTo>
                    <a:lnTo>
                      <a:pt x="460" y="759"/>
                    </a:lnTo>
                    <a:lnTo>
                      <a:pt x="471" y="744"/>
                    </a:lnTo>
                    <a:lnTo>
                      <a:pt x="475" y="729"/>
                    </a:lnTo>
                    <a:lnTo>
                      <a:pt x="471" y="721"/>
                    </a:lnTo>
                    <a:lnTo>
                      <a:pt x="460" y="721"/>
                    </a:lnTo>
                    <a:lnTo>
                      <a:pt x="445" y="717"/>
                    </a:lnTo>
                    <a:lnTo>
                      <a:pt x="426" y="717"/>
                    </a:lnTo>
                    <a:lnTo>
                      <a:pt x="403" y="717"/>
                    </a:lnTo>
                    <a:lnTo>
                      <a:pt x="384" y="717"/>
                    </a:lnTo>
                    <a:lnTo>
                      <a:pt x="365" y="717"/>
                    </a:lnTo>
                    <a:lnTo>
                      <a:pt x="353" y="717"/>
                    </a:lnTo>
                    <a:lnTo>
                      <a:pt x="315" y="714"/>
                    </a:lnTo>
                    <a:lnTo>
                      <a:pt x="281" y="710"/>
                    </a:lnTo>
                    <a:lnTo>
                      <a:pt x="243" y="706"/>
                    </a:lnTo>
                    <a:lnTo>
                      <a:pt x="205" y="695"/>
                    </a:lnTo>
                    <a:lnTo>
                      <a:pt x="167" y="683"/>
                    </a:lnTo>
                    <a:lnTo>
                      <a:pt x="129" y="657"/>
                    </a:lnTo>
                    <a:lnTo>
                      <a:pt x="95" y="623"/>
                    </a:lnTo>
                    <a:lnTo>
                      <a:pt x="57" y="573"/>
                    </a:lnTo>
                    <a:lnTo>
                      <a:pt x="49" y="516"/>
                    </a:lnTo>
                    <a:lnTo>
                      <a:pt x="53" y="463"/>
                    </a:lnTo>
                    <a:lnTo>
                      <a:pt x="68" y="410"/>
                    </a:lnTo>
                    <a:lnTo>
                      <a:pt x="91" y="360"/>
                    </a:lnTo>
                    <a:lnTo>
                      <a:pt x="125" y="315"/>
                    </a:lnTo>
                    <a:lnTo>
                      <a:pt x="163" y="269"/>
                    </a:lnTo>
                    <a:lnTo>
                      <a:pt x="205" y="231"/>
                    </a:lnTo>
                    <a:lnTo>
                      <a:pt x="255" y="193"/>
                    </a:lnTo>
                    <a:lnTo>
                      <a:pt x="304" y="159"/>
                    </a:lnTo>
                    <a:lnTo>
                      <a:pt x="357" y="129"/>
                    </a:lnTo>
                    <a:lnTo>
                      <a:pt x="410" y="102"/>
                    </a:lnTo>
                    <a:lnTo>
                      <a:pt x="460" y="79"/>
                    </a:lnTo>
                    <a:lnTo>
                      <a:pt x="513" y="61"/>
                    </a:lnTo>
                    <a:lnTo>
                      <a:pt x="559" y="42"/>
                    </a:lnTo>
                    <a:lnTo>
                      <a:pt x="604" y="30"/>
                    </a:lnTo>
                    <a:lnTo>
                      <a:pt x="642" y="23"/>
                    </a:lnTo>
                    <a:lnTo>
                      <a:pt x="616" y="7"/>
                    </a:lnTo>
                    <a:lnTo>
                      <a:pt x="574" y="0"/>
                    </a:lnTo>
                    <a:lnTo>
                      <a:pt x="525" y="7"/>
                    </a:lnTo>
                    <a:lnTo>
                      <a:pt x="468" y="19"/>
                    </a:lnTo>
                    <a:lnTo>
                      <a:pt x="403" y="38"/>
                    </a:lnTo>
                    <a:lnTo>
                      <a:pt x="342" y="61"/>
                    </a:lnTo>
                    <a:lnTo>
                      <a:pt x="285" y="91"/>
                    </a:lnTo>
                    <a:lnTo>
                      <a:pt x="236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5" name="Freeform 1093"/>
              <p:cNvSpPr>
                <a:spLocks noChangeAspect="1"/>
              </p:cNvSpPr>
              <p:nvPr/>
            </p:nvSpPr>
            <p:spPr bwMode="auto">
              <a:xfrm>
                <a:off x="2181" y="16606"/>
                <a:ext cx="415" cy="604"/>
              </a:xfrm>
              <a:custGeom>
                <a:avLst/>
                <a:gdLst>
                  <a:gd name="T0" fmla="*/ 350 w 415"/>
                  <a:gd name="T1" fmla="*/ 201 h 604"/>
                  <a:gd name="T2" fmla="*/ 362 w 415"/>
                  <a:gd name="T3" fmla="*/ 266 h 604"/>
                  <a:gd name="T4" fmla="*/ 354 w 415"/>
                  <a:gd name="T5" fmla="*/ 319 h 604"/>
                  <a:gd name="T6" fmla="*/ 327 w 415"/>
                  <a:gd name="T7" fmla="*/ 365 h 604"/>
                  <a:gd name="T8" fmla="*/ 289 w 415"/>
                  <a:gd name="T9" fmla="*/ 406 h 604"/>
                  <a:gd name="T10" fmla="*/ 244 w 415"/>
                  <a:gd name="T11" fmla="*/ 444 h 604"/>
                  <a:gd name="T12" fmla="*/ 194 w 415"/>
                  <a:gd name="T13" fmla="*/ 479 h 604"/>
                  <a:gd name="T14" fmla="*/ 141 w 415"/>
                  <a:gd name="T15" fmla="*/ 517 h 604"/>
                  <a:gd name="T16" fmla="*/ 96 w 415"/>
                  <a:gd name="T17" fmla="*/ 551 h 604"/>
                  <a:gd name="T18" fmla="*/ 88 w 415"/>
                  <a:gd name="T19" fmla="*/ 562 h 604"/>
                  <a:gd name="T20" fmla="*/ 84 w 415"/>
                  <a:gd name="T21" fmla="*/ 570 h 604"/>
                  <a:gd name="T22" fmla="*/ 84 w 415"/>
                  <a:gd name="T23" fmla="*/ 581 h 604"/>
                  <a:gd name="T24" fmla="*/ 92 w 415"/>
                  <a:gd name="T25" fmla="*/ 593 h 604"/>
                  <a:gd name="T26" fmla="*/ 99 w 415"/>
                  <a:gd name="T27" fmla="*/ 600 h 604"/>
                  <a:gd name="T28" fmla="*/ 111 w 415"/>
                  <a:gd name="T29" fmla="*/ 604 h 604"/>
                  <a:gd name="T30" fmla="*/ 122 w 415"/>
                  <a:gd name="T31" fmla="*/ 604 h 604"/>
                  <a:gd name="T32" fmla="*/ 134 w 415"/>
                  <a:gd name="T33" fmla="*/ 600 h 604"/>
                  <a:gd name="T34" fmla="*/ 191 w 415"/>
                  <a:gd name="T35" fmla="*/ 566 h 604"/>
                  <a:gd name="T36" fmla="*/ 248 w 415"/>
                  <a:gd name="T37" fmla="*/ 528 h 604"/>
                  <a:gd name="T38" fmla="*/ 301 w 415"/>
                  <a:gd name="T39" fmla="*/ 486 h 604"/>
                  <a:gd name="T40" fmla="*/ 350 w 415"/>
                  <a:gd name="T41" fmla="*/ 437 h 604"/>
                  <a:gd name="T42" fmla="*/ 384 w 415"/>
                  <a:gd name="T43" fmla="*/ 384 h 604"/>
                  <a:gd name="T44" fmla="*/ 407 w 415"/>
                  <a:gd name="T45" fmla="*/ 323 h 604"/>
                  <a:gd name="T46" fmla="*/ 415 w 415"/>
                  <a:gd name="T47" fmla="*/ 258 h 604"/>
                  <a:gd name="T48" fmla="*/ 400 w 415"/>
                  <a:gd name="T49" fmla="*/ 190 h 604"/>
                  <a:gd name="T50" fmla="*/ 365 w 415"/>
                  <a:gd name="T51" fmla="*/ 137 h 604"/>
                  <a:gd name="T52" fmla="*/ 320 w 415"/>
                  <a:gd name="T53" fmla="*/ 91 h 604"/>
                  <a:gd name="T54" fmla="*/ 259 w 415"/>
                  <a:gd name="T55" fmla="*/ 53 h 604"/>
                  <a:gd name="T56" fmla="*/ 198 w 415"/>
                  <a:gd name="T57" fmla="*/ 27 h 604"/>
                  <a:gd name="T58" fmla="*/ 134 w 415"/>
                  <a:gd name="T59" fmla="*/ 8 h 604"/>
                  <a:gd name="T60" fmla="*/ 77 w 415"/>
                  <a:gd name="T61" fmla="*/ 0 h 604"/>
                  <a:gd name="T62" fmla="*/ 31 w 415"/>
                  <a:gd name="T63" fmla="*/ 4 h 604"/>
                  <a:gd name="T64" fmla="*/ 0 w 415"/>
                  <a:gd name="T65" fmla="*/ 19 h 604"/>
                  <a:gd name="T66" fmla="*/ 54 w 415"/>
                  <a:gd name="T67" fmla="*/ 34 h 604"/>
                  <a:gd name="T68" fmla="*/ 107 w 415"/>
                  <a:gd name="T69" fmla="*/ 46 h 604"/>
                  <a:gd name="T70" fmla="*/ 156 w 415"/>
                  <a:gd name="T71" fmla="*/ 57 h 604"/>
                  <a:gd name="T72" fmla="*/ 206 w 415"/>
                  <a:gd name="T73" fmla="*/ 72 h 604"/>
                  <a:gd name="T74" fmla="*/ 251 w 415"/>
                  <a:gd name="T75" fmla="*/ 91 h 604"/>
                  <a:gd name="T76" fmla="*/ 293 w 415"/>
                  <a:gd name="T77" fmla="*/ 118 h 604"/>
                  <a:gd name="T78" fmla="*/ 327 w 415"/>
                  <a:gd name="T79" fmla="*/ 152 h 604"/>
                  <a:gd name="T80" fmla="*/ 350 w 415"/>
                  <a:gd name="T81" fmla="*/ 201 h 6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604"/>
                  <a:gd name="T125" fmla="*/ 415 w 415"/>
                  <a:gd name="T126" fmla="*/ 604 h 6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604">
                    <a:moveTo>
                      <a:pt x="350" y="201"/>
                    </a:moveTo>
                    <a:lnTo>
                      <a:pt x="362" y="266"/>
                    </a:lnTo>
                    <a:lnTo>
                      <a:pt x="354" y="319"/>
                    </a:lnTo>
                    <a:lnTo>
                      <a:pt x="327" y="365"/>
                    </a:lnTo>
                    <a:lnTo>
                      <a:pt x="289" y="406"/>
                    </a:lnTo>
                    <a:lnTo>
                      <a:pt x="244" y="444"/>
                    </a:lnTo>
                    <a:lnTo>
                      <a:pt x="194" y="479"/>
                    </a:lnTo>
                    <a:lnTo>
                      <a:pt x="141" y="517"/>
                    </a:lnTo>
                    <a:lnTo>
                      <a:pt x="96" y="551"/>
                    </a:lnTo>
                    <a:lnTo>
                      <a:pt x="88" y="562"/>
                    </a:lnTo>
                    <a:lnTo>
                      <a:pt x="84" y="570"/>
                    </a:lnTo>
                    <a:lnTo>
                      <a:pt x="84" y="581"/>
                    </a:lnTo>
                    <a:lnTo>
                      <a:pt x="92" y="593"/>
                    </a:lnTo>
                    <a:lnTo>
                      <a:pt x="99" y="600"/>
                    </a:lnTo>
                    <a:lnTo>
                      <a:pt x="111" y="604"/>
                    </a:lnTo>
                    <a:lnTo>
                      <a:pt x="122" y="604"/>
                    </a:lnTo>
                    <a:lnTo>
                      <a:pt x="134" y="600"/>
                    </a:lnTo>
                    <a:lnTo>
                      <a:pt x="191" y="566"/>
                    </a:lnTo>
                    <a:lnTo>
                      <a:pt x="248" y="528"/>
                    </a:lnTo>
                    <a:lnTo>
                      <a:pt x="301" y="486"/>
                    </a:lnTo>
                    <a:lnTo>
                      <a:pt x="350" y="437"/>
                    </a:lnTo>
                    <a:lnTo>
                      <a:pt x="384" y="384"/>
                    </a:lnTo>
                    <a:lnTo>
                      <a:pt x="407" y="323"/>
                    </a:lnTo>
                    <a:lnTo>
                      <a:pt x="415" y="258"/>
                    </a:lnTo>
                    <a:lnTo>
                      <a:pt x="400" y="190"/>
                    </a:lnTo>
                    <a:lnTo>
                      <a:pt x="365" y="137"/>
                    </a:lnTo>
                    <a:lnTo>
                      <a:pt x="320" y="91"/>
                    </a:lnTo>
                    <a:lnTo>
                      <a:pt x="259" y="53"/>
                    </a:lnTo>
                    <a:lnTo>
                      <a:pt x="198" y="27"/>
                    </a:lnTo>
                    <a:lnTo>
                      <a:pt x="134" y="8"/>
                    </a:lnTo>
                    <a:lnTo>
                      <a:pt x="77" y="0"/>
                    </a:lnTo>
                    <a:lnTo>
                      <a:pt x="31" y="4"/>
                    </a:lnTo>
                    <a:lnTo>
                      <a:pt x="0" y="19"/>
                    </a:lnTo>
                    <a:lnTo>
                      <a:pt x="54" y="34"/>
                    </a:lnTo>
                    <a:lnTo>
                      <a:pt x="107" y="46"/>
                    </a:lnTo>
                    <a:lnTo>
                      <a:pt x="156" y="57"/>
                    </a:lnTo>
                    <a:lnTo>
                      <a:pt x="206" y="72"/>
                    </a:lnTo>
                    <a:lnTo>
                      <a:pt x="251" y="91"/>
                    </a:lnTo>
                    <a:lnTo>
                      <a:pt x="293" y="118"/>
                    </a:lnTo>
                    <a:lnTo>
                      <a:pt x="327" y="152"/>
                    </a:lnTo>
                    <a:lnTo>
                      <a:pt x="350" y="2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6" name="Freeform 1094"/>
              <p:cNvSpPr>
                <a:spLocks noChangeAspect="1"/>
              </p:cNvSpPr>
              <p:nvPr/>
            </p:nvSpPr>
            <p:spPr bwMode="auto">
              <a:xfrm>
                <a:off x="668" y="16469"/>
                <a:ext cx="1046" cy="1254"/>
              </a:xfrm>
              <a:custGeom>
                <a:avLst/>
                <a:gdLst>
                  <a:gd name="T0" fmla="*/ 327 w 1046"/>
                  <a:gd name="T1" fmla="*/ 232 h 1254"/>
                  <a:gd name="T2" fmla="*/ 175 w 1046"/>
                  <a:gd name="T3" fmla="*/ 380 h 1254"/>
                  <a:gd name="T4" fmla="*/ 57 w 1046"/>
                  <a:gd name="T5" fmla="*/ 555 h 1254"/>
                  <a:gd name="T6" fmla="*/ 0 w 1046"/>
                  <a:gd name="T7" fmla="*/ 752 h 1254"/>
                  <a:gd name="T8" fmla="*/ 12 w 1046"/>
                  <a:gd name="T9" fmla="*/ 885 h 1254"/>
                  <a:gd name="T10" fmla="*/ 34 w 1046"/>
                  <a:gd name="T11" fmla="*/ 938 h 1254"/>
                  <a:gd name="T12" fmla="*/ 69 w 1046"/>
                  <a:gd name="T13" fmla="*/ 988 h 1254"/>
                  <a:gd name="T14" fmla="*/ 110 w 1046"/>
                  <a:gd name="T15" fmla="*/ 1030 h 1254"/>
                  <a:gd name="T16" fmla="*/ 183 w 1046"/>
                  <a:gd name="T17" fmla="*/ 1075 h 1254"/>
                  <a:gd name="T18" fmla="*/ 282 w 1046"/>
                  <a:gd name="T19" fmla="*/ 1124 h 1254"/>
                  <a:gd name="T20" fmla="*/ 388 w 1046"/>
                  <a:gd name="T21" fmla="*/ 1162 h 1254"/>
                  <a:gd name="T22" fmla="*/ 494 w 1046"/>
                  <a:gd name="T23" fmla="*/ 1193 h 1254"/>
                  <a:gd name="T24" fmla="*/ 605 w 1046"/>
                  <a:gd name="T25" fmla="*/ 1216 h 1254"/>
                  <a:gd name="T26" fmla="*/ 715 w 1046"/>
                  <a:gd name="T27" fmla="*/ 1231 h 1254"/>
                  <a:gd name="T28" fmla="*/ 829 w 1046"/>
                  <a:gd name="T29" fmla="*/ 1242 h 1254"/>
                  <a:gd name="T30" fmla="*/ 939 w 1046"/>
                  <a:gd name="T31" fmla="*/ 1250 h 1254"/>
                  <a:gd name="T32" fmla="*/ 1012 w 1046"/>
                  <a:gd name="T33" fmla="*/ 1254 h 1254"/>
                  <a:gd name="T34" fmla="*/ 1038 w 1046"/>
                  <a:gd name="T35" fmla="*/ 1231 h 1254"/>
                  <a:gd name="T36" fmla="*/ 1046 w 1046"/>
                  <a:gd name="T37" fmla="*/ 1193 h 1254"/>
                  <a:gd name="T38" fmla="*/ 1023 w 1046"/>
                  <a:gd name="T39" fmla="*/ 1166 h 1254"/>
                  <a:gd name="T40" fmla="*/ 955 w 1046"/>
                  <a:gd name="T41" fmla="*/ 1162 h 1254"/>
                  <a:gd name="T42" fmla="*/ 852 w 1046"/>
                  <a:gd name="T43" fmla="*/ 1159 h 1254"/>
                  <a:gd name="T44" fmla="*/ 749 w 1046"/>
                  <a:gd name="T45" fmla="*/ 1151 h 1254"/>
                  <a:gd name="T46" fmla="*/ 647 w 1046"/>
                  <a:gd name="T47" fmla="*/ 1136 h 1254"/>
                  <a:gd name="T48" fmla="*/ 544 w 1046"/>
                  <a:gd name="T49" fmla="*/ 1117 h 1254"/>
                  <a:gd name="T50" fmla="*/ 441 w 1046"/>
                  <a:gd name="T51" fmla="*/ 1090 h 1254"/>
                  <a:gd name="T52" fmla="*/ 342 w 1046"/>
                  <a:gd name="T53" fmla="*/ 1060 h 1254"/>
                  <a:gd name="T54" fmla="*/ 247 w 1046"/>
                  <a:gd name="T55" fmla="*/ 1014 h 1254"/>
                  <a:gd name="T56" fmla="*/ 164 w 1046"/>
                  <a:gd name="T57" fmla="*/ 965 h 1254"/>
                  <a:gd name="T58" fmla="*/ 114 w 1046"/>
                  <a:gd name="T59" fmla="*/ 889 h 1254"/>
                  <a:gd name="T60" fmla="*/ 99 w 1046"/>
                  <a:gd name="T61" fmla="*/ 790 h 1254"/>
                  <a:gd name="T62" fmla="*/ 122 w 1046"/>
                  <a:gd name="T63" fmla="*/ 654 h 1254"/>
                  <a:gd name="T64" fmla="*/ 164 w 1046"/>
                  <a:gd name="T65" fmla="*/ 547 h 1254"/>
                  <a:gd name="T66" fmla="*/ 221 w 1046"/>
                  <a:gd name="T67" fmla="*/ 452 h 1254"/>
                  <a:gd name="T68" fmla="*/ 289 w 1046"/>
                  <a:gd name="T69" fmla="*/ 369 h 1254"/>
                  <a:gd name="T70" fmla="*/ 369 w 1046"/>
                  <a:gd name="T71" fmla="*/ 293 h 1254"/>
                  <a:gd name="T72" fmla="*/ 468 w 1046"/>
                  <a:gd name="T73" fmla="*/ 213 h 1254"/>
                  <a:gd name="T74" fmla="*/ 586 w 1046"/>
                  <a:gd name="T75" fmla="*/ 137 h 1254"/>
                  <a:gd name="T76" fmla="*/ 711 w 1046"/>
                  <a:gd name="T77" fmla="*/ 73 h 1254"/>
                  <a:gd name="T78" fmla="*/ 821 w 1046"/>
                  <a:gd name="T79" fmla="*/ 23 h 1254"/>
                  <a:gd name="T80" fmla="*/ 825 w 1046"/>
                  <a:gd name="T81" fmla="*/ 0 h 1254"/>
                  <a:gd name="T82" fmla="*/ 715 w 1046"/>
                  <a:gd name="T83" fmla="*/ 19 h 1254"/>
                  <a:gd name="T84" fmla="*/ 586 w 1046"/>
                  <a:gd name="T85" fmla="*/ 65 h 1254"/>
                  <a:gd name="T86" fmla="*/ 460 w 1046"/>
                  <a:gd name="T87" fmla="*/ 130 h 1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6"/>
                  <a:gd name="T133" fmla="*/ 0 h 1254"/>
                  <a:gd name="T134" fmla="*/ 1046 w 1046"/>
                  <a:gd name="T135" fmla="*/ 1254 h 1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6" h="1254">
                    <a:moveTo>
                      <a:pt x="407" y="168"/>
                    </a:moveTo>
                    <a:lnTo>
                      <a:pt x="327" y="232"/>
                    </a:lnTo>
                    <a:lnTo>
                      <a:pt x="247" y="304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5"/>
                    </a:lnTo>
                    <a:lnTo>
                      <a:pt x="19" y="650"/>
                    </a:lnTo>
                    <a:lnTo>
                      <a:pt x="0" y="752"/>
                    </a:lnTo>
                    <a:lnTo>
                      <a:pt x="4" y="859"/>
                    </a:lnTo>
                    <a:lnTo>
                      <a:pt x="12" y="885"/>
                    </a:lnTo>
                    <a:lnTo>
                      <a:pt x="23" y="916"/>
                    </a:lnTo>
                    <a:lnTo>
                      <a:pt x="34" y="938"/>
                    </a:lnTo>
                    <a:lnTo>
                      <a:pt x="50" y="965"/>
                    </a:lnTo>
                    <a:lnTo>
                      <a:pt x="69" y="988"/>
                    </a:lnTo>
                    <a:lnTo>
                      <a:pt x="88" y="1011"/>
                    </a:lnTo>
                    <a:lnTo>
                      <a:pt x="110" y="1030"/>
                    </a:lnTo>
                    <a:lnTo>
                      <a:pt x="133" y="1045"/>
                    </a:lnTo>
                    <a:lnTo>
                      <a:pt x="183" y="1075"/>
                    </a:lnTo>
                    <a:lnTo>
                      <a:pt x="232" y="1102"/>
                    </a:lnTo>
                    <a:lnTo>
                      <a:pt x="282" y="1124"/>
                    </a:lnTo>
                    <a:lnTo>
                      <a:pt x="335" y="1143"/>
                    </a:lnTo>
                    <a:lnTo>
                      <a:pt x="388" y="1162"/>
                    </a:lnTo>
                    <a:lnTo>
                      <a:pt x="441" y="1178"/>
                    </a:lnTo>
                    <a:lnTo>
                      <a:pt x="494" y="1193"/>
                    </a:lnTo>
                    <a:lnTo>
                      <a:pt x="548" y="1204"/>
                    </a:lnTo>
                    <a:lnTo>
                      <a:pt x="605" y="1216"/>
                    </a:lnTo>
                    <a:lnTo>
                      <a:pt x="662" y="1223"/>
                    </a:lnTo>
                    <a:lnTo>
                      <a:pt x="715" y="1231"/>
                    </a:lnTo>
                    <a:lnTo>
                      <a:pt x="772" y="1238"/>
                    </a:lnTo>
                    <a:lnTo>
                      <a:pt x="829" y="1242"/>
                    </a:lnTo>
                    <a:lnTo>
                      <a:pt x="886" y="1246"/>
                    </a:lnTo>
                    <a:lnTo>
                      <a:pt x="939" y="1250"/>
                    </a:lnTo>
                    <a:lnTo>
                      <a:pt x="996" y="1254"/>
                    </a:lnTo>
                    <a:lnTo>
                      <a:pt x="1012" y="1254"/>
                    </a:lnTo>
                    <a:lnTo>
                      <a:pt x="1027" y="1242"/>
                    </a:lnTo>
                    <a:lnTo>
                      <a:pt x="1038" y="1231"/>
                    </a:lnTo>
                    <a:lnTo>
                      <a:pt x="1046" y="1212"/>
                    </a:lnTo>
                    <a:lnTo>
                      <a:pt x="1046" y="1193"/>
                    </a:lnTo>
                    <a:lnTo>
                      <a:pt x="1038" y="1178"/>
                    </a:lnTo>
                    <a:lnTo>
                      <a:pt x="1023" y="1166"/>
                    </a:lnTo>
                    <a:lnTo>
                      <a:pt x="1008" y="1162"/>
                    </a:lnTo>
                    <a:lnTo>
                      <a:pt x="955" y="1162"/>
                    </a:lnTo>
                    <a:lnTo>
                      <a:pt x="905" y="1162"/>
                    </a:lnTo>
                    <a:lnTo>
                      <a:pt x="852" y="1159"/>
                    </a:lnTo>
                    <a:lnTo>
                      <a:pt x="802" y="1155"/>
                    </a:lnTo>
                    <a:lnTo>
                      <a:pt x="749" y="1151"/>
                    </a:lnTo>
                    <a:lnTo>
                      <a:pt x="696" y="1143"/>
                    </a:lnTo>
                    <a:lnTo>
                      <a:pt x="647" y="1136"/>
                    </a:lnTo>
                    <a:lnTo>
                      <a:pt x="593" y="1128"/>
                    </a:lnTo>
                    <a:lnTo>
                      <a:pt x="544" y="1117"/>
                    </a:lnTo>
                    <a:lnTo>
                      <a:pt x="491" y="1105"/>
                    </a:lnTo>
                    <a:lnTo>
                      <a:pt x="441" y="1090"/>
                    </a:lnTo>
                    <a:lnTo>
                      <a:pt x="392" y="1075"/>
                    </a:lnTo>
                    <a:lnTo>
                      <a:pt x="342" y="1060"/>
                    </a:lnTo>
                    <a:lnTo>
                      <a:pt x="297" y="1037"/>
                    </a:lnTo>
                    <a:lnTo>
                      <a:pt x="247" y="1014"/>
                    </a:lnTo>
                    <a:lnTo>
                      <a:pt x="202" y="992"/>
                    </a:lnTo>
                    <a:lnTo>
                      <a:pt x="164" y="965"/>
                    </a:lnTo>
                    <a:lnTo>
                      <a:pt x="133" y="927"/>
                    </a:lnTo>
                    <a:lnTo>
                      <a:pt x="114" y="889"/>
                    </a:lnTo>
                    <a:lnTo>
                      <a:pt x="99" y="843"/>
                    </a:lnTo>
                    <a:lnTo>
                      <a:pt x="99" y="790"/>
                    </a:lnTo>
                    <a:lnTo>
                      <a:pt x="107" y="722"/>
                    </a:lnTo>
                    <a:lnTo>
                      <a:pt x="122" y="654"/>
                    </a:lnTo>
                    <a:lnTo>
                      <a:pt x="137" y="604"/>
                    </a:lnTo>
                    <a:lnTo>
                      <a:pt x="164" y="547"/>
                    </a:lnTo>
                    <a:lnTo>
                      <a:pt x="194" y="498"/>
                    </a:lnTo>
                    <a:lnTo>
                      <a:pt x="221" y="452"/>
                    </a:lnTo>
                    <a:lnTo>
                      <a:pt x="255" y="411"/>
                    </a:lnTo>
                    <a:lnTo>
                      <a:pt x="289" y="369"/>
                    </a:lnTo>
                    <a:lnTo>
                      <a:pt x="327" y="331"/>
                    </a:lnTo>
                    <a:lnTo>
                      <a:pt x="369" y="293"/>
                    </a:lnTo>
                    <a:lnTo>
                      <a:pt x="418" y="251"/>
                    </a:lnTo>
                    <a:lnTo>
                      <a:pt x="468" y="213"/>
                    </a:lnTo>
                    <a:lnTo>
                      <a:pt x="525" y="175"/>
                    </a:lnTo>
                    <a:lnTo>
                      <a:pt x="586" y="137"/>
                    </a:lnTo>
                    <a:lnTo>
                      <a:pt x="650" y="103"/>
                    </a:lnTo>
                    <a:lnTo>
                      <a:pt x="711" y="73"/>
                    </a:lnTo>
                    <a:lnTo>
                      <a:pt x="768" y="46"/>
                    </a:lnTo>
                    <a:lnTo>
                      <a:pt x="821" y="23"/>
                    </a:lnTo>
                    <a:lnTo>
                      <a:pt x="867" y="4"/>
                    </a:lnTo>
                    <a:lnTo>
                      <a:pt x="825" y="0"/>
                    </a:lnTo>
                    <a:lnTo>
                      <a:pt x="772" y="4"/>
                    </a:lnTo>
                    <a:lnTo>
                      <a:pt x="715" y="19"/>
                    </a:lnTo>
                    <a:lnTo>
                      <a:pt x="650" y="38"/>
                    </a:lnTo>
                    <a:lnTo>
                      <a:pt x="586" y="65"/>
                    </a:lnTo>
                    <a:lnTo>
                      <a:pt x="521" y="95"/>
                    </a:lnTo>
                    <a:lnTo>
                      <a:pt x="460" y="130"/>
                    </a:lnTo>
                    <a:lnTo>
                      <a:pt x="407" y="1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7" name="Freeform 1095"/>
              <p:cNvSpPr>
                <a:spLocks noChangeAspect="1"/>
              </p:cNvSpPr>
              <p:nvPr/>
            </p:nvSpPr>
            <p:spPr bwMode="auto">
              <a:xfrm>
                <a:off x="2143" y="16428"/>
                <a:ext cx="913" cy="835"/>
              </a:xfrm>
              <a:custGeom>
                <a:avLst/>
                <a:gdLst>
                  <a:gd name="T0" fmla="*/ 761 w 913"/>
                  <a:gd name="T1" fmla="*/ 258 h 835"/>
                  <a:gd name="T2" fmla="*/ 803 w 913"/>
                  <a:gd name="T3" fmla="*/ 303 h 835"/>
                  <a:gd name="T4" fmla="*/ 826 w 913"/>
                  <a:gd name="T5" fmla="*/ 357 h 835"/>
                  <a:gd name="T6" fmla="*/ 841 w 913"/>
                  <a:gd name="T7" fmla="*/ 414 h 835"/>
                  <a:gd name="T8" fmla="*/ 841 w 913"/>
                  <a:gd name="T9" fmla="*/ 474 h 835"/>
                  <a:gd name="T10" fmla="*/ 833 w 913"/>
                  <a:gd name="T11" fmla="*/ 524 h 835"/>
                  <a:gd name="T12" fmla="*/ 818 w 913"/>
                  <a:gd name="T13" fmla="*/ 565 h 835"/>
                  <a:gd name="T14" fmla="*/ 791 w 913"/>
                  <a:gd name="T15" fmla="*/ 607 h 835"/>
                  <a:gd name="T16" fmla="*/ 765 w 913"/>
                  <a:gd name="T17" fmla="*/ 641 h 835"/>
                  <a:gd name="T18" fmla="*/ 730 w 913"/>
                  <a:gd name="T19" fmla="*/ 679 h 835"/>
                  <a:gd name="T20" fmla="*/ 696 w 913"/>
                  <a:gd name="T21" fmla="*/ 710 h 835"/>
                  <a:gd name="T22" fmla="*/ 662 w 913"/>
                  <a:gd name="T23" fmla="*/ 744 h 835"/>
                  <a:gd name="T24" fmla="*/ 628 w 913"/>
                  <a:gd name="T25" fmla="*/ 778 h 835"/>
                  <a:gd name="T26" fmla="*/ 620 w 913"/>
                  <a:gd name="T27" fmla="*/ 790 h 835"/>
                  <a:gd name="T28" fmla="*/ 616 w 913"/>
                  <a:gd name="T29" fmla="*/ 801 h 835"/>
                  <a:gd name="T30" fmla="*/ 620 w 913"/>
                  <a:gd name="T31" fmla="*/ 812 h 835"/>
                  <a:gd name="T32" fmla="*/ 628 w 913"/>
                  <a:gd name="T33" fmla="*/ 824 h 835"/>
                  <a:gd name="T34" fmla="*/ 639 w 913"/>
                  <a:gd name="T35" fmla="*/ 831 h 835"/>
                  <a:gd name="T36" fmla="*/ 651 w 913"/>
                  <a:gd name="T37" fmla="*/ 835 h 835"/>
                  <a:gd name="T38" fmla="*/ 666 w 913"/>
                  <a:gd name="T39" fmla="*/ 831 h 835"/>
                  <a:gd name="T40" fmla="*/ 677 w 913"/>
                  <a:gd name="T41" fmla="*/ 824 h 835"/>
                  <a:gd name="T42" fmla="*/ 753 w 913"/>
                  <a:gd name="T43" fmla="*/ 774 h 835"/>
                  <a:gd name="T44" fmla="*/ 814 w 913"/>
                  <a:gd name="T45" fmla="*/ 710 h 835"/>
                  <a:gd name="T46" fmla="*/ 867 w 913"/>
                  <a:gd name="T47" fmla="*/ 634 h 835"/>
                  <a:gd name="T48" fmla="*/ 902 w 913"/>
                  <a:gd name="T49" fmla="*/ 554 h 835"/>
                  <a:gd name="T50" fmla="*/ 913 w 913"/>
                  <a:gd name="T51" fmla="*/ 467 h 835"/>
                  <a:gd name="T52" fmla="*/ 905 w 913"/>
                  <a:gd name="T53" fmla="*/ 383 h 835"/>
                  <a:gd name="T54" fmla="*/ 875 w 913"/>
                  <a:gd name="T55" fmla="*/ 303 h 835"/>
                  <a:gd name="T56" fmla="*/ 814 w 913"/>
                  <a:gd name="T57" fmla="*/ 231 h 835"/>
                  <a:gd name="T58" fmla="*/ 768 w 913"/>
                  <a:gd name="T59" fmla="*/ 193 h 835"/>
                  <a:gd name="T60" fmla="*/ 715 w 913"/>
                  <a:gd name="T61" fmla="*/ 159 h 835"/>
                  <a:gd name="T62" fmla="*/ 654 w 913"/>
                  <a:gd name="T63" fmla="*/ 129 h 835"/>
                  <a:gd name="T64" fmla="*/ 594 w 913"/>
                  <a:gd name="T65" fmla="*/ 102 h 835"/>
                  <a:gd name="T66" fmla="*/ 529 w 913"/>
                  <a:gd name="T67" fmla="*/ 79 h 835"/>
                  <a:gd name="T68" fmla="*/ 461 w 913"/>
                  <a:gd name="T69" fmla="*/ 60 h 835"/>
                  <a:gd name="T70" fmla="*/ 396 w 913"/>
                  <a:gd name="T71" fmla="*/ 41 h 835"/>
                  <a:gd name="T72" fmla="*/ 327 w 913"/>
                  <a:gd name="T73" fmla="*/ 26 h 835"/>
                  <a:gd name="T74" fmla="*/ 267 w 913"/>
                  <a:gd name="T75" fmla="*/ 15 h 835"/>
                  <a:gd name="T76" fmla="*/ 206 w 913"/>
                  <a:gd name="T77" fmla="*/ 7 h 835"/>
                  <a:gd name="T78" fmla="*/ 153 w 913"/>
                  <a:gd name="T79" fmla="*/ 0 h 835"/>
                  <a:gd name="T80" fmla="*/ 103 w 913"/>
                  <a:gd name="T81" fmla="*/ 0 h 835"/>
                  <a:gd name="T82" fmla="*/ 61 w 913"/>
                  <a:gd name="T83" fmla="*/ 0 h 835"/>
                  <a:gd name="T84" fmla="*/ 31 w 913"/>
                  <a:gd name="T85" fmla="*/ 3 h 835"/>
                  <a:gd name="T86" fmla="*/ 12 w 913"/>
                  <a:gd name="T87" fmla="*/ 11 h 835"/>
                  <a:gd name="T88" fmla="*/ 0 w 913"/>
                  <a:gd name="T89" fmla="*/ 19 h 835"/>
                  <a:gd name="T90" fmla="*/ 38 w 913"/>
                  <a:gd name="T91" fmla="*/ 26 h 835"/>
                  <a:gd name="T92" fmla="*/ 80 w 913"/>
                  <a:gd name="T93" fmla="*/ 30 h 835"/>
                  <a:gd name="T94" fmla="*/ 122 w 913"/>
                  <a:gd name="T95" fmla="*/ 38 h 835"/>
                  <a:gd name="T96" fmla="*/ 168 w 913"/>
                  <a:gd name="T97" fmla="*/ 45 h 835"/>
                  <a:gd name="T98" fmla="*/ 217 w 913"/>
                  <a:gd name="T99" fmla="*/ 53 h 835"/>
                  <a:gd name="T100" fmla="*/ 267 w 913"/>
                  <a:gd name="T101" fmla="*/ 60 h 835"/>
                  <a:gd name="T102" fmla="*/ 316 w 913"/>
                  <a:gd name="T103" fmla="*/ 72 h 835"/>
                  <a:gd name="T104" fmla="*/ 369 w 913"/>
                  <a:gd name="T105" fmla="*/ 83 h 835"/>
                  <a:gd name="T106" fmla="*/ 419 w 913"/>
                  <a:gd name="T107" fmla="*/ 98 h 835"/>
                  <a:gd name="T108" fmla="*/ 472 w 913"/>
                  <a:gd name="T109" fmla="*/ 114 h 835"/>
                  <a:gd name="T110" fmla="*/ 525 w 913"/>
                  <a:gd name="T111" fmla="*/ 133 h 835"/>
                  <a:gd name="T112" fmla="*/ 575 w 913"/>
                  <a:gd name="T113" fmla="*/ 152 h 835"/>
                  <a:gd name="T114" fmla="*/ 624 w 913"/>
                  <a:gd name="T115" fmla="*/ 174 h 835"/>
                  <a:gd name="T116" fmla="*/ 673 w 913"/>
                  <a:gd name="T117" fmla="*/ 197 h 835"/>
                  <a:gd name="T118" fmla="*/ 719 w 913"/>
                  <a:gd name="T119" fmla="*/ 228 h 835"/>
                  <a:gd name="T120" fmla="*/ 761 w 913"/>
                  <a:gd name="T121" fmla="*/ 258 h 8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3"/>
                  <a:gd name="T184" fmla="*/ 0 h 835"/>
                  <a:gd name="T185" fmla="*/ 913 w 913"/>
                  <a:gd name="T186" fmla="*/ 835 h 8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3" h="835">
                    <a:moveTo>
                      <a:pt x="761" y="258"/>
                    </a:moveTo>
                    <a:lnTo>
                      <a:pt x="803" y="303"/>
                    </a:lnTo>
                    <a:lnTo>
                      <a:pt x="826" y="357"/>
                    </a:lnTo>
                    <a:lnTo>
                      <a:pt x="841" y="414"/>
                    </a:lnTo>
                    <a:lnTo>
                      <a:pt x="841" y="474"/>
                    </a:lnTo>
                    <a:lnTo>
                      <a:pt x="833" y="524"/>
                    </a:lnTo>
                    <a:lnTo>
                      <a:pt x="818" y="565"/>
                    </a:lnTo>
                    <a:lnTo>
                      <a:pt x="791" y="607"/>
                    </a:lnTo>
                    <a:lnTo>
                      <a:pt x="765" y="641"/>
                    </a:lnTo>
                    <a:lnTo>
                      <a:pt x="730" y="679"/>
                    </a:lnTo>
                    <a:lnTo>
                      <a:pt x="696" y="710"/>
                    </a:lnTo>
                    <a:lnTo>
                      <a:pt x="662" y="744"/>
                    </a:lnTo>
                    <a:lnTo>
                      <a:pt x="628" y="778"/>
                    </a:lnTo>
                    <a:lnTo>
                      <a:pt x="620" y="790"/>
                    </a:lnTo>
                    <a:lnTo>
                      <a:pt x="616" y="801"/>
                    </a:lnTo>
                    <a:lnTo>
                      <a:pt x="620" y="812"/>
                    </a:lnTo>
                    <a:lnTo>
                      <a:pt x="628" y="824"/>
                    </a:lnTo>
                    <a:lnTo>
                      <a:pt x="639" y="831"/>
                    </a:lnTo>
                    <a:lnTo>
                      <a:pt x="651" y="835"/>
                    </a:lnTo>
                    <a:lnTo>
                      <a:pt x="666" y="831"/>
                    </a:lnTo>
                    <a:lnTo>
                      <a:pt x="677" y="824"/>
                    </a:lnTo>
                    <a:lnTo>
                      <a:pt x="753" y="774"/>
                    </a:lnTo>
                    <a:lnTo>
                      <a:pt x="814" y="710"/>
                    </a:lnTo>
                    <a:lnTo>
                      <a:pt x="867" y="634"/>
                    </a:lnTo>
                    <a:lnTo>
                      <a:pt x="902" y="554"/>
                    </a:lnTo>
                    <a:lnTo>
                      <a:pt x="913" y="467"/>
                    </a:lnTo>
                    <a:lnTo>
                      <a:pt x="905" y="383"/>
                    </a:lnTo>
                    <a:lnTo>
                      <a:pt x="875" y="303"/>
                    </a:lnTo>
                    <a:lnTo>
                      <a:pt x="814" y="231"/>
                    </a:lnTo>
                    <a:lnTo>
                      <a:pt x="768" y="193"/>
                    </a:lnTo>
                    <a:lnTo>
                      <a:pt x="715" y="159"/>
                    </a:lnTo>
                    <a:lnTo>
                      <a:pt x="654" y="129"/>
                    </a:lnTo>
                    <a:lnTo>
                      <a:pt x="594" y="102"/>
                    </a:lnTo>
                    <a:lnTo>
                      <a:pt x="529" y="79"/>
                    </a:lnTo>
                    <a:lnTo>
                      <a:pt x="461" y="60"/>
                    </a:lnTo>
                    <a:lnTo>
                      <a:pt x="396" y="41"/>
                    </a:lnTo>
                    <a:lnTo>
                      <a:pt x="327" y="26"/>
                    </a:lnTo>
                    <a:lnTo>
                      <a:pt x="267" y="15"/>
                    </a:lnTo>
                    <a:lnTo>
                      <a:pt x="206" y="7"/>
                    </a:lnTo>
                    <a:lnTo>
                      <a:pt x="153" y="0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31" y="3"/>
                    </a:lnTo>
                    <a:lnTo>
                      <a:pt x="12" y="11"/>
                    </a:lnTo>
                    <a:lnTo>
                      <a:pt x="0" y="19"/>
                    </a:lnTo>
                    <a:lnTo>
                      <a:pt x="38" y="26"/>
                    </a:lnTo>
                    <a:lnTo>
                      <a:pt x="80" y="30"/>
                    </a:lnTo>
                    <a:lnTo>
                      <a:pt x="122" y="38"/>
                    </a:lnTo>
                    <a:lnTo>
                      <a:pt x="168" y="45"/>
                    </a:lnTo>
                    <a:lnTo>
                      <a:pt x="217" y="53"/>
                    </a:lnTo>
                    <a:lnTo>
                      <a:pt x="267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9" y="98"/>
                    </a:lnTo>
                    <a:lnTo>
                      <a:pt x="472" y="114"/>
                    </a:lnTo>
                    <a:lnTo>
                      <a:pt x="525" y="133"/>
                    </a:lnTo>
                    <a:lnTo>
                      <a:pt x="575" y="152"/>
                    </a:lnTo>
                    <a:lnTo>
                      <a:pt x="624" y="174"/>
                    </a:lnTo>
                    <a:lnTo>
                      <a:pt x="673" y="197"/>
                    </a:lnTo>
                    <a:lnTo>
                      <a:pt x="719" y="228"/>
                    </a:lnTo>
                    <a:lnTo>
                      <a:pt x="761" y="2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8" name="Freeform 1096"/>
              <p:cNvSpPr>
                <a:spLocks noChangeAspect="1"/>
              </p:cNvSpPr>
              <p:nvPr/>
            </p:nvSpPr>
            <p:spPr bwMode="auto">
              <a:xfrm>
                <a:off x="307" y="16880"/>
                <a:ext cx="373" cy="782"/>
              </a:xfrm>
              <a:custGeom>
                <a:avLst/>
                <a:gdLst>
                  <a:gd name="T0" fmla="*/ 0 w 373"/>
                  <a:gd name="T1" fmla="*/ 425 h 782"/>
                  <a:gd name="T2" fmla="*/ 0 w 373"/>
                  <a:gd name="T3" fmla="*/ 489 h 782"/>
                  <a:gd name="T4" fmla="*/ 15 w 373"/>
                  <a:gd name="T5" fmla="*/ 550 h 782"/>
                  <a:gd name="T6" fmla="*/ 42 w 373"/>
                  <a:gd name="T7" fmla="*/ 607 h 782"/>
                  <a:gd name="T8" fmla="*/ 80 w 373"/>
                  <a:gd name="T9" fmla="*/ 656 h 782"/>
                  <a:gd name="T10" fmla="*/ 125 w 373"/>
                  <a:gd name="T11" fmla="*/ 698 h 782"/>
                  <a:gd name="T12" fmla="*/ 179 w 373"/>
                  <a:gd name="T13" fmla="*/ 736 h 782"/>
                  <a:gd name="T14" fmla="*/ 240 w 373"/>
                  <a:gd name="T15" fmla="*/ 763 h 782"/>
                  <a:gd name="T16" fmla="*/ 300 w 373"/>
                  <a:gd name="T17" fmla="*/ 778 h 782"/>
                  <a:gd name="T18" fmla="*/ 319 w 373"/>
                  <a:gd name="T19" fmla="*/ 782 h 782"/>
                  <a:gd name="T20" fmla="*/ 338 w 373"/>
                  <a:gd name="T21" fmla="*/ 774 h 782"/>
                  <a:gd name="T22" fmla="*/ 354 w 373"/>
                  <a:gd name="T23" fmla="*/ 763 h 782"/>
                  <a:gd name="T24" fmla="*/ 361 w 373"/>
                  <a:gd name="T25" fmla="*/ 748 h 782"/>
                  <a:gd name="T26" fmla="*/ 361 w 373"/>
                  <a:gd name="T27" fmla="*/ 729 h 782"/>
                  <a:gd name="T28" fmla="*/ 357 w 373"/>
                  <a:gd name="T29" fmla="*/ 710 h 782"/>
                  <a:gd name="T30" fmla="*/ 346 w 373"/>
                  <a:gd name="T31" fmla="*/ 694 h 782"/>
                  <a:gd name="T32" fmla="*/ 327 w 373"/>
                  <a:gd name="T33" fmla="*/ 687 h 782"/>
                  <a:gd name="T34" fmla="*/ 266 w 373"/>
                  <a:gd name="T35" fmla="*/ 664 h 782"/>
                  <a:gd name="T36" fmla="*/ 209 w 373"/>
                  <a:gd name="T37" fmla="*/ 634 h 782"/>
                  <a:gd name="T38" fmla="*/ 164 w 373"/>
                  <a:gd name="T39" fmla="*/ 592 h 782"/>
                  <a:gd name="T40" fmla="*/ 129 w 373"/>
                  <a:gd name="T41" fmla="*/ 546 h 782"/>
                  <a:gd name="T42" fmla="*/ 106 w 373"/>
                  <a:gd name="T43" fmla="*/ 489 h 782"/>
                  <a:gd name="T44" fmla="*/ 95 w 373"/>
                  <a:gd name="T45" fmla="*/ 429 h 782"/>
                  <a:gd name="T46" fmla="*/ 95 w 373"/>
                  <a:gd name="T47" fmla="*/ 364 h 782"/>
                  <a:gd name="T48" fmla="*/ 114 w 373"/>
                  <a:gd name="T49" fmla="*/ 296 h 782"/>
                  <a:gd name="T50" fmla="*/ 141 w 373"/>
                  <a:gd name="T51" fmla="*/ 246 h 782"/>
                  <a:gd name="T52" fmla="*/ 183 w 373"/>
                  <a:gd name="T53" fmla="*/ 197 h 782"/>
                  <a:gd name="T54" fmla="*/ 228 w 373"/>
                  <a:gd name="T55" fmla="*/ 151 h 782"/>
                  <a:gd name="T56" fmla="*/ 278 w 373"/>
                  <a:gd name="T57" fmla="*/ 110 h 782"/>
                  <a:gd name="T58" fmla="*/ 319 w 373"/>
                  <a:gd name="T59" fmla="*/ 76 h 782"/>
                  <a:gd name="T60" fmla="*/ 354 w 373"/>
                  <a:gd name="T61" fmla="*/ 41 h 782"/>
                  <a:gd name="T62" fmla="*/ 373 w 373"/>
                  <a:gd name="T63" fmla="*/ 19 h 782"/>
                  <a:gd name="T64" fmla="*/ 373 w 373"/>
                  <a:gd name="T65" fmla="*/ 0 h 782"/>
                  <a:gd name="T66" fmla="*/ 331 w 373"/>
                  <a:gd name="T67" fmla="*/ 15 h 782"/>
                  <a:gd name="T68" fmla="*/ 278 w 373"/>
                  <a:gd name="T69" fmla="*/ 41 h 782"/>
                  <a:gd name="T70" fmla="*/ 221 w 373"/>
                  <a:gd name="T71" fmla="*/ 87 h 782"/>
                  <a:gd name="T72" fmla="*/ 160 w 373"/>
                  <a:gd name="T73" fmla="*/ 140 h 782"/>
                  <a:gd name="T74" fmla="*/ 103 w 373"/>
                  <a:gd name="T75" fmla="*/ 201 h 782"/>
                  <a:gd name="T76" fmla="*/ 57 w 373"/>
                  <a:gd name="T77" fmla="*/ 273 h 782"/>
                  <a:gd name="T78" fmla="*/ 19 w 373"/>
                  <a:gd name="T79" fmla="*/ 349 h 782"/>
                  <a:gd name="T80" fmla="*/ 0 w 373"/>
                  <a:gd name="T81" fmla="*/ 425 h 7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2"/>
                  <a:gd name="T125" fmla="*/ 373 w 373"/>
                  <a:gd name="T126" fmla="*/ 782 h 7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2">
                    <a:moveTo>
                      <a:pt x="0" y="425"/>
                    </a:moveTo>
                    <a:lnTo>
                      <a:pt x="0" y="489"/>
                    </a:lnTo>
                    <a:lnTo>
                      <a:pt x="15" y="550"/>
                    </a:lnTo>
                    <a:lnTo>
                      <a:pt x="42" y="607"/>
                    </a:lnTo>
                    <a:lnTo>
                      <a:pt x="80" y="656"/>
                    </a:lnTo>
                    <a:lnTo>
                      <a:pt x="125" y="698"/>
                    </a:lnTo>
                    <a:lnTo>
                      <a:pt x="179" y="736"/>
                    </a:lnTo>
                    <a:lnTo>
                      <a:pt x="240" y="763"/>
                    </a:lnTo>
                    <a:lnTo>
                      <a:pt x="300" y="778"/>
                    </a:lnTo>
                    <a:lnTo>
                      <a:pt x="319" y="782"/>
                    </a:lnTo>
                    <a:lnTo>
                      <a:pt x="338" y="774"/>
                    </a:lnTo>
                    <a:lnTo>
                      <a:pt x="354" y="763"/>
                    </a:lnTo>
                    <a:lnTo>
                      <a:pt x="361" y="748"/>
                    </a:lnTo>
                    <a:lnTo>
                      <a:pt x="361" y="729"/>
                    </a:lnTo>
                    <a:lnTo>
                      <a:pt x="357" y="710"/>
                    </a:lnTo>
                    <a:lnTo>
                      <a:pt x="346" y="694"/>
                    </a:lnTo>
                    <a:lnTo>
                      <a:pt x="327" y="687"/>
                    </a:lnTo>
                    <a:lnTo>
                      <a:pt x="266" y="664"/>
                    </a:lnTo>
                    <a:lnTo>
                      <a:pt x="209" y="634"/>
                    </a:lnTo>
                    <a:lnTo>
                      <a:pt x="164" y="592"/>
                    </a:lnTo>
                    <a:lnTo>
                      <a:pt x="129" y="546"/>
                    </a:lnTo>
                    <a:lnTo>
                      <a:pt x="106" y="489"/>
                    </a:lnTo>
                    <a:lnTo>
                      <a:pt x="95" y="429"/>
                    </a:lnTo>
                    <a:lnTo>
                      <a:pt x="95" y="364"/>
                    </a:lnTo>
                    <a:lnTo>
                      <a:pt x="114" y="296"/>
                    </a:lnTo>
                    <a:lnTo>
                      <a:pt x="141" y="246"/>
                    </a:lnTo>
                    <a:lnTo>
                      <a:pt x="183" y="197"/>
                    </a:lnTo>
                    <a:lnTo>
                      <a:pt x="228" y="151"/>
                    </a:lnTo>
                    <a:lnTo>
                      <a:pt x="278" y="110"/>
                    </a:lnTo>
                    <a:lnTo>
                      <a:pt x="319" y="76"/>
                    </a:lnTo>
                    <a:lnTo>
                      <a:pt x="354" y="41"/>
                    </a:lnTo>
                    <a:lnTo>
                      <a:pt x="373" y="19"/>
                    </a:lnTo>
                    <a:lnTo>
                      <a:pt x="373" y="0"/>
                    </a:lnTo>
                    <a:lnTo>
                      <a:pt x="331" y="15"/>
                    </a:lnTo>
                    <a:lnTo>
                      <a:pt x="278" y="41"/>
                    </a:lnTo>
                    <a:lnTo>
                      <a:pt x="221" y="87"/>
                    </a:lnTo>
                    <a:lnTo>
                      <a:pt x="160" y="140"/>
                    </a:lnTo>
                    <a:lnTo>
                      <a:pt x="103" y="201"/>
                    </a:lnTo>
                    <a:lnTo>
                      <a:pt x="57" y="273"/>
                    </a:lnTo>
                    <a:lnTo>
                      <a:pt x="19" y="349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9" name="Freeform 1097"/>
              <p:cNvSpPr>
                <a:spLocks noChangeAspect="1"/>
              </p:cNvSpPr>
              <p:nvPr/>
            </p:nvSpPr>
            <p:spPr bwMode="auto">
              <a:xfrm>
                <a:off x="2900" y="16375"/>
                <a:ext cx="795" cy="1025"/>
              </a:xfrm>
              <a:custGeom>
                <a:avLst/>
                <a:gdLst>
                  <a:gd name="T0" fmla="*/ 673 w 795"/>
                  <a:gd name="T1" fmla="*/ 410 h 1025"/>
                  <a:gd name="T2" fmla="*/ 711 w 795"/>
                  <a:gd name="T3" fmla="*/ 474 h 1025"/>
                  <a:gd name="T4" fmla="*/ 730 w 795"/>
                  <a:gd name="T5" fmla="*/ 543 h 1025"/>
                  <a:gd name="T6" fmla="*/ 719 w 795"/>
                  <a:gd name="T7" fmla="*/ 618 h 1025"/>
                  <a:gd name="T8" fmla="*/ 673 w 795"/>
                  <a:gd name="T9" fmla="*/ 691 h 1025"/>
                  <a:gd name="T10" fmla="*/ 608 w 795"/>
                  <a:gd name="T11" fmla="*/ 755 h 1025"/>
                  <a:gd name="T12" fmla="*/ 536 w 795"/>
                  <a:gd name="T13" fmla="*/ 812 h 1025"/>
                  <a:gd name="T14" fmla="*/ 460 w 795"/>
                  <a:gd name="T15" fmla="*/ 873 h 1025"/>
                  <a:gd name="T16" fmla="*/ 414 w 795"/>
                  <a:gd name="T17" fmla="*/ 918 h 1025"/>
                  <a:gd name="T18" fmla="*/ 399 w 795"/>
                  <a:gd name="T19" fmla="*/ 949 h 1025"/>
                  <a:gd name="T20" fmla="*/ 388 w 795"/>
                  <a:gd name="T21" fmla="*/ 979 h 1025"/>
                  <a:gd name="T22" fmla="*/ 395 w 795"/>
                  <a:gd name="T23" fmla="*/ 1010 h 1025"/>
                  <a:gd name="T24" fmla="*/ 422 w 795"/>
                  <a:gd name="T25" fmla="*/ 1025 h 1025"/>
                  <a:gd name="T26" fmla="*/ 449 w 795"/>
                  <a:gd name="T27" fmla="*/ 1021 h 1025"/>
                  <a:gd name="T28" fmla="*/ 498 w 795"/>
                  <a:gd name="T29" fmla="*/ 964 h 1025"/>
                  <a:gd name="T30" fmla="*/ 582 w 795"/>
                  <a:gd name="T31" fmla="*/ 888 h 1025"/>
                  <a:gd name="T32" fmla="*/ 669 w 795"/>
                  <a:gd name="T33" fmla="*/ 812 h 1025"/>
                  <a:gd name="T34" fmla="*/ 745 w 795"/>
                  <a:gd name="T35" fmla="*/ 725 h 1025"/>
                  <a:gd name="T36" fmla="*/ 791 w 795"/>
                  <a:gd name="T37" fmla="*/ 615 h 1025"/>
                  <a:gd name="T38" fmla="*/ 787 w 795"/>
                  <a:gd name="T39" fmla="*/ 501 h 1025"/>
                  <a:gd name="T40" fmla="*/ 738 w 795"/>
                  <a:gd name="T41" fmla="*/ 394 h 1025"/>
                  <a:gd name="T42" fmla="*/ 658 w 795"/>
                  <a:gd name="T43" fmla="*/ 307 h 1025"/>
                  <a:gd name="T44" fmla="*/ 570 w 795"/>
                  <a:gd name="T45" fmla="*/ 250 h 1025"/>
                  <a:gd name="T46" fmla="*/ 487 w 795"/>
                  <a:gd name="T47" fmla="*/ 201 h 1025"/>
                  <a:gd name="T48" fmla="*/ 395 w 795"/>
                  <a:gd name="T49" fmla="*/ 151 h 1025"/>
                  <a:gd name="T50" fmla="*/ 300 w 795"/>
                  <a:gd name="T51" fmla="*/ 102 h 1025"/>
                  <a:gd name="T52" fmla="*/ 213 w 795"/>
                  <a:gd name="T53" fmla="*/ 60 h 1025"/>
                  <a:gd name="T54" fmla="*/ 129 w 795"/>
                  <a:gd name="T55" fmla="*/ 26 h 1025"/>
                  <a:gd name="T56" fmla="*/ 65 w 795"/>
                  <a:gd name="T57" fmla="*/ 3 h 1025"/>
                  <a:gd name="T58" fmla="*/ 15 w 795"/>
                  <a:gd name="T59" fmla="*/ 0 h 1025"/>
                  <a:gd name="T60" fmla="*/ 34 w 795"/>
                  <a:gd name="T61" fmla="*/ 26 h 1025"/>
                  <a:gd name="T62" fmla="*/ 114 w 795"/>
                  <a:gd name="T63" fmla="*/ 64 h 1025"/>
                  <a:gd name="T64" fmla="*/ 194 w 795"/>
                  <a:gd name="T65" fmla="*/ 102 h 1025"/>
                  <a:gd name="T66" fmla="*/ 278 w 795"/>
                  <a:gd name="T67" fmla="*/ 144 h 1025"/>
                  <a:gd name="T68" fmla="*/ 365 w 795"/>
                  <a:gd name="T69" fmla="*/ 189 h 1025"/>
                  <a:gd name="T70" fmla="*/ 449 w 795"/>
                  <a:gd name="T71" fmla="*/ 235 h 1025"/>
                  <a:gd name="T72" fmla="*/ 532 w 795"/>
                  <a:gd name="T73" fmla="*/ 292 h 1025"/>
                  <a:gd name="T74" fmla="*/ 608 w 795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5"/>
                  <a:gd name="T115" fmla="*/ 0 h 1025"/>
                  <a:gd name="T116" fmla="*/ 795 w 795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5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2" y="440"/>
                    </a:lnTo>
                    <a:lnTo>
                      <a:pt x="711" y="474"/>
                    </a:lnTo>
                    <a:lnTo>
                      <a:pt x="722" y="508"/>
                    </a:lnTo>
                    <a:lnTo>
                      <a:pt x="730" y="543"/>
                    </a:lnTo>
                    <a:lnTo>
                      <a:pt x="726" y="581"/>
                    </a:lnTo>
                    <a:lnTo>
                      <a:pt x="719" y="618"/>
                    </a:lnTo>
                    <a:lnTo>
                      <a:pt x="700" y="653"/>
                    </a:lnTo>
                    <a:lnTo>
                      <a:pt x="673" y="691"/>
                    </a:lnTo>
                    <a:lnTo>
                      <a:pt x="643" y="725"/>
                    </a:lnTo>
                    <a:lnTo>
                      <a:pt x="608" y="755"/>
                    </a:lnTo>
                    <a:lnTo>
                      <a:pt x="574" y="786"/>
                    </a:lnTo>
                    <a:lnTo>
                      <a:pt x="536" y="812"/>
                    </a:lnTo>
                    <a:lnTo>
                      <a:pt x="498" y="843"/>
                    </a:lnTo>
                    <a:lnTo>
                      <a:pt x="460" y="873"/>
                    </a:lnTo>
                    <a:lnTo>
                      <a:pt x="426" y="907"/>
                    </a:lnTo>
                    <a:lnTo>
                      <a:pt x="414" y="918"/>
                    </a:lnTo>
                    <a:lnTo>
                      <a:pt x="407" y="934"/>
                    </a:lnTo>
                    <a:lnTo>
                      <a:pt x="399" y="949"/>
                    </a:lnTo>
                    <a:lnTo>
                      <a:pt x="392" y="964"/>
                    </a:lnTo>
                    <a:lnTo>
                      <a:pt x="388" y="979"/>
                    </a:lnTo>
                    <a:lnTo>
                      <a:pt x="388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49" y="1021"/>
                    </a:lnTo>
                    <a:lnTo>
                      <a:pt x="460" y="1010"/>
                    </a:lnTo>
                    <a:lnTo>
                      <a:pt x="498" y="964"/>
                    </a:lnTo>
                    <a:lnTo>
                      <a:pt x="540" y="926"/>
                    </a:lnTo>
                    <a:lnTo>
                      <a:pt x="582" y="888"/>
                    </a:lnTo>
                    <a:lnTo>
                      <a:pt x="627" y="850"/>
                    </a:lnTo>
                    <a:lnTo>
                      <a:pt x="669" y="812"/>
                    </a:lnTo>
                    <a:lnTo>
                      <a:pt x="711" y="770"/>
                    </a:lnTo>
                    <a:lnTo>
                      <a:pt x="745" y="725"/>
                    </a:lnTo>
                    <a:lnTo>
                      <a:pt x="772" y="675"/>
                    </a:lnTo>
                    <a:lnTo>
                      <a:pt x="791" y="615"/>
                    </a:lnTo>
                    <a:lnTo>
                      <a:pt x="795" y="558"/>
                    </a:lnTo>
                    <a:lnTo>
                      <a:pt x="787" y="501"/>
                    </a:lnTo>
                    <a:lnTo>
                      <a:pt x="768" y="444"/>
                    </a:lnTo>
                    <a:lnTo>
                      <a:pt x="738" y="394"/>
                    </a:lnTo>
                    <a:lnTo>
                      <a:pt x="703" y="345"/>
                    </a:lnTo>
                    <a:lnTo>
                      <a:pt x="658" y="307"/>
                    </a:lnTo>
                    <a:lnTo>
                      <a:pt x="608" y="273"/>
                    </a:lnTo>
                    <a:lnTo>
                      <a:pt x="570" y="250"/>
                    </a:lnTo>
                    <a:lnTo>
                      <a:pt x="529" y="227"/>
                    </a:lnTo>
                    <a:lnTo>
                      <a:pt x="487" y="201"/>
                    </a:lnTo>
                    <a:lnTo>
                      <a:pt x="441" y="178"/>
                    </a:lnTo>
                    <a:lnTo>
                      <a:pt x="395" y="151"/>
                    </a:lnTo>
                    <a:lnTo>
                      <a:pt x="346" y="129"/>
                    </a:lnTo>
                    <a:lnTo>
                      <a:pt x="300" y="102"/>
                    </a:lnTo>
                    <a:lnTo>
                      <a:pt x="255" y="79"/>
                    </a:lnTo>
                    <a:lnTo>
                      <a:pt x="213" y="60"/>
                    </a:lnTo>
                    <a:lnTo>
                      <a:pt x="171" y="41"/>
                    </a:lnTo>
                    <a:lnTo>
                      <a:pt x="129" y="26"/>
                    </a:lnTo>
                    <a:lnTo>
                      <a:pt x="95" y="15"/>
                    </a:lnTo>
                    <a:lnTo>
                      <a:pt x="65" y="3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34" y="26"/>
                    </a:lnTo>
                    <a:lnTo>
                      <a:pt x="72" y="45"/>
                    </a:lnTo>
                    <a:lnTo>
                      <a:pt x="114" y="64"/>
                    </a:lnTo>
                    <a:lnTo>
                      <a:pt x="152" y="83"/>
                    </a:lnTo>
                    <a:lnTo>
                      <a:pt x="194" y="102"/>
                    </a:lnTo>
                    <a:lnTo>
                      <a:pt x="236" y="121"/>
                    </a:lnTo>
                    <a:lnTo>
                      <a:pt x="278" y="144"/>
                    </a:lnTo>
                    <a:lnTo>
                      <a:pt x="319" y="167"/>
                    </a:lnTo>
                    <a:lnTo>
                      <a:pt x="365" y="189"/>
                    </a:lnTo>
                    <a:lnTo>
                      <a:pt x="407" y="212"/>
                    </a:lnTo>
                    <a:lnTo>
                      <a:pt x="449" y="235"/>
                    </a:lnTo>
                    <a:lnTo>
                      <a:pt x="491" y="262"/>
                    </a:lnTo>
                    <a:lnTo>
                      <a:pt x="532" y="292"/>
                    </a:lnTo>
                    <a:lnTo>
                      <a:pt x="570" y="318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93" name="Group 1098"/>
            <p:cNvGrpSpPr>
              <a:grpSpLocks/>
            </p:cNvGrpSpPr>
            <p:nvPr/>
          </p:nvGrpSpPr>
          <p:grpSpPr bwMode="auto">
            <a:xfrm rot="-2580993">
              <a:off x="2721" y="1792"/>
              <a:ext cx="673" cy="430"/>
              <a:chOff x="12904" y="12134"/>
              <a:chExt cx="2741" cy="1812"/>
            </a:xfrm>
          </p:grpSpPr>
          <p:grpSp>
            <p:nvGrpSpPr>
              <p:cNvPr id="80400" name="Group 1099"/>
              <p:cNvGrpSpPr>
                <a:grpSpLocks/>
              </p:cNvGrpSpPr>
              <p:nvPr/>
            </p:nvGrpSpPr>
            <p:grpSpPr bwMode="auto">
              <a:xfrm flipH="1">
                <a:off x="12904" y="12773"/>
                <a:ext cx="2741" cy="1173"/>
                <a:chOff x="4464" y="9901"/>
                <a:chExt cx="7591" cy="3249"/>
              </a:xfrm>
            </p:grpSpPr>
            <p:sp>
              <p:nvSpPr>
                <p:cNvPr id="80418" name="Freeform 1100"/>
                <p:cNvSpPr>
                  <a:spLocks/>
                </p:cNvSpPr>
                <p:nvPr/>
              </p:nvSpPr>
              <p:spPr bwMode="auto">
                <a:xfrm>
                  <a:off x="5186" y="11926"/>
                  <a:ext cx="873" cy="1095"/>
                </a:xfrm>
                <a:custGeom>
                  <a:avLst/>
                  <a:gdLst>
                    <a:gd name="T0" fmla="*/ 861 w 873"/>
                    <a:gd name="T1" fmla="*/ 187 h 1095"/>
                    <a:gd name="T2" fmla="*/ 867 w 873"/>
                    <a:gd name="T3" fmla="*/ 230 h 1095"/>
                    <a:gd name="T4" fmla="*/ 830 w 873"/>
                    <a:gd name="T5" fmla="*/ 260 h 1095"/>
                    <a:gd name="T6" fmla="*/ 764 w 873"/>
                    <a:gd name="T7" fmla="*/ 260 h 1095"/>
                    <a:gd name="T8" fmla="*/ 594 w 873"/>
                    <a:gd name="T9" fmla="*/ 193 h 1095"/>
                    <a:gd name="T10" fmla="*/ 370 w 873"/>
                    <a:gd name="T11" fmla="*/ 205 h 1095"/>
                    <a:gd name="T12" fmla="*/ 236 w 873"/>
                    <a:gd name="T13" fmla="*/ 339 h 1095"/>
                    <a:gd name="T14" fmla="*/ 230 w 873"/>
                    <a:gd name="T15" fmla="*/ 502 h 1095"/>
                    <a:gd name="T16" fmla="*/ 333 w 873"/>
                    <a:gd name="T17" fmla="*/ 617 h 1095"/>
                    <a:gd name="T18" fmla="*/ 309 w 873"/>
                    <a:gd name="T19" fmla="*/ 659 h 1095"/>
                    <a:gd name="T20" fmla="*/ 170 w 873"/>
                    <a:gd name="T21" fmla="*/ 768 h 1095"/>
                    <a:gd name="T22" fmla="*/ 145 w 873"/>
                    <a:gd name="T23" fmla="*/ 908 h 1095"/>
                    <a:gd name="T24" fmla="*/ 267 w 873"/>
                    <a:gd name="T25" fmla="*/ 968 h 1095"/>
                    <a:gd name="T26" fmla="*/ 406 w 873"/>
                    <a:gd name="T27" fmla="*/ 932 h 1095"/>
                    <a:gd name="T28" fmla="*/ 485 w 873"/>
                    <a:gd name="T29" fmla="*/ 823 h 1095"/>
                    <a:gd name="T30" fmla="*/ 582 w 873"/>
                    <a:gd name="T31" fmla="*/ 823 h 1095"/>
                    <a:gd name="T32" fmla="*/ 570 w 873"/>
                    <a:gd name="T33" fmla="*/ 932 h 1095"/>
                    <a:gd name="T34" fmla="*/ 485 w 873"/>
                    <a:gd name="T35" fmla="*/ 1035 h 1095"/>
                    <a:gd name="T36" fmla="*/ 345 w 873"/>
                    <a:gd name="T37" fmla="*/ 1095 h 1095"/>
                    <a:gd name="T38" fmla="*/ 170 w 873"/>
                    <a:gd name="T39" fmla="*/ 1071 h 1095"/>
                    <a:gd name="T40" fmla="*/ 36 w 873"/>
                    <a:gd name="T41" fmla="*/ 986 h 1095"/>
                    <a:gd name="T42" fmla="*/ 0 w 873"/>
                    <a:gd name="T43" fmla="*/ 883 h 1095"/>
                    <a:gd name="T44" fmla="*/ 12 w 873"/>
                    <a:gd name="T45" fmla="*/ 774 h 1095"/>
                    <a:gd name="T46" fmla="*/ 97 w 873"/>
                    <a:gd name="T47" fmla="*/ 678 h 1095"/>
                    <a:gd name="T48" fmla="*/ 109 w 873"/>
                    <a:gd name="T49" fmla="*/ 611 h 1095"/>
                    <a:gd name="T50" fmla="*/ 36 w 873"/>
                    <a:gd name="T51" fmla="*/ 496 h 1095"/>
                    <a:gd name="T52" fmla="*/ 24 w 873"/>
                    <a:gd name="T53" fmla="*/ 351 h 1095"/>
                    <a:gd name="T54" fmla="*/ 60 w 873"/>
                    <a:gd name="T55" fmla="*/ 211 h 1095"/>
                    <a:gd name="T56" fmla="*/ 151 w 873"/>
                    <a:gd name="T57" fmla="*/ 90 h 1095"/>
                    <a:gd name="T58" fmla="*/ 291 w 873"/>
                    <a:gd name="T59" fmla="*/ 18 h 1095"/>
                    <a:gd name="T60" fmla="*/ 479 w 873"/>
                    <a:gd name="T61" fmla="*/ 6 h 1095"/>
                    <a:gd name="T62" fmla="*/ 709 w 873"/>
                    <a:gd name="T63" fmla="*/ 84 h 109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73"/>
                    <a:gd name="T97" fmla="*/ 0 h 1095"/>
                    <a:gd name="T98" fmla="*/ 873 w 873"/>
                    <a:gd name="T99" fmla="*/ 1095 h 109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73" h="1095">
                      <a:moveTo>
                        <a:pt x="836" y="163"/>
                      </a:moveTo>
                      <a:lnTo>
                        <a:pt x="861" y="187"/>
                      </a:lnTo>
                      <a:lnTo>
                        <a:pt x="873" y="211"/>
                      </a:lnTo>
                      <a:lnTo>
                        <a:pt x="867" y="230"/>
                      </a:lnTo>
                      <a:lnTo>
                        <a:pt x="855" y="248"/>
                      </a:lnTo>
                      <a:lnTo>
                        <a:pt x="830" y="260"/>
                      </a:lnTo>
                      <a:lnTo>
                        <a:pt x="800" y="266"/>
                      </a:lnTo>
                      <a:lnTo>
                        <a:pt x="764" y="260"/>
                      </a:lnTo>
                      <a:lnTo>
                        <a:pt x="733" y="248"/>
                      </a:lnTo>
                      <a:lnTo>
                        <a:pt x="594" y="193"/>
                      </a:lnTo>
                      <a:lnTo>
                        <a:pt x="473" y="181"/>
                      </a:lnTo>
                      <a:lnTo>
                        <a:pt x="370" y="205"/>
                      </a:lnTo>
                      <a:lnTo>
                        <a:pt x="285" y="266"/>
                      </a:lnTo>
                      <a:lnTo>
                        <a:pt x="236" y="339"/>
                      </a:lnTo>
                      <a:lnTo>
                        <a:pt x="218" y="423"/>
                      </a:lnTo>
                      <a:lnTo>
                        <a:pt x="230" y="502"/>
                      </a:lnTo>
                      <a:lnTo>
                        <a:pt x="291" y="575"/>
                      </a:lnTo>
                      <a:lnTo>
                        <a:pt x="333" y="617"/>
                      </a:lnTo>
                      <a:lnTo>
                        <a:pt x="333" y="647"/>
                      </a:lnTo>
                      <a:lnTo>
                        <a:pt x="309" y="659"/>
                      </a:lnTo>
                      <a:lnTo>
                        <a:pt x="267" y="684"/>
                      </a:lnTo>
                      <a:lnTo>
                        <a:pt x="170" y="768"/>
                      </a:lnTo>
                      <a:lnTo>
                        <a:pt x="133" y="847"/>
                      </a:lnTo>
                      <a:lnTo>
                        <a:pt x="145" y="908"/>
                      </a:lnTo>
                      <a:lnTo>
                        <a:pt x="200" y="944"/>
                      </a:lnTo>
                      <a:lnTo>
                        <a:pt x="267" y="968"/>
                      </a:lnTo>
                      <a:lnTo>
                        <a:pt x="345" y="962"/>
                      </a:lnTo>
                      <a:lnTo>
                        <a:pt x="406" y="932"/>
                      </a:lnTo>
                      <a:lnTo>
                        <a:pt x="448" y="871"/>
                      </a:lnTo>
                      <a:lnTo>
                        <a:pt x="485" y="823"/>
                      </a:lnTo>
                      <a:lnTo>
                        <a:pt x="539" y="805"/>
                      </a:lnTo>
                      <a:lnTo>
                        <a:pt x="582" y="823"/>
                      </a:lnTo>
                      <a:lnTo>
                        <a:pt x="588" y="883"/>
                      </a:lnTo>
                      <a:lnTo>
                        <a:pt x="570" y="932"/>
                      </a:lnTo>
                      <a:lnTo>
                        <a:pt x="533" y="986"/>
                      </a:lnTo>
                      <a:lnTo>
                        <a:pt x="485" y="1035"/>
                      </a:lnTo>
                      <a:lnTo>
                        <a:pt x="418" y="1071"/>
                      </a:lnTo>
                      <a:lnTo>
                        <a:pt x="345" y="1095"/>
                      </a:lnTo>
                      <a:lnTo>
                        <a:pt x="261" y="1095"/>
                      </a:lnTo>
                      <a:lnTo>
                        <a:pt x="170" y="1071"/>
                      </a:lnTo>
                      <a:lnTo>
                        <a:pt x="67" y="1017"/>
                      </a:lnTo>
                      <a:lnTo>
                        <a:pt x="36" y="986"/>
                      </a:lnTo>
                      <a:lnTo>
                        <a:pt x="12" y="938"/>
                      </a:lnTo>
                      <a:lnTo>
                        <a:pt x="0" y="883"/>
                      </a:lnTo>
                      <a:lnTo>
                        <a:pt x="0" y="829"/>
                      </a:lnTo>
                      <a:lnTo>
                        <a:pt x="12" y="774"/>
                      </a:lnTo>
                      <a:lnTo>
                        <a:pt x="42" y="720"/>
                      </a:lnTo>
                      <a:lnTo>
                        <a:pt x="97" y="678"/>
                      </a:lnTo>
                      <a:lnTo>
                        <a:pt x="164" y="653"/>
                      </a:lnTo>
                      <a:lnTo>
                        <a:pt x="109" y="611"/>
                      </a:lnTo>
                      <a:lnTo>
                        <a:pt x="67" y="557"/>
                      </a:lnTo>
                      <a:lnTo>
                        <a:pt x="36" y="496"/>
                      </a:lnTo>
                      <a:lnTo>
                        <a:pt x="24" y="423"/>
                      </a:lnTo>
                      <a:lnTo>
                        <a:pt x="24" y="351"/>
                      </a:lnTo>
                      <a:lnTo>
                        <a:pt x="36" y="278"/>
                      </a:lnTo>
                      <a:lnTo>
                        <a:pt x="60" y="211"/>
                      </a:lnTo>
                      <a:lnTo>
                        <a:pt x="103" y="145"/>
                      </a:lnTo>
                      <a:lnTo>
                        <a:pt x="151" y="90"/>
                      </a:lnTo>
                      <a:lnTo>
                        <a:pt x="218" y="48"/>
                      </a:lnTo>
                      <a:lnTo>
                        <a:pt x="291" y="18"/>
                      </a:lnTo>
                      <a:lnTo>
                        <a:pt x="382" y="0"/>
                      </a:lnTo>
                      <a:lnTo>
                        <a:pt x="479" y="6"/>
                      </a:lnTo>
                      <a:lnTo>
                        <a:pt x="588" y="30"/>
                      </a:lnTo>
                      <a:lnTo>
                        <a:pt x="709" y="84"/>
                      </a:lnTo>
                      <a:lnTo>
                        <a:pt x="836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9" name="Freeform 1101"/>
                <p:cNvSpPr>
                  <a:spLocks/>
                </p:cNvSpPr>
                <p:nvPr/>
              </p:nvSpPr>
              <p:spPr bwMode="auto">
                <a:xfrm>
                  <a:off x="4464" y="10945"/>
                  <a:ext cx="1492" cy="1513"/>
                </a:xfrm>
                <a:custGeom>
                  <a:avLst/>
                  <a:gdLst>
                    <a:gd name="T0" fmla="*/ 758 w 1492"/>
                    <a:gd name="T1" fmla="*/ 248 h 1513"/>
                    <a:gd name="T2" fmla="*/ 976 w 1492"/>
                    <a:gd name="T3" fmla="*/ 24 h 1513"/>
                    <a:gd name="T4" fmla="*/ 1249 w 1492"/>
                    <a:gd name="T5" fmla="*/ 24 h 1513"/>
                    <a:gd name="T6" fmla="*/ 1455 w 1492"/>
                    <a:gd name="T7" fmla="*/ 218 h 1513"/>
                    <a:gd name="T8" fmla="*/ 1480 w 1492"/>
                    <a:gd name="T9" fmla="*/ 442 h 1513"/>
                    <a:gd name="T10" fmla="*/ 1425 w 1492"/>
                    <a:gd name="T11" fmla="*/ 430 h 1513"/>
                    <a:gd name="T12" fmla="*/ 1364 w 1492"/>
                    <a:gd name="T13" fmla="*/ 254 h 1513"/>
                    <a:gd name="T14" fmla="*/ 1189 w 1492"/>
                    <a:gd name="T15" fmla="*/ 139 h 1513"/>
                    <a:gd name="T16" fmla="*/ 976 w 1492"/>
                    <a:gd name="T17" fmla="*/ 194 h 1513"/>
                    <a:gd name="T18" fmla="*/ 861 w 1492"/>
                    <a:gd name="T19" fmla="*/ 412 h 1513"/>
                    <a:gd name="T20" fmla="*/ 867 w 1492"/>
                    <a:gd name="T21" fmla="*/ 623 h 1513"/>
                    <a:gd name="T22" fmla="*/ 801 w 1492"/>
                    <a:gd name="T23" fmla="*/ 630 h 1513"/>
                    <a:gd name="T24" fmla="*/ 637 w 1492"/>
                    <a:gd name="T25" fmla="*/ 539 h 1513"/>
                    <a:gd name="T26" fmla="*/ 407 w 1492"/>
                    <a:gd name="T27" fmla="*/ 563 h 1513"/>
                    <a:gd name="T28" fmla="*/ 267 w 1492"/>
                    <a:gd name="T29" fmla="*/ 751 h 1513"/>
                    <a:gd name="T30" fmla="*/ 291 w 1492"/>
                    <a:gd name="T31" fmla="*/ 1011 h 1513"/>
                    <a:gd name="T32" fmla="*/ 413 w 1492"/>
                    <a:gd name="T33" fmla="*/ 1180 h 1513"/>
                    <a:gd name="T34" fmla="*/ 352 w 1492"/>
                    <a:gd name="T35" fmla="*/ 1223 h 1513"/>
                    <a:gd name="T36" fmla="*/ 213 w 1492"/>
                    <a:gd name="T37" fmla="*/ 1211 h 1513"/>
                    <a:gd name="T38" fmla="*/ 140 w 1492"/>
                    <a:gd name="T39" fmla="*/ 1265 h 1513"/>
                    <a:gd name="T40" fmla="*/ 170 w 1492"/>
                    <a:gd name="T41" fmla="*/ 1350 h 1513"/>
                    <a:gd name="T42" fmla="*/ 267 w 1492"/>
                    <a:gd name="T43" fmla="*/ 1416 h 1513"/>
                    <a:gd name="T44" fmla="*/ 346 w 1492"/>
                    <a:gd name="T45" fmla="*/ 1422 h 1513"/>
                    <a:gd name="T46" fmla="*/ 370 w 1492"/>
                    <a:gd name="T47" fmla="*/ 1447 h 1513"/>
                    <a:gd name="T48" fmla="*/ 358 w 1492"/>
                    <a:gd name="T49" fmla="*/ 1489 h 1513"/>
                    <a:gd name="T50" fmla="*/ 279 w 1492"/>
                    <a:gd name="T51" fmla="*/ 1513 h 1513"/>
                    <a:gd name="T52" fmla="*/ 146 w 1492"/>
                    <a:gd name="T53" fmla="*/ 1495 h 1513"/>
                    <a:gd name="T54" fmla="*/ 43 w 1492"/>
                    <a:gd name="T55" fmla="*/ 1404 h 1513"/>
                    <a:gd name="T56" fmla="*/ 0 w 1492"/>
                    <a:gd name="T57" fmla="*/ 1271 h 1513"/>
                    <a:gd name="T58" fmla="*/ 55 w 1492"/>
                    <a:gd name="T59" fmla="*/ 1144 h 1513"/>
                    <a:gd name="T60" fmla="*/ 73 w 1492"/>
                    <a:gd name="T61" fmla="*/ 987 h 1513"/>
                    <a:gd name="T62" fmla="*/ 55 w 1492"/>
                    <a:gd name="T63" fmla="*/ 708 h 1513"/>
                    <a:gd name="T64" fmla="*/ 200 w 1492"/>
                    <a:gd name="T65" fmla="*/ 454 h 1513"/>
                    <a:gd name="T66" fmla="*/ 504 w 1492"/>
                    <a:gd name="T67" fmla="*/ 369 h 15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92"/>
                    <a:gd name="T103" fmla="*/ 0 h 1513"/>
                    <a:gd name="T104" fmla="*/ 1492 w 1492"/>
                    <a:gd name="T105" fmla="*/ 1513 h 151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92" h="1513">
                      <a:moveTo>
                        <a:pt x="716" y="442"/>
                      </a:moveTo>
                      <a:lnTo>
                        <a:pt x="758" y="248"/>
                      </a:lnTo>
                      <a:lnTo>
                        <a:pt x="849" y="109"/>
                      </a:lnTo>
                      <a:lnTo>
                        <a:pt x="976" y="24"/>
                      </a:lnTo>
                      <a:lnTo>
                        <a:pt x="1110" y="0"/>
                      </a:lnTo>
                      <a:lnTo>
                        <a:pt x="1249" y="24"/>
                      </a:lnTo>
                      <a:lnTo>
                        <a:pt x="1364" y="97"/>
                      </a:lnTo>
                      <a:lnTo>
                        <a:pt x="1455" y="218"/>
                      </a:lnTo>
                      <a:lnTo>
                        <a:pt x="1492" y="387"/>
                      </a:lnTo>
                      <a:lnTo>
                        <a:pt x="1480" y="442"/>
                      </a:lnTo>
                      <a:lnTo>
                        <a:pt x="1455" y="454"/>
                      </a:lnTo>
                      <a:lnTo>
                        <a:pt x="1425" y="430"/>
                      </a:lnTo>
                      <a:lnTo>
                        <a:pt x="1407" y="387"/>
                      </a:lnTo>
                      <a:lnTo>
                        <a:pt x="1364" y="254"/>
                      </a:lnTo>
                      <a:lnTo>
                        <a:pt x="1286" y="176"/>
                      </a:lnTo>
                      <a:lnTo>
                        <a:pt x="1189" y="139"/>
                      </a:lnTo>
                      <a:lnTo>
                        <a:pt x="1080" y="145"/>
                      </a:lnTo>
                      <a:lnTo>
                        <a:pt x="976" y="194"/>
                      </a:lnTo>
                      <a:lnTo>
                        <a:pt x="898" y="284"/>
                      </a:lnTo>
                      <a:lnTo>
                        <a:pt x="861" y="412"/>
                      </a:lnTo>
                      <a:lnTo>
                        <a:pt x="873" y="581"/>
                      </a:lnTo>
                      <a:lnTo>
                        <a:pt x="867" y="623"/>
                      </a:lnTo>
                      <a:lnTo>
                        <a:pt x="843" y="636"/>
                      </a:lnTo>
                      <a:lnTo>
                        <a:pt x="801" y="630"/>
                      </a:lnTo>
                      <a:lnTo>
                        <a:pt x="764" y="611"/>
                      </a:lnTo>
                      <a:lnTo>
                        <a:pt x="637" y="539"/>
                      </a:lnTo>
                      <a:lnTo>
                        <a:pt x="510" y="527"/>
                      </a:lnTo>
                      <a:lnTo>
                        <a:pt x="407" y="563"/>
                      </a:lnTo>
                      <a:lnTo>
                        <a:pt x="322" y="642"/>
                      </a:lnTo>
                      <a:lnTo>
                        <a:pt x="267" y="751"/>
                      </a:lnTo>
                      <a:lnTo>
                        <a:pt x="255" y="878"/>
                      </a:lnTo>
                      <a:lnTo>
                        <a:pt x="291" y="1011"/>
                      </a:lnTo>
                      <a:lnTo>
                        <a:pt x="388" y="1138"/>
                      </a:lnTo>
                      <a:lnTo>
                        <a:pt x="413" y="1180"/>
                      </a:lnTo>
                      <a:lnTo>
                        <a:pt x="394" y="1205"/>
                      </a:lnTo>
                      <a:lnTo>
                        <a:pt x="352" y="1223"/>
                      </a:lnTo>
                      <a:lnTo>
                        <a:pt x="304" y="1223"/>
                      </a:lnTo>
                      <a:lnTo>
                        <a:pt x="213" y="1211"/>
                      </a:lnTo>
                      <a:lnTo>
                        <a:pt x="158" y="1229"/>
                      </a:lnTo>
                      <a:lnTo>
                        <a:pt x="140" y="1265"/>
                      </a:lnTo>
                      <a:lnTo>
                        <a:pt x="146" y="1307"/>
                      </a:lnTo>
                      <a:lnTo>
                        <a:pt x="170" y="1350"/>
                      </a:lnTo>
                      <a:lnTo>
                        <a:pt x="219" y="1392"/>
                      </a:lnTo>
                      <a:lnTo>
                        <a:pt x="267" y="1416"/>
                      </a:lnTo>
                      <a:lnTo>
                        <a:pt x="328" y="1422"/>
                      </a:lnTo>
                      <a:lnTo>
                        <a:pt x="346" y="1422"/>
                      </a:lnTo>
                      <a:lnTo>
                        <a:pt x="364" y="1435"/>
                      </a:lnTo>
                      <a:lnTo>
                        <a:pt x="370" y="1447"/>
                      </a:lnTo>
                      <a:lnTo>
                        <a:pt x="370" y="1465"/>
                      </a:lnTo>
                      <a:lnTo>
                        <a:pt x="358" y="1489"/>
                      </a:lnTo>
                      <a:lnTo>
                        <a:pt x="328" y="1501"/>
                      </a:lnTo>
                      <a:lnTo>
                        <a:pt x="279" y="1513"/>
                      </a:lnTo>
                      <a:lnTo>
                        <a:pt x="207" y="1513"/>
                      </a:lnTo>
                      <a:lnTo>
                        <a:pt x="146" y="1495"/>
                      </a:lnTo>
                      <a:lnTo>
                        <a:pt x="91" y="1459"/>
                      </a:lnTo>
                      <a:lnTo>
                        <a:pt x="43" y="1404"/>
                      </a:lnTo>
                      <a:lnTo>
                        <a:pt x="13" y="1338"/>
                      </a:lnTo>
                      <a:lnTo>
                        <a:pt x="0" y="1271"/>
                      </a:lnTo>
                      <a:lnTo>
                        <a:pt x="13" y="1205"/>
                      </a:lnTo>
                      <a:lnTo>
                        <a:pt x="55" y="1144"/>
                      </a:lnTo>
                      <a:lnTo>
                        <a:pt x="140" y="1096"/>
                      </a:lnTo>
                      <a:lnTo>
                        <a:pt x="73" y="987"/>
                      </a:lnTo>
                      <a:lnTo>
                        <a:pt x="43" y="853"/>
                      </a:lnTo>
                      <a:lnTo>
                        <a:pt x="55" y="708"/>
                      </a:lnTo>
                      <a:lnTo>
                        <a:pt x="110" y="569"/>
                      </a:lnTo>
                      <a:lnTo>
                        <a:pt x="200" y="454"/>
                      </a:lnTo>
                      <a:lnTo>
                        <a:pt x="334" y="381"/>
                      </a:lnTo>
                      <a:lnTo>
                        <a:pt x="504" y="369"/>
                      </a:lnTo>
                      <a:lnTo>
                        <a:pt x="716" y="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0" name="Freeform 1102"/>
                <p:cNvSpPr>
                  <a:spLocks/>
                </p:cNvSpPr>
                <p:nvPr/>
              </p:nvSpPr>
              <p:spPr bwMode="auto">
                <a:xfrm rot="719888">
                  <a:off x="11357" y="11985"/>
                  <a:ext cx="321" cy="418"/>
                </a:xfrm>
                <a:custGeom>
                  <a:avLst/>
                  <a:gdLst>
                    <a:gd name="T0" fmla="*/ 79 w 321"/>
                    <a:gd name="T1" fmla="*/ 243 h 418"/>
                    <a:gd name="T2" fmla="*/ 67 w 321"/>
                    <a:gd name="T3" fmla="*/ 309 h 418"/>
                    <a:gd name="T4" fmla="*/ 85 w 321"/>
                    <a:gd name="T5" fmla="*/ 345 h 418"/>
                    <a:gd name="T6" fmla="*/ 115 w 321"/>
                    <a:gd name="T7" fmla="*/ 345 h 418"/>
                    <a:gd name="T8" fmla="*/ 146 w 321"/>
                    <a:gd name="T9" fmla="*/ 321 h 418"/>
                    <a:gd name="T10" fmla="*/ 158 w 321"/>
                    <a:gd name="T11" fmla="*/ 285 h 418"/>
                    <a:gd name="T12" fmla="*/ 158 w 321"/>
                    <a:gd name="T13" fmla="*/ 261 h 418"/>
                    <a:gd name="T14" fmla="*/ 140 w 321"/>
                    <a:gd name="T15" fmla="*/ 237 h 418"/>
                    <a:gd name="T16" fmla="*/ 127 w 321"/>
                    <a:gd name="T17" fmla="*/ 218 h 418"/>
                    <a:gd name="T18" fmla="*/ 121 w 321"/>
                    <a:gd name="T19" fmla="*/ 194 h 418"/>
                    <a:gd name="T20" fmla="*/ 133 w 321"/>
                    <a:gd name="T21" fmla="*/ 164 h 418"/>
                    <a:gd name="T22" fmla="*/ 152 w 321"/>
                    <a:gd name="T23" fmla="*/ 134 h 418"/>
                    <a:gd name="T24" fmla="*/ 170 w 321"/>
                    <a:gd name="T25" fmla="*/ 109 h 418"/>
                    <a:gd name="T26" fmla="*/ 152 w 321"/>
                    <a:gd name="T27" fmla="*/ 73 h 418"/>
                    <a:gd name="T28" fmla="*/ 170 w 321"/>
                    <a:gd name="T29" fmla="*/ 25 h 418"/>
                    <a:gd name="T30" fmla="*/ 218 w 321"/>
                    <a:gd name="T31" fmla="*/ 0 h 418"/>
                    <a:gd name="T32" fmla="*/ 279 w 321"/>
                    <a:gd name="T33" fmla="*/ 13 h 418"/>
                    <a:gd name="T34" fmla="*/ 321 w 321"/>
                    <a:gd name="T35" fmla="*/ 67 h 418"/>
                    <a:gd name="T36" fmla="*/ 309 w 321"/>
                    <a:gd name="T37" fmla="*/ 115 h 418"/>
                    <a:gd name="T38" fmla="*/ 273 w 321"/>
                    <a:gd name="T39" fmla="*/ 152 h 418"/>
                    <a:gd name="T40" fmla="*/ 230 w 321"/>
                    <a:gd name="T41" fmla="*/ 152 h 418"/>
                    <a:gd name="T42" fmla="*/ 218 w 321"/>
                    <a:gd name="T43" fmla="*/ 170 h 418"/>
                    <a:gd name="T44" fmla="*/ 200 w 321"/>
                    <a:gd name="T45" fmla="*/ 188 h 418"/>
                    <a:gd name="T46" fmla="*/ 194 w 321"/>
                    <a:gd name="T47" fmla="*/ 212 h 418"/>
                    <a:gd name="T48" fmla="*/ 212 w 321"/>
                    <a:gd name="T49" fmla="*/ 237 h 418"/>
                    <a:gd name="T50" fmla="*/ 237 w 321"/>
                    <a:gd name="T51" fmla="*/ 267 h 418"/>
                    <a:gd name="T52" fmla="*/ 243 w 321"/>
                    <a:gd name="T53" fmla="*/ 303 h 418"/>
                    <a:gd name="T54" fmla="*/ 230 w 321"/>
                    <a:gd name="T55" fmla="*/ 339 h 418"/>
                    <a:gd name="T56" fmla="*/ 212 w 321"/>
                    <a:gd name="T57" fmla="*/ 370 h 418"/>
                    <a:gd name="T58" fmla="*/ 182 w 321"/>
                    <a:gd name="T59" fmla="*/ 400 h 418"/>
                    <a:gd name="T60" fmla="*/ 140 w 321"/>
                    <a:gd name="T61" fmla="*/ 418 h 418"/>
                    <a:gd name="T62" fmla="*/ 103 w 321"/>
                    <a:gd name="T63" fmla="*/ 418 h 418"/>
                    <a:gd name="T64" fmla="*/ 61 w 321"/>
                    <a:gd name="T65" fmla="*/ 406 h 418"/>
                    <a:gd name="T66" fmla="*/ 6 w 321"/>
                    <a:gd name="T67" fmla="*/ 352 h 418"/>
                    <a:gd name="T68" fmla="*/ 0 w 321"/>
                    <a:gd name="T69" fmla="*/ 297 h 418"/>
                    <a:gd name="T70" fmla="*/ 24 w 321"/>
                    <a:gd name="T71" fmla="*/ 261 h 418"/>
                    <a:gd name="T72" fmla="*/ 79 w 321"/>
                    <a:gd name="T73" fmla="*/ 243 h 4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21"/>
                    <a:gd name="T112" fmla="*/ 0 h 418"/>
                    <a:gd name="T113" fmla="*/ 321 w 321"/>
                    <a:gd name="T114" fmla="*/ 418 h 4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21" h="418">
                      <a:moveTo>
                        <a:pt x="79" y="243"/>
                      </a:moveTo>
                      <a:lnTo>
                        <a:pt x="67" y="309"/>
                      </a:lnTo>
                      <a:lnTo>
                        <a:pt x="85" y="345"/>
                      </a:lnTo>
                      <a:lnTo>
                        <a:pt x="115" y="345"/>
                      </a:lnTo>
                      <a:lnTo>
                        <a:pt x="146" y="321"/>
                      </a:lnTo>
                      <a:lnTo>
                        <a:pt x="158" y="285"/>
                      </a:lnTo>
                      <a:lnTo>
                        <a:pt x="158" y="261"/>
                      </a:lnTo>
                      <a:lnTo>
                        <a:pt x="140" y="237"/>
                      </a:lnTo>
                      <a:lnTo>
                        <a:pt x="127" y="218"/>
                      </a:lnTo>
                      <a:lnTo>
                        <a:pt x="121" y="194"/>
                      </a:lnTo>
                      <a:lnTo>
                        <a:pt x="133" y="164"/>
                      </a:lnTo>
                      <a:lnTo>
                        <a:pt x="152" y="134"/>
                      </a:lnTo>
                      <a:lnTo>
                        <a:pt x="170" y="109"/>
                      </a:lnTo>
                      <a:lnTo>
                        <a:pt x="152" y="73"/>
                      </a:lnTo>
                      <a:lnTo>
                        <a:pt x="170" y="25"/>
                      </a:lnTo>
                      <a:lnTo>
                        <a:pt x="218" y="0"/>
                      </a:lnTo>
                      <a:lnTo>
                        <a:pt x="279" y="13"/>
                      </a:lnTo>
                      <a:lnTo>
                        <a:pt x="321" y="67"/>
                      </a:lnTo>
                      <a:lnTo>
                        <a:pt x="309" y="115"/>
                      </a:lnTo>
                      <a:lnTo>
                        <a:pt x="273" y="152"/>
                      </a:lnTo>
                      <a:lnTo>
                        <a:pt x="230" y="152"/>
                      </a:lnTo>
                      <a:lnTo>
                        <a:pt x="218" y="170"/>
                      </a:lnTo>
                      <a:lnTo>
                        <a:pt x="200" y="188"/>
                      </a:lnTo>
                      <a:lnTo>
                        <a:pt x="194" y="212"/>
                      </a:lnTo>
                      <a:lnTo>
                        <a:pt x="212" y="237"/>
                      </a:lnTo>
                      <a:lnTo>
                        <a:pt x="237" y="267"/>
                      </a:lnTo>
                      <a:lnTo>
                        <a:pt x="243" y="303"/>
                      </a:lnTo>
                      <a:lnTo>
                        <a:pt x="230" y="339"/>
                      </a:lnTo>
                      <a:lnTo>
                        <a:pt x="212" y="370"/>
                      </a:lnTo>
                      <a:lnTo>
                        <a:pt x="182" y="400"/>
                      </a:lnTo>
                      <a:lnTo>
                        <a:pt x="140" y="418"/>
                      </a:lnTo>
                      <a:lnTo>
                        <a:pt x="103" y="418"/>
                      </a:lnTo>
                      <a:lnTo>
                        <a:pt x="61" y="406"/>
                      </a:lnTo>
                      <a:lnTo>
                        <a:pt x="6" y="352"/>
                      </a:lnTo>
                      <a:lnTo>
                        <a:pt x="0" y="297"/>
                      </a:lnTo>
                      <a:lnTo>
                        <a:pt x="24" y="261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1" name="Freeform 1103"/>
                <p:cNvSpPr>
                  <a:spLocks/>
                </p:cNvSpPr>
                <p:nvPr/>
              </p:nvSpPr>
              <p:spPr bwMode="auto">
                <a:xfrm rot="719888">
                  <a:off x="11576" y="12046"/>
                  <a:ext cx="73" cy="72"/>
                </a:xfrm>
                <a:custGeom>
                  <a:avLst/>
                  <a:gdLst>
                    <a:gd name="T0" fmla="*/ 18 w 73"/>
                    <a:gd name="T1" fmla="*/ 66 h 72"/>
                    <a:gd name="T2" fmla="*/ 30 w 73"/>
                    <a:gd name="T3" fmla="*/ 72 h 72"/>
                    <a:gd name="T4" fmla="*/ 49 w 73"/>
                    <a:gd name="T5" fmla="*/ 72 h 72"/>
                    <a:gd name="T6" fmla="*/ 61 w 73"/>
                    <a:gd name="T7" fmla="*/ 66 h 72"/>
                    <a:gd name="T8" fmla="*/ 67 w 73"/>
                    <a:gd name="T9" fmla="*/ 60 h 72"/>
                    <a:gd name="T10" fmla="*/ 73 w 73"/>
                    <a:gd name="T11" fmla="*/ 48 h 72"/>
                    <a:gd name="T12" fmla="*/ 73 w 73"/>
                    <a:gd name="T13" fmla="*/ 30 h 72"/>
                    <a:gd name="T14" fmla="*/ 67 w 73"/>
                    <a:gd name="T15" fmla="*/ 18 h 72"/>
                    <a:gd name="T16" fmla="*/ 55 w 73"/>
                    <a:gd name="T17" fmla="*/ 6 h 72"/>
                    <a:gd name="T18" fmla="*/ 43 w 73"/>
                    <a:gd name="T19" fmla="*/ 0 h 72"/>
                    <a:gd name="T20" fmla="*/ 30 w 73"/>
                    <a:gd name="T21" fmla="*/ 0 h 72"/>
                    <a:gd name="T22" fmla="*/ 18 w 73"/>
                    <a:gd name="T23" fmla="*/ 6 h 72"/>
                    <a:gd name="T24" fmla="*/ 6 w 73"/>
                    <a:gd name="T25" fmla="*/ 18 h 72"/>
                    <a:gd name="T26" fmla="*/ 0 w 73"/>
                    <a:gd name="T27" fmla="*/ 30 h 72"/>
                    <a:gd name="T28" fmla="*/ 0 w 73"/>
                    <a:gd name="T29" fmla="*/ 48 h 72"/>
                    <a:gd name="T30" fmla="*/ 6 w 73"/>
                    <a:gd name="T31" fmla="*/ 60 h 72"/>
                    <a:gd name="T32" fmla="*/ 18 w 73"/>
                    <a:gd name="T33" fmla="*/ 6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2"/>
                    <a:gd name="T53" fmla="*/ 73 w 7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2">
                      <a:moveTo>
                        <a:pt x="18" y="66"/>
                      </a:moveTo>
                      <a:lnTo>
                        <a:pt x="30" y="72"/>
                      </a:lnTo>
                      <a:lnTo>
                        <a:pt x="49" y="72"/>
                      </a:lnTo>
                      <a:lnTo>
                        <a:pt x="61" y="66"/>
                      </a:lnTo>
                      <a:lnTo>
                        <a:pt x="67" y="60"/>
                      </a:lnTo>
                      <a:lnTo>
                        <a:pt x="73" y="48"/>
                      </a:lnTo>
                      <a:lnTo>
                        <a:pt x="73" y="30"/>
                      </a:lnTo>
                      <a:lnTo>
                        <a:pt x="67" y="18"/>
                      </a:lnTo>
                      <a:lnTo>
                        <a:pt x="55" y="6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8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2" name="Freeform 1104"/>
                <p:cNvSpPr>
                  <a:spLocks/>
                </p:cNvSpPr>
                <p:nvPr/>
              </p:nvSpPr>
              <p:spPr bwMode="auto">
                <a:xfrm rot="719888">
                  <a:off x="11594" y="12750"/>
                  <a:ext cx="461" cy="400"/>
                </a:xfrm>
                <a:custGeom>
                  <a:avLst/>
                  <a:gdLst>
                    <a:gd name="T0" fmla="*/ 30 w 461"/>
                    <a:gd name="T1" fmla="*/ 67 h 400"/>
                    <a:gd name="T2" fmla="*/ 49 w 461"/>
                    <a:gd name="T3" fmla="*/ 49 h 400"/>
                    <a:gd name="T4" fmla="*/ 79 w 461"/>
                    <a:gd name="T5" fmla="*/ 31 h 400"/>
                    <a:gd name="T6" fmla="*/ 115 w 461"/>
                    <a:gd name="T7" fmla="*/ 19 h 400"/>
                    <a:gd name="T8" fmla="*/ 164 w 461"/>
                    <a:gd name="T9" fmla="*/ 7 h 400"/>
                    <a:gd name="T10" fmla="*/ 212 w 461"/>
                    <a:gd name="T11" fmla="*/ 0 h 400"/>
                    <a:gd name="T12" fmla="*/ 261 w 461"/>
                    <a:gd name="T13" fmla="*/ 0 h 400"/>
                    <a:gd name="T14" fmla="*/ 303 w 461"/>
                    <a:gd name="T15" fmla="*/ 0 h 400"/>
                    <a:gd name="T16" fmla="*/ 346 w 461"/>
                    <a:gd name="T17" fmla="*/ 7 h 400"/>
                    <a:gd name="T18" fmla="*/ 424 w 461"/>
                    <a:gd name="T19" fmla="*/ 73 h 400"/>
                    <a:gd name="T20" fmla="*/ 455 w 461"/>
                    <a:gd name="T21" fmla="*/ 194 h 400"/>
                    <a:gd name="T22" fmla="*/ 461 w 461"/>
                    <a:gd name="T23" fmla="*/ 309 h 400"/>
                    <a:gd name="T24" fmla="*/ 455 w 461"/>
                    <a:gd name="T25" fmla="*/ 364 h 400"/>
                    <a:gd name="T26" fmla="*/ 418 w 461"/>
                    <a:gd name="T27" fmla="*/ 376 h 400"/>
                    <a:gd name="T28" fmla="*/ 364 w 461"/>
                    <a:gd name="T29" fmla="*/ 388 h 400"/>
                    <a:gd name="T30" fmla="*/ 303 w 461"/>
                    <a:gd name="T31" fmla="*/ 394 h 400"/>
                    <a:gd name="T32" fmla="*/ 237 w 461"/>
                    <a:gd name="T33" fmla="*/ 400 h 400"/>
                    <a:gd name="T34" fmla="*/ 170 w 461"/>
                    <a:gd name="T35" fmla="*/ 400 h 400"/>
                    <a:gd name="T36" fmla="*/ 109 w 461"/>
                    <a:gd name="T37" fmla="*/ 394 h 400"/>
                    <a:gd name="T38" fmla="*/ 61 w 461"/>
                    <a:gd name="T39" fmla="*/ 394 h 400"/>
                    <a:gd name="T40" fmla="*/ 30 w 461"/>
                    <a:gd name="T41" fmla="*/ 382 h 400"/>
                    <a:gd name="T42" fmla="*/ 6 w 461"/>
                    <a:gd name="T43" fmla="*/ 327 h 400"/>
                    <a:gd name="T44" fmla="*/ 0 w 461"/>
                    <a:gd name="T45" fmla="*/ 230 h 400"/>
                    <a:gd name="T46" fmla="*/ 12 w 461"/>
                    <a:gd name="T47" fmla="*/ 134 h 400"/>
                    <a:gd name="T48" fmla="*/ 30 w 461"/>
                    <a:gd name="T49" fmla="*/ 67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61"/>
                    <a:gd name="T76" fmla="*/ 0 h 400"/>
                    <a:gd name="T77" fmla="*/ 461 w 461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61" h="400">
                      <a:moveTo>
                        <a:pt x="30" y="67"/>
                      </a:moveTo>
                      <a:lnTo>
                        <a:pt x="49" y="49"/>
                      </a:lnTo>
                      <a:lnTo>
                        <a:pt x="79" y="31"/>
                      </a:lnTo>
                      <a:lnTo>
                        <a:pt x="115" y="19"/>
                      </a:lnTo>
                      <a:lnTo>
                        <a:pt x="164" y="7"/>
                      </a:lnTo>
                      <a:lnTo>
                        <a:pt x="212" y="0"/>
                      </a:lnTo>
                      <a:lnTo>
                        <a:pt x="261" y="0"/>
                      </a:lnTo>
                      <a:lnTo>
                        <a:pt x="303" y="0"/>
                      </a:lnTo>
                      <a:lnTo>
                        <a:pt x="346" y="7"/>
                      </a:lnTo>
                      <a:lnTo>
                        <a:pt x="424" y="73"/>
                      </a:lnTo>
                      <a:lnTo>
                        <a:pt x="455" y="194"/>
                      </a:lnTo>
                      <a:lnTo>
                        <a:pt x="461" y="309"/>
                      </a:lnTo>
                      <a:lnTo>
                        <a:pt x="455" y="364"/>
                      </a:lnTo>
                      <a:lnTo>
                        <a:pt x="418" y="376"/>
                      </a:lnTo>
                      <a:lnTo>
                        <a:pt x="364" y="388"/>
                      </a:lnTo>
                      <a:lnTo>
                        <a:pt x="303" y="394"/>
                      </a:lnTo>
                      <a:lnTo>
                        <a:pt x="237" y="400"/>
                      </a:lnTo>
                      <a:lnTo>
                        <a:pt x="170" y="400"/>
                      </a:lnTo>
                      <a:lnTo>
                        <a:pt x="109" y="394"/>
                      </a:lnTo>
                      <a:lnTo>
                        <a:pt x="61" y="394"/>
                      </a:lnTo>
                      <a:lnTo>
                        <a:pt x="30" y="382"/>
                      </a:lnTo>
                      <a:lnTo>
                        <a:pt x="6" y="327"/>
                      </a:lnTo>
                      <a:lnTo>
                        <a:pt x="0" y="230"/>
                      </a:lnTo>
                      <a:lnTo>
                        <a:pt x="12" y="13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3" name="Freeform 1105"/>
                <p:cNvSpPr>
                  <a:spLocks/>
                </p:cNvSpPr>
                <p:nvPr/>
              </p:nvSpPr>
              <p:spPr bwMode="auto">
                <a:xfrm rot="719888">
                  <a:off x="7311" y="11920"/>
                  <a:ext cx="903" cy="1120"/>
                </a:xfrm>
                <a:custGeom>
                  <a:avLst/>
                  <a:gdLst>
                    <a:gd name="T0" fmla="*/ 455 w 903"/>
                    <a:gd name="T1" fmla="*/ 1101 h 1120"/>
                    <a:gd name="T2" fmla="*/ 546 w 903"/>
                    <a:gd name="T3" fmla="*/ 1059 h 1120"/>
                    <a:gd name="T4" fmla="*/ 631 w 903"/>
                    <a:gd name="T5" fmla="*/ 1005 h 1120"/>
                    <a:gd name="T6" fmla="*/ 709 w 903"/>
                    <a:gd name="T7" fmla="*/ 932 h 1120"/>
                    <a:gd name="T8" fmla="*/ 776 w 903"/>
                    <a:gd name="T9" fmla="*/ 841 h 1120"/>
                    <a:gd name="T10" fmla="*/ 831 w 903"/>
                    <a:gd name="T11" fmla="*/ 750 h 1120"/>
                    <a:gd name="T12" fmla="*/ 873 w 903"/>
                    <a:gd name="T13" fmla="*/ 641 h 1120"/>
                    <a:gd name="T14" fmla="*/ 897 w 903"/>
                    <a:gd name="T15" fmla="*/ 532 h 1120"/>
                    <a:gd name="T16" fmla="*/ 903 w 903"/>
                    <a:gd name="T17" fmla="*/ 423 h 1120"/>
                    <a:gd name="T18" fmla="*/ 897 w 903"/>
                    <a:gd name="T19" fmla="*/ 320 h 1120"/>
                    <a:gd name="T20" fmla="*/ 867 w 903"/>
                    <a:gd name="T21" fmla="*/ 224 h 1120"/>
                    <a:gd name="T22" fmla="*/ 825 w 903"/>
                    <a:gd name="T23" fmla="*/ 145 h 1120"/>
                    <a:gd name="T24" fmla="*/ 770 w 903"/>
                    <a:gd name="T25" fmla="*/ 78 h 1120"/>
                    <a:gd name="T26" fmla="*/ 703 w 903"/>
                    <a:gd name="T27" fmla="*/ 36 h 1120"/>
                    <a:gd name="T28" fmla="*/ 624 w 903"/>
                    <a:gd name="T29" fmla="*/ 6 h 1120"/>
                    <a:gd name="T30" fmla="*/ 540 w 903"/>
                    <a:gd name="T31" fmla="*/ 0 h 1120"/>
                    <a:gd name="T32" fmla="*/ 449 w 903"/>
                    <a:gd name="T33" fmla="*/ 18 h 1120"/>
                    <a:gd name="T34" fmla="*/ 358 w 903"/>
                    <a:gd name="T35" fmla="*/ 54 h 1120"/>
                    <a:gd name="T36" fmla="*/ 273 w 903"/>
                    <a:gd name="T37" fmla="*/ 115 h 1120"/>
                    <a:gd name="T38" fmla="*/ 200 w 903"/>
                    <a:gd name="T39" fmla="*/ 181 h 1120"/>
                    <a:gd name="T40" fmla="*/ 133 w 903"/>
                    <a:gd name="T41" fmla="*/ 272 h 1120"/>
                    <a:gd name="T42" fmla="*/ 79 w 903"/>
                    <a:gd name="T43" fmla="*/ 369 h 1120"/>
                    <a:gd name="T44" fmla="*/ 36 w 903"/>
                    <a:gd name="T45" fmla="*/ 472 h 1120"/>
                    <a:gd name="T46" fmla="*/ 6 w 903"/>
                    <a:gd name="T47" fmla="*/ 581 h 1120"/>
                    <a:gd name="T48" fmla="*/ 0 w 903"/>
                    <a:gd name="T49" fmla="*/ 690 h 1120"/>
                    <a:gd name="T50" fmla="*/ 12 w 903"/>
                    <a:gd name="T51" fmla="*/ 799 h 1120"/>
                    <a:gd name="T52" fmla="*/ 36 w 903"/>
                    <a:gd name="T53" fmla="*/ 889 h 1120"/>
                    <a:gd name="T54" fmla="*/ 79 w 903"/>
                    <a:gd name="T55" fmla="*/ 974 h 1120"/>
                    <a:gd name="T56" fmla="*/ 133 w 903"/>
                    <a:gd name="T57" fmla="*/ 1035 h 1120"/>
                    <a:gd name="T58" fmla="*/ 200 w 903"/>
                    <a:gd name="T59" fmla="*/ 1083 h 1120"/>
                    <a:gd name="T60" fmla="*/ 279 w 903"/>
                    <a:gd name="T61" fmla="*/ 1107 h 1120"/>
                    <a:gd name="T62" fmla="*/ 364 w 903"/>
                    <a:gd name="T63" fmla="*/ 1120 h 1120"/>
                    <a:gd name="T64" fmla="*/ 455 w 903"/>
                    <a:gd name="T65" fmla="*/ 1101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1"/>
                      </a:moveTo>
                      <a:lnTo>
                        <a:pt x="546" y="1059"/>
                      </a:lnTo>
                      <a:lnTo>
                        <a:pt x="631" y="1005"/>
                      </a:lnTo>
                      <a:lnTo>
                        <a:pt x="709" y="932"/>
                      </a:lnTo>
                      <a:lnTo>
                        <a:pt x="776" y="841"/>
                      </a:lnTo>
                      <a:lnTo>
                        <a:pt x="831" y="750"/>
                      </a:lnTo>
                      <a:lnTo>
                        <a:pt x="873" y="641"/>
                      </a:lnTo>
                      <a:lnTo>
                        <a:pt x="897" y="532"/>
                      </a:lnTo>
                      <a:lnTo>
                        <a:pt x="903" y="423"/>
                      </a:lnTo>
                      <a:lnTo>
                        <a:pt x="897" y="320"/>
                      </a:lnTo>
                      <a:lnTo>
                        <a:pt x="867" y="224"/>
                      </a:lnTo>
                      <a:lnTo>
                        <a:pt x="825" y="145"/>
                      </a:lnTo>
                      <a:lnTo>
                        <a:pt x="770" y="78"/>
                      </a:lnTo>
                      <a:lnTo>
                        <a:pt x="703" y="36"/>
                      </a:lnTo>
                      <a:lnTo>
                        <a:pt x="624" y="6"/>
                      </a:lnTo>
                      <a:lnTo>
                        <a:pt x="540" y="0"/>
                      </a:lnTo>
                      <a:lnTo>
                        <a:pt x="449" y="18"/>
                      </a:lnTo>
                      <a:lnTo>
                        <a:pt x="358" y="54"/>
                      </a:lnTo>
                      <a:lnTo>
                        <a:pt x="273" y="115"/>
                      </a:lnTo>
                      <a:lnTo>
                        <a:pt x="200" y="181"/>
                      </a:lnTo>
                      <a:lnTo>
                        <a:pt x="133" y="272"/>
                      </a:lnTo>
                      <a:lnTo>
                        <a:pt x="79" y="369"/>
                      </a:lnTo>
                      <a:lnTo>
                        <a:pt x="36" y="472"/>
                      </a:lnTo>
                      <a:lnTo>
                        <a:pt x="6" y="581"/>
                      </a:lnTo>
                      <a:lnTo>
                        <a:pt x="0" y="690"/>
                      </a:lnTo>
                      <a:lnTo>
                        <a:pt x="12" y="799"/>
                      </a:lnTo>
                      <a:lnTo>
                        <a:pt x="36" y="889"/>
                      </a:lnTo>
                      <a:lnTo>
                        <a:pt x="79" y="974"/>
                      </a:lnTo>
                      <a:lnTo>
                        <a:pt x="133" y="1035"/>
                      </a:lnTo>
                      <a:lnTo>
                        <a:pt x="200" y="1083"/>
                      </a:lnTo>
                      <a:lnTo>
                        <a:pt x="279" y="1107"/>
                      </a:lnTo>
                      <a:lnTo>
                        <a:pt x="364" y="1120"/>
                      </a:lnTo>
                      <a:lnTo>
                        <a:pt x="455" y="1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4" name="Freeform 1106"/>
                <p:cNvSpPr>
                  <a:spLocks/>
                </p:cNvSpPr>
                <p:nvPr/>
              </p:nvSpPr>
              <p:spPr bwMode="auto">
                <a:xfrm rot="719888">
                  <a:off x="7608" y="12290"/>
                  <a:ext cx="315" cy="381"/>
                </a:xfrm>
                <a:custGeom>
                  <a:avLst/>
                  <a:gdLst>
                    <a:gd name="T0" fmla="*/ 158 w 315"/>
                    <a:gd name="T1" fmla="*/ 375 h 381"/>
                    <a:gd name="T2" fmla="*/ 218 w 315"/>
                    <a:gd name="T3" fmla="*/ 345 h 381"/>
                    <a:gd name="T4" fmla="*/ 267 w 315"/>
                    <a:gd name="T5" fmla="*/ 284 h 381"/>
                    <a:gd name="T6" fmla="*/ 303 w 315"/>
                    <a:gd name="T7" fmla="*/ 218 h 381"/>
                    <a:gd name="T8" fmla="*/ 315 w 315"/>
                    <a:gd name="T9" fmla="*/ 139 h 381"/>
                    <a:gd name="T10" fmla="*/ 303 w 315"/>
                    <a:gd name="T11" fmla="*/ 73 h 381"/>
                    <a:gd name="T12" fmla="*/ 267 w 315"/>
                    <a:gd name="T13" fmla="*/ 24 h 381"/>
                    <a:gd name="T14" fmla="*/ 218 w 315"/>
                    <a:gd name="T15" fmla="*/ 0 h 381"/>
                    <a:gd name="T16" fmla="*/ 158 w 315"/>
                    <a:gd name="T17" fmla="*/ 0 h 381"/>
                    <a:gd name="T18" fmla="*/ 97 w 315"/>
                    <a:gd name="T19" fmla="*/ 30 h 381"/>
                    <a:gd name="T20" fmla="*/ 43 w 315"/>
                    <a:gd name="T21" fmla="*/ 85 h 381"/>
                    <a:gd name="T22" fmla="*/ 12 w 315"/>
                    <a:gd name="T23" fmla="*/ 157 h 381"/>
                    <a:gd name="T24" fmla="*/ 0 w 315"/>
                    <a:gd name="T25" fmla="*/ 236 h 381"/>
                    <a:gd name="T26" fmla="*/ 12 w 315"/>
                    <a:gd name="T27" fmla="*/ 303 h 381"/>
                    <a:gd name="T28" fmla="*/ 43 w 315"/>
                    <a:gd name="T29" fmla="*/ 357 h 381"/>
                    <a:gd name="T30" fmla="*/ 97 w 315"/>
                    <a:gd name="T31" fmla="*/ 381 h 381"/>
                    <a:gd name="T32" fmla="*/ 158 w 315"/>
                    <a:gd name="T33" fmla="*/ 375 h 3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5"/>
                    <a:gd name="T52" fmla="*/ 0 h 381"/>
                    <a:gd name="T53" fmla="*/ 315 w 315"/>
                    <a:gd name="T54" fmla="*/ 381 h 3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5" h="381">
                      <a:moveTo>
                        <a:pt x="158" y="375"/>
                      </a:moveTo>
                      <a:lnTo>
                        <a:pt x="218" y="345"/>
                      </a:lnTo>
                      <a:lnTo>
                        <a:pt x="267" y="284"/>
                      </a:lnTo>
                      <a:lnTo>
                        <a:pt x="303" y="218"/>
                      </a:lnTo>
                      <a:lnTo>
                        <a:pt x="315" y="139"/>
                      </a:lnTo>
                      <a:lnTo>
                        <a:pt x="303" y="73"/>
                      </a:lnTo>
                      <a:lnTo>
                        <a:pt x="267" y="24"/>
                      </a:lnTo>
                      <a:lnTo>
                        <a:pt x="218" y="0"/>
                      </a:lnTo>
                      <a:lnTo>
                        <a:pt x="158" y="0"/>
                      </a:lnTo>
                      <a:lnTo>
                        <a:pt x="97" y="30"/>
                      </a:lnTo>
                      <a:lnTo>
                        <a:pt x="43" y="85"/>
                      </a:lnTo>
                      <a:lnTo>
                        <a:pt x="12" y="157"/>
                      </a:lnTo>
                      <a:lnTo>
                        <a:pt x="0" y="236"/>
                      </a:lnTo>
                      <a:lnTo>
                        <a:pt x="12" y="303"/>
                      </a:lnTo>
                      <a:lnTo>
                        <a:pt x="43" y="357"/>
                      </a:lnTo>
                      <a:lnTo>
                        <a:pt x="97" y="381"/>
                      </a:lnTo>
                      <a:lnTo>
                        <a:pt x="158" y="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5" name="Freeform 1107"/>
                <p:cNvSpPr>
                  <a:spLocks/>
                </p:cNvSpPr>
                <p:nvPr/>
              </p:nvSpPr>
              <p:spPr bwMode="auto">
                <a:xfrm rot="719888">
                  <a:off x="10116" y="11903"/>
                  <a:ext cx="903" cy="1120"/>
                </a:xfrm>
                <a:custGeom>
                  <a:avLst/>
                  <a:gdLst>
                    <a:gd name="T0" fmla="*/ 455 w 903"/>
                    <a:gd name="T1" fmla="*/ 1102 h 1120"/>
                    <a:gd name="T2" fmla="*/ 546 w 903"/>
                    <a:gd name="T3" fmla="*/ 1066 h 1120"/>
                    <a:gd name="T4" fmla="*/ 631 w 903"/>
                    <a:gd name="T5" fmla="*/ 1011 h 1120"/>
                    <a:gd name="T6" fmla="*/ 703 w 903"/>
                    <a:gd name="T7" fmla="*/ 939 h 1120"/>
                    <a:gd name="T8" fmla="*/ 770 w 903"/>
                    <a:gd name="T9" fmla="*/ 854 h 1120"/>
                    <a:gd name="T10" fmla="*/ 825 w 903"/>
                    <a:gd name="T11" fmla="*/ 757 h 1120"/>
                    <a:gd name="T12" fmla="*/ 867 w 903"/>
                    <a:gd name="T13" fmla="*/ 648 h 1120"/>
                    <a:gd name="T14" fmla="*/ 897 w 903"/>
                    <a:gd name="T15" fmla="*/ 539 h 1120"/>
                    <a:gd name="T16" fmla="*/ 903 w 903"/>
                    <a:gd name="T17" fmla="*/ 430 h 1120"/>
                    <a:gd name="T18" fmla="*/ 891 w 903"/>
                    <a:gd name="T19" fmla="*/ 321 h 1120"/>
                    <a:gd name="T20" fmla="*/ 867 w 903"/>
                    <a:gd name="T21" fmla="*/ 230 h 1120"/>
                    <a:gd name="T22" fmla="*/ 825 w 903"/>
                    <a:gd name="T23" fmla="*/ 146 h 1120"/>
                    <a:gd name="T24" fmla="*/ 770 w 903"/>
                    <a:gd name="T25" fmla="*/ 85 h 1120"/>
                    <a:gd name="T26" fmla="*/ 703 w 903"/>
                    <a:gd name="T27" fmla="*/ 37 h 1120"/>
                    <a:gd name="T28" fmla="*/ 625 w 903"/>
                    <a:gd name="T29" fmla="*/ 13 h 1120"/>
                    <a:gd name="T30" fmla="*/ 540 w 903"/>
                    <a:gd name="T31" fmla="*/ 0 h 1120"/>
                    <a:gd name="T32" fmla="*/ 449 w 903"/>
                    <a:gd name="T33" fmla="*/ 19 h 1120"/>
                    <a:gd name="T34" fmla="*/ 358 w 903"/>
                    <a:gd name="T35" fmla="*/ 55 h 1120"/>
                    <a:gd name="T36" fmla="*/ 273 w 903"/>
                    <a:gd name="T37" fmla="*/ 115 h 1120"/>
                    <a:gd name="T38" fmla="*/ 200 w 903"/>
                    <a:gd name="T39" fmla="*/ 188 h 1120"/>
                    <a:gd name="T40" fmla="*/ 134 w 903"/>
                    <a:gd name="T41" fmla="*/ 273 h 1120"/>
                    <a:gd name="T42" fmla="*/ 79 w 903"/>
                    <a:gd name="T43" fmla="*/ 370 h 1120"/>
                    <a:gd name="T44" fmla="*/ 37 w 903"/>
                    <a:gd name="T45" fmla="*/ 479 h 1120"/>
                    <a:gd name="T46" fmla="*/ 6 w 903"/>
                    <a:gd name="T47" fmla="*/ 588 h 1120"/>
                    <a:gd name="T48" fmla="*/ 0 w 903"/>
                    <a:gd name="T49" fmla="*/ 697 h 1120"/>
                    <a:gd name="T50" fmla="*/ 12 w 903"/>
                    <a:gd name="T51" fmla="*/ 805 h 1120"/>
                    <a:gd name="T52" fmla="*/ 37 w 903"/>
                    <a:gd name="T53" fmla="*/ 896 h 1120"/>
                    <a:gd name="T54" fmla="*/ 79 w 903"/>
                    <a:gd name="T55" fmla="*/ 981 h 1120"/>
                    <a:gd name="T56" fmla="*/ 134 w 903"/>
                    <a:gd name="T57" fmla="*/ 1042 h 1120"/>
                    <a:gd name="T58" fmla="*/ 200 w 903"/>
                    <a:gd name="T59" fmla="*/ 1090 h 1120"/>
                    <a:gd name="T60" fmla="*/ 279 w 903"/>
                    <a:gd name="T61" fmla="*/ 1114 h 1120"/>
                    <a:gd name="T62" fmla="*/ 364 w 903"/>
                    <a:gd name="T63" fmla="*/ 1120 h 1120"/>
                    <a:gd name="T64" fmla="*/ 455 w 903"/>
                    <a:gd name="T65" fmla="*/ 1102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2"/>
                      </a:moveTo>
                      <a:lnTo>
                        <a:pt x="546" y="1066"/>
                      </a:lnTo>
                      <a:lnTo>
                        <a:pt x="631" y="1011"/>
                      </a:lnTo>
                      <a:lnTo>
                        <a:pt x="703" y="939"/>
                      </a:lnTo>
                      <a:lnTo>
                        <a:pt x="770" y="854"/>
                      </a:lnTo>
                      <a:lnTo>
                        <a:pt x="825" y="757"/>
                      </a:lnTo>
                      <a:lnTo>
                        <a:pt x="867" y="648"/>
                      </a:lnTo>
                      <a:lnTo>
                        <a:pt x="897" y="539"/>
                      </a:lnTo>
                      <a:lnTo>
                        <a:pt x="903" y="430"/>
                      </a:lnTo>
                      <a:lnTo>
                        <a:pt x="891" y="321"/>
                      </a:lnTo>
                      <a:lnTo>
                        <a:pt x="867" y="230"/>
                      </a:lnTo>
                      <a:lnTo>
                        <a:pt x="825" y="146"/>
                      </a:lnTo>
                      <a:lnTo>
                        <a:pt x="770" y="85"/>
                      </a:lnTo>
                      <a:lnTo>
                        <a:pt x="703" y="37"/>
                      </a:lnTo>
                      <a:lnTo>
                        <a:pt x="625" y="13"/>
                      </a:lnTo>
                      <a:lnTo>
                        <a:pt x="540" y="0"/>
                      </a:lnTo>
                      <a:lnTo>
                        <a:pt x="449" y="19"/>
                      </a:lnTo>
                      <a:lnTo>
                        <a:pt x="358" y="55"/>
                      </a:lnTo>
                      <a:lnTo>
                        <a:pt x="273" y="115"/>
                      </a:lnTo>
                      <a:lnTo>
                        <a:pt x="200" y="188"/>
                      </a:lnTo>
                      <a:lnTo>
                        <a:pt x="134" y="273"/>
                      </a:lnTo>
                      <a:lnTo>
                        <a:pt x="79" y="370"/>
                      </a:lnTo>
                      <a:lnTo>
                        <a:pt x="37" y="479"/>
                      </a:lnTo>
                      <a:lnTo>
                        <a:pt x="6" y="588"/>
                      </a:lnTo>
                      <a:lnTo>
                        <a:pt x="0" y="697"/>
                      </a:lnTo>
                      <a:lnTo>
                        <a:pt x="12" y="805"/>
                      </a:lnTo>
                      <a:lnTo>
                        <a:pt x="37" y="896"/>
                      </a:lnTo>
                      <a:lnTo>
                        <a:pt x="79" y="981"/>
                      </a:lnTo>
                      <a:lnTo>
                        <a:pt x="134" y="1042"/>
                      </a:lnTo>
                      <a:lnTo>
                        <a:pt x="200" y="1090"/>
                      </a:lnTo>
                      <a:lnTo>
                        <a:pt x="279" y="1114"/>
                      </a:lnTo>
                      <a:lnTo>
                        <a:pt x="364" y="1120"/>
                      </a:lnTo>
                      <a:lnTo>
                        <a:pt x="455" y="1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6" name="Freeform 1108"/>
                <p:cNvSpPr>
                  <a:spLocks/>
                </p:cNvSpPr>
                <p:nvPr/>
              </p:nvSpPr>
              <p:spPr bwMode="auto">
                <a:xfrm rot="719888">
                  <a:off x="10406" y="12272"/>
                  <a:ext cx="321" cy="387"/>
                </a:xfrm>
                <a:custGeom>
                  <a:avLst/>
                  <a:gdLst>
                    <a:gd name="T0" fmla="*/ 164 w 321"/>
                    <a:gd name="T1" fmla="*/ 387 h 387"/>
                    <a:gd name="T2" fmla="*/ 224 w 321"/>
                    <a:gd name="T3" fmla="*/ 351 h 387"/>
                    <a:gd name="T4" fmla="*/ 273 w 321"/>
                    <a:gd name="T5" fmla="*/ 296 h 387"/>
                    <a:gd name="T6" fmla="*/ 309 w 321"/>
                    <a:gd name="T7" fmla="*/ 224 h 387"/>
                    <a:gd name="T8" fmla="*/ 321 w 321"/>
                    <a:gd name="T9" fmla="*/ 145 h 387"/>
                    <a:gd name="T10" fmla="*/ 309 w 321"/>
                    <a:gd name="T11" fmla="*/ 78 h 387"/>
                    <a:gd name="T12" fmla="*/ 273 w 321"/>
                    <a:gd name="T13" fmla="*/ 24 h 387"/>
                    <a:gd name="T14" fmla="*/ 224 w 321"/>
                    <a:gd name="T15" fmla="*/ 0 h 387"/>
                    <a:gd name="T16" fmla="*/ 158 w 321"/>
                    <a:gd name="T17" fmla="*/ 6 h 387"/>
                    <a:gd name="T18" fmla="*/ 97 w 321"/>
                    <a:gd name="T19" fmla="*/ 36 h 387"/>
                    <a:gd name="T20" fmla="*/ 49 w 321"/>
                    <a:gd name="T21" fmla="*/ 96 h 387"/>
                    <a:gd name="T22" fmla="*/ 12 w 321"/>
                    <a:gd name="T23" fmla="*/ 163 h 387"/>
                    <a:gd name="T24" fmla="*/ 0 w 321"/>
                    <a:gd name="T25" fmla="*/ 242 h 387"/>
                    <a:gd name="T26" fmla="*/ 12 w 321"/>
                    <a:gd name="T27" fmla="*/ 308 h 387"/>
                    <a:gd name="T28" fmla="*/ 49 w 321"/>
                    <a:gd name="T29" fmla="*/ 363 h 387"/>
                    <a:gd name="T30" fmla="*/ 97 w 321"/>
                    <a:gd name="T31" fmla="*/ 387 h 387"/>
                    <a:gd name="T32" fmla="*/ 164 w 321"/>
                    <a:gd name="T33" fmla="*/ 387 h 3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1"/>
                    <a:gd name="T52" fmla="*/ 0 h 387"/>
                    <a:gd name="T53" fmla="*/ 321 w 321"/>
                    <a:gd name="T54" fmla="*/ 387 h 3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1" h="387">
                      <a:moveTo>
                        <a:pt x="164" y="387"/>
                      </a:moveTo>
                      <a:lnTo>
                        <a:pt x="224" y="351"/>
                      </a:lnTo>
                      <a:lnTo>
                        <a:pt x="273" y="296"/>
                      </a:lnTo>
                      <a:lnTo>
                        <a:pt x="309" y="224"/>
                      </a:lnTo>
                      <a:lnTo>
                        <a:pt x="321" y="145"/>
                      </a:lnTo>
                      <a:lnTo>
                        <a:pt x="309" y="78"/>
                      </a:lnTo>
                      <a:lnTo>
                        <a:pt x="273" y="24"/>
                      </a:lnTo>
                      <a:lnTo>
                        <a:pt x="224" y="0"/>
                      </a:lnTo>
                      <a:lnTo>
                        <a:pt x="158" y="6"/>
                      </a:lnTo>
                      <a:lnTo>
                        <a:pt x="97" y="36"/>
                      </a:lnTo>
                      <a:lnTo>
                        <a:pt x="49" y="96"/>
                      </a:lnTo>
                      <a:lnTo>
                        <a:pt x="12" y="163"/>
                      </a:lnTo>
                      <a:lnTo>
                        <a:pt x="0" y="242"/>
                      </a:lnTo>
                      <a:lnTo>
                        <a:pt x="12" y="308"/>
                      </a:lnTo>
                      <a:lnTo>
                        <a:pt x="49" y="363"/>
                      </a:lnTo>
                      <a:lnTo>
                        <a:pt x="97" y="387"/>
                      </a:lnTo>
                      <a:lnTo>
                        <a:pt x="164" y="3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7" name="Freeform 1109"/>
                <p:cNvSpPr>
                  <a:spLocks/>
                </p:cNvSpPr>
                <p:nvPr/>
              </p:nvSpPr>
              <p:spPr bwMode="auto">
                <a:xfrm>
                  <a:off x="6001" y="9901"/>
                  <a:ext cx="5751" cy="2560"/>
                </a:xfrm>
                <a:custGeom>
                  <a:avLst/>
                  <a:gdLst>
                    <a:gd name="T0" fmla="*/ 5123 w 5751"/>
                    <a:gd name="T1" fmla="*/ 1006 h 2560"/>
                    <a:gd name="T2" fmla="*/ 5429 w 5751"/>
                    <a:gd name="T3" fmla="*/ 1049 h 2560"/>
                    <a:gd name="T4" fmla="*/ 5541 w 5751"/>
                    <a:gd name="T5" fmla="*/ 1342 h 2560"/>
                    <a:gd name="T6" fmla="*/ 5562 w 5751"/>
                    <a:gd name="T7" fmla="*/ 1446 h 2560"/>
                    <a:gd name="T8" fmla="*/ 5738 w 5751"/>
                    <a:gd name="T9" fmla="*/ 1613 h 2560"/>
                    <a:gd name="T10" fmla="*/ 5725 w 5751"/>
                    <a:gd name="T11" fmla="*/ 1876 h 2560"/>
                    <a:gd name="T12" fmla="*/ 5687 w 5751"/>
                    <a:gd name="T13" fmla="*/ 2085 h 2560"/>
                    <a:gd name="T14" fmla="*/ 5686 w 5751"/>
                    <a:gd name="T15" fmla="*/ 2382 h 2560"/>
                    <a:gd name="T16" fmla="*/ 5360 w 5751"/>
                    <a:gd name="T17" fmla="*/ 2516 h 2560"/>
                    <a:gd name="T18" fmla="*/ 5172 w 5751"/>
                    <a:gd name="T19" fmla="*/ 2346 h 2560"/>
                    <a:gd name="T20" fmla="*/ 5149 w 5751"/>
                    <a:gd name="T21" fmla="*/ 2138 h 2560"/>
                    <a:gd name="T22" fmla="*/ 5007 w 5751"/>
                    <a:gd name="T23" fmla="*/ 1959 h 2560"/>
                    <a:gd name="T24" fmla="*/ 4623 w 5751"/>
                    <a:gd name="T25" fmla="*/ 1927 h 2560"/>
                    <a:gd name="T26" fmla="*/ 4224 w 5751"/>
                    <a:gd name="T27" fmla="*/ 2176 h 2560"/>
                    <a:gd name="T28" fmla="*/ 3972 w 5751"/>
                    <a:gd name="T29" fmla="*/ 2513 h 2560"/>
                    <a:gd name="T30" fmla="*/ 3869 w 5751"/>
                    <a:gd name="T31" fmla="*/ 2503 h 2560"/>
                    <a:gd name="T32" fmla="*/ 3790 w 5751"/>
                    <a:gd name="T33" fmla="*/ 2437 h 2560"/>
                    <a:gd name="T34" fmla="*/ 3694 w 5751"/>
                    <a:gd name="T35" fmla="*/ 2453 h 2560"/>
                    <a:gd name="T36" fmla="*/ 3569 w 5751"/>
                    <a:gd name="T37" fmla="*/ 2514 h 2560"/>
                    <a:gd name="T38" fmla="*/ 3450 w 5751"/>
                    <a:gd name="T39" fmla="*/ 2550 h 2560"/>
                    <a:gd name="T40" fmla="*/ 3352 w 5751"/>
                    <a:gd name="T41" fmla="*/ 2517 h 2560"/>
                    <a:gd name="T42" fmla="*/ 3266 w 5751"/>
                    <a:gd name="T43" fmla="*/ 2455 h 2560"/>
                    <a:gd name="T44" fmla="*/ 3144 w 5751"/>
                    <a:gd name="T45" fmla="*/ 2442 h 2560"/>
                    <a:gd name="T46" fmla="*/ 3054 w 5751"/>
                    <a:gd name="T47" fmla="*/ 2484 h 2560"/>
                    <a:gd name="T48" fmla="*/ 2965 w 5751"/>
                    <a:gd name="T49" fmla="*/ 2528 h 2560"/>
                    <a:gd name="T50" fmla="*/ 2855 w 5751"/>
                    <a:gd name="T51" fmla="*/ 2522 h 2560"/>
                    <a:gd name="T52" fmla="*/ 2770 w 5751"/>
                    <a:gd name="T53" fmla="*/ 2486 h 2560"/>
                    <a:gd name="T54" fmla="*/ 2646 w 5751"/>
                    <a:gd name="T55" fmla="*/ 2453 h 2560"/>
                    <a:gd name="T56" fmla="*/ 2509 w 5751"/>
                    <a:gd name="T57" fmla="*/ 2486 h 2560"/>
                    <a:gd name="T58" fmla="*/ 2416 w 5751"/>
                    <a:gd name="T59" fmla="*/ 2516 h 2560"/>
                    <a:gd name="T60" fmla="*/ 2336 w 5751"/>
                    <a:gd name="T61" fmla="*/ 2424 h 2560"/>
                    <a:gd name="T62" fmla="*/ 2314 w 5751"/>
                    <a:gd name="T63" fmla="*/ 2241 h 2560"/>
                    <a:gd name="T64" fmla="*/ 2223 w 5751"/>
                    <a:gd name="T65" fmla="*/ 2078 h 2560"/>
                    <a:gd name="T66" fmla="*/ 2015 w 5751"/>
                    <a:gd name="T67" fmla="*/ 1954 h 2560"/>
                    <a:gd name="T68" fmla="*/ 1652 w 5751"/>
                    <a:gd name="T69" fmla="*/ 1995 h 2560"/>
                    <a:gd name="T70" fmla="*/ 1194 w 5751"/>
                    <a:gd name="T71" fmla="*/ 2461 h 2560"/>
                    <a:gd name="T72" fmla="*/ 956 w 5751"/>
                    <a:gd name="T73" fmla="*/ 2472 h 2560"/>
                    <a:gd name="T74" fmla="*/ 647 w 5751"/>
                    <a:gd name="T75" fmla="*/ 2468 h 2560"/>
                    <a:gd name="T76" fmla="*/ 529 w 5751"/>
                    <a:gd name="T77" fmla="*/ 2498 h 2560"/>
                    <a:gd name="T78" fmla="*/ 300 w 5751"/>
                    <a:gd name="T79" fmla="*/ 2555 h 2560"/>
                    <a:gd name="T80" fmla="*/ 49 w 5751"/>
                    <a:gd name="T81" fmla="*/ 2539 h 2560"/>
                    <a:gd name="T82" fmla="*/ 1 w 5751"/>
                    <a:gd name="T83" fmla="*/ 2299 h 2560"/>
                    <a:gd name="T84" fmla="*/ 72 w 5751"/>
                    <a:gd name="T85" fmla="*/ 2085 h 2560"/>
                    <a:gd name="T86" fmla="*/ 167 w 5751"/>
                    <a:gd name="T87" fmla="*/ 2075 h 2560"/>
                    <a:gd name="T88" fmla="*/ 278 w 5751"/>
                    <a:gd name="T89" fmla="*/ 2080 h 2560"/>
                    <a:gd name="T90" fmla="*/ 389 w 5751"/>
                    <a:gd name="T91" fmla="*/ 1757 h 2560"/>
                    <a:gd name="T92" fmla="*/ 477 w 5751"/>
                    <a:gd name="T93" fmla="*/ 1342 h 2560"/>
                    <a:gd name="T94" fmla="*/ 873 w 5751"/>
                    <a:gd name="T95" fmla="*/ 1118 h 2560"/>
                    <a:gd name="T96" fmla="*/ 1229 w 5751"/>
                    <a:gd name="T97" fmla="*/ 841 h 2560"/>
                    <a:gd name="T98" fmla="*/ 1496 w 5751"/>
                    <a:gd name="T99" fmla="*/ 396 h 2560"/>
                    <a:gd name="T100" fmla="*/ 1676 w 5751"/>
                    <a:gd name="T101" fmla="*/ 168 h 2560"/>
                    <a:gd name="T102" fmla="*/ 1886 w 5751"/>
                    <a:gd name="T103" fmla="*/ 83 h 2560"/>
                    <a:gd name="T104" fmla="*/ 2190 w 5751"/>
                    <a:gd name="T105" fmla="*/ 24 h 2560"/>
                    <a:gd name="T106" fmla="*/ 2559 w 5751"/>
                    <a:gd name="T107" fmla="*/ 3 h 2560"/>
                    <a:gd name="T108" fmla="*/ 2960 w 5751"/>
                    <a:gd name="T109" fmla="*/ 39 h 2560"/>
                    <a:gd name="T110" fmla="*/ 3370 w 5751"/>
                    <a:gd name="T111" fmla="*/ 157 h 2560"/>
                    <a:gd name="T112" fmla="*/ 3517 w 5751"/>
                    <a:gd name="T113" fmla="*/ 342 h 2560"/>
                    <a:gd name="T114" fmla="*/ 3655 w 5751"/>
                    <a:gd name="T115" fmla="*/ 625 h 2560"/>
                    <a:gd name="T116" fmla="*/ 3866 w 5751"/>
                    <a:gd name="T117" fmla="*/ 794 h 2560"/>
                    <a:gd name="T118" fmla="*/ 4300 w 5751"/>
                    <a:gd name="T119" fmla="*/ 651 h 256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751"/>
                    <a:gd name="T181" fmla="*/ 0 h 2560"/>
                    <a:gd name="T182" fmla="*/ 5751 w 5751"/>
                    <a:gd name="T183" fmla="*/ 2560 h 256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751" h="2560">
                      <a:moveTo>
                        <a:pt x="5010" y="982"/>
                      </a:moveTo>
                      <a:lnTo>
                        <a:pt x="5075" y="1002"/>
                      </a:lnTo>
                      <a:lnTo>
                        <a:pt x="5123" y="1006"/>
                      </a:lnTo>
                      <a:lnTo>
                        <a:pt x="5167" y="1003"/>
                      </a:lnTo>
                      <a:lnTo>
                        <a:pt x="5218" y="995"/>
                      </a:lnTo>
                      <a:lnTo>
                        <a:pt x="5429" y="1049"/>
                      </a:lnTo>
                      <a:lnTo>
                        <a:pt x="5554" y="1221"/>
                      </a:lnTo>
                      <a:lnTo>
                        <a:pt x="5546" y="1288"/>
                      </a:lnTo>
                      <a:lnTo>
                        <a:pt x="5541" y="1342"/>
                      </a:lnTo>
                      <a:lnTo>
                        <a:pt x="5535" y="1397"/>
                      </a:lnTo>
                      <a:lnTo>
                        <a:pt x="5541" y="1429"/>
                      </a:lnTo>
                      <a:lnTo>
                        <a:pt x="5562" y="1446"/>
                      </a:lnTo>
                      <a:lnTo>
                        <a:pt x="5643" y="1475"/>
                      </a:lnTo>
                      <a:lnTo>
                        <a:pt x="5704" y="1537"/>
                      </a:lnTo>
                      <a:lnTo>
                        <a:pt x="5738" y="1613"/>
                      </a:lnTo>
                      <a:lnTo>
                        <a:pt x="5751" y="1696"/>
                      </a:lnTo>
                      <a:lnTo>
                        <a:pt x="5744" y="1788"/>
                      </a:lnTo>
                      <a:lnTo>
                        <a:pt x="5725" y="1876"/>
                      </a:lnTo>
                      <a:lnTo>
                        <a:pt x="5678" y="1953"/>
                      </a:lnTo>
                      <a:lnTo>
                        <a:pt x="5622" y="2009"/>
                      </a:lnTo>
                      <a:lnTo>
                        <a:pt x="5687" y="2085"/>
                      </a:lnTo>
                      <a:lnTo>
                        <a:pt x="5717" y="2178"/>
                      </a:lnTo>
                      <a:lnTo>
                        <a:pt x="5719" y="2284"/>
                      </a:lnTo>
                      <a:lnTo>
                        <a:pt x="5686" y="2382"/>
                      </a:lnTo>
                      <a:lnTo>
                        <a:pt x="5612" y="2465"/>
                      </a:lnTo>
                      <a:lnTo>
                        <a:pt x="5503" y="2510"/>
                      </a:lnTo>
                      <a:lnTo>
                        <a:pt x="5360" y="2516"/>
                      </a:lnTo>
                      <a:lnTo>
                        <a:pt x="5174" y="2458"/>
                      </a:lnTo>
                      <a:lnTo>
                        <a:pt x="5172" y="2409"/>
                      </a:lnTo>
                      <a:lnTo>
                        <a:pt x="5172" y="2346"/>
                      </a:lnTo>
                      <a:lnTo>
                        <a:pt x="5168" y="2278"/>
                      </a:lnTo>
                      <a:lnTo>
                        <a:pt x="5166" y="2203"/>
                      </a:lnTo>
                      <a:lnTo>
                        <a:pt x="5149" y="2138"/>
                      </a:lnTo>
                      <a:lnTo>
                        <a:pt x="5120" y="2069"/>
                      </a:lnTo>
                      <a:lnTo>
                        <a:pt x="5071" y="2010"/>
                      </a:lnTo>
                      <a:lnTo>
                        <a:pt x="5007" y="1959"/>
                      </a:lnTo>
                      <a:lnTo>
                        <a:pt x="4887" y="1915"/>
                      </a:lnTo>
                      <a:lnTo>
                        <a:pt x="4758" y="1906"/>
                      </a:lnTo>
                      <a:lnTo>
                        <a:pt x="4623" y="1927"/>
                      </a:lnTo>
                      <a:lnTo>
                        <a:pt x="4483" y="1977"/>
                      </a:lnTo>
                      <a:lnTo>
                        <a:pt x="4352" y="2067"/>
                      </a:lnTo>
                      <a:lnTo>
                        <a:pt x="4224" y="2176"/>
                      </a:lnTo>
                      <a:lnTo>
                        <a:pt x="4114" y="2314"/>
                      </a:lnTo>
                      <a:lnTo>
                        <a:pt x="4022" y="2480"/>
                      </a:lnTo>
                      <a:lnTo>
                        <a:pt x="3972" y="2513"/>
                      </a:lnTo>
                      <a:lnTo>
                        <a:pt x="3931" y="2528"/>
                      </a:lnTo>
                      <a:lnTo>
                        <a:pt x="3902" y="2522"/>
                      </a:lnTo>
                      <a:lnTo>
                        <a:pt x="3869" y="2503"/>
                      </a:lnTo>
                      <a:lnTo>
                        <a:pt x="3843" y="2479"/>
                      </a:lnTo>
                      <a:lnTo>
                        <a:pt x="3817" y="2455"/>
                      </a:lnTo>
                      <a:lnTo>
                        <a:pt x="3790" y="2437"/>
                      </a:lnTo>
                      <a:lnTo>
                        <a:pt x="3754" y="2429"/>
                      </a:lnTo>
                      <a:lnTo>
                        <a:pt x="3728" y="2436"/>
                      </a:lnTo>
                      <a:lnTo>
                        <a:pt x="3694" y="2453"/>
                      </a:lnTo>
                      <a:lnTo>
                        <a:pt x="3652" y="2469"/>
                      </a:lnTo>
                      <a:lnTo>
                        <a:pt x="3611" y="2491"/>
                      </a:lnTo>
                      <a:lnTo>
                        <a:pt x="3569" y="2514"/>
                      </a:lnTo>
                      <a:lnTo>
                        <a:pt x="3528" y="2530"/>
                      </a:lnTo>
                      <a:lnTo>
                        <a:pt x="3488" y="2546"/>
                      </a:lnTo>
                      <a:lnTo>
                        <a:pt x="3450" y="2550"/>
                      </a:lnTo>
                      <a:lnTo>
                        <a:pt x="3413" y="2548"/>
                      </a:lnTo>
                      <a:lnTo>
                        <a:pt x="3379" y="2535"/>
                      </a:lnTo>
                      <a:lnTo>
                        <a:pt x="3352" y="2517"/>
                      </a:lnTo>
                      <a:lnTo>
                        <a:pt x="3325" y="2493"/>
                      </a:lnTo>
                      <a:lnTo>
                        <a:pt x="3299" y="2475"/>
                      </a:lnTo>
                      <a:lnTo>
                        <a:pt x="3266" y="2455"/>
                      </a:lnTo>
                      <a:lnTo>
                        <a:pt x="3231" y="2442"/>
                      </a:lnTo>
                      <a:lnTo>
                        <a:pt x="3183" y="2438"/>
                      </a:lnTo>
                      <a:lnTo>
                        <a:pt x="3144" y="2442"/>
                      </a:lnTo>
                      <a:lnTo>
                        <a:pt x="3111" y="2453"/>
                      </a:lnTo>
                      <a:lnTo>
                        <a:pt x="3084" y="2466"/>
                      </a:lnTo>
                      <a:lnTo>
                        <a:pt x="3054" y="2484"/>
                      </a:lnTo>
                      <a:lnTo>
                        <a:pt x="3026" y="2504"/>
                      </a:lnTo>
                      <a:lnTo>
                        <a:pt x="2998" y="2516"/>
                      </a:lnTo>
                      <a:lnTo>
                        <a:pt x="2965" y="2528"/>
                      </a:lnTo>
                      <a:lnTo>
                        <a:pt x="2927" y="2532"/>
                      </a:lnTo>
                      <a:lnTo>
                        <a:pt x="2884" y="2529"/>
                      </a:lnTo>
                      <a:lnTo>
                        <a:pt x="2855" y="2522"/>
                      </a:lnTo>
                      <a:lnTo>
                        <a:pt x="2826" y="2510"/>
                      </a:lnTo>
                      <a:lnTo>
                        <a:pt x="2798" y="2498"/>
                      </a:lnTo>
                      <a:lnTo>
                        <a:pt x="2770" y="2486"/>
                      </a:lnTo>
                      <a:lnTo>
                        <a:pt x="2741" y="2474"/>
                      </a:lnTo>
                      <a:lnTo>
                        <a:pt x="2700" y="2465"/>
                      </a:lnTo>
                      <a:lnTo>
                        <a:pt x="2646" y="2453"/>
                      </a:lnTo>
                      <a:lnTo>
                        <a:pt x="2589" y="2460"/>
                      </a:lnTo>
                      <a:lnTo>
                        <a:pt x="2543" y="2469"/>
                      </a:lnTo>
                      <a:lnTo>
                        <a:pt x="2509" y="2486"/>
                      </a:lnTo>
                      <a:lnTo>
                        <a:pt x="2476" y="2498"/>
                      </a:lnTo>
                      <a:lnTo>
                        <a:pt x="2448" y="2511"/>
                      </a:lnTo>
                      <a:lnTo>
                        <a:pt x="2416" y="2516"/>
                      </a:lnTo>
                      <a:lnTo>
                        <a:pt x="2375" y="2507"/>
                      </a:lnTo>
                      <a:lnTo>
                        <a:pt x="2325" y="2478"/>
                      </a:lnTo>
                      <a:lnTo>
                        <a:pt x="2336" y="2424"/>
                      </a:lnTo>
                      <a:lnTo>
                        <a:pt x="2337" y="2363"/>
                      </a:lnTo>
                      <a:lnTo>
                        <a:pt x="2331" y="2306"/>
                      </a:lnTo>
                      <a:lnTo>
                        <a:pt x="2314" y="2241"/>
                      </a:lnTo>
                      <a:lnTo>
                        <a:pt x="2289" y="2179"/>
                      </a:lnTo>
                      <a:lnTo>
                        <a:pt x="2258" y="2124"/>
                      </a:lnTo>
                      <a:lnTo>
                        <a:pt x="2223" y="2078"/>
                      </a:lnTo>
                      <a:lnTo>
                        <a:pt x="2183" y="2039"/>
                      </a:lnTo>
                      <a:lnTo>
                        <a:pt x="2106" y="1992"/>
                      </a:lnTo>
                      <a:lnTo>
                        <a:pt x="2015" y="1954"/>
                      </a:lnTo>
                      <a:lnTo>
                        <a:pt x="1907" y="1938"/>
                      </a:lnTo>
                      <a:lnTo>
                        <a:pt x="1787" y="1949"/>
                      </a:lnTo>
                      <a:lnTo>
                        <a:pt x="1652" y="1995"/>
                      </a:lnTo>
                      <a:lnTo>
                        <a:pt x="1508" y="2094"/>
                      </a:lnTo>
                      <a:lnTo>
                        <a:pt x="1353" y="2240"/>
                      </a:lnTo>
                      <a:lnTo>
                        <a:pt x="1194" y="2461"/>
                      </a:lnTo>
                      <a:lnTo>
                        <a:pt x="1143" y="2468"/>
                      </a:lnTo>
                      <a:lnTo>
                        <a:pt x="1055" y="2474"/>
                      </a:lnTo>
                      <a:lnTo>
                        <a:pt x="956" y="2472"/>
                      </a:lnTo>
                      <a:lnTo>
                        <a:pt x="844" y="2472"/>
                      </a:lnTo>
                      <a:lnTo>
                        <a:pt x="740" y="2470"/>
                      </a:lnTo>
                      <a:lnTo>
                        <a:pt x="647" y="2468"/>
                      </a:lnTo>
                      <a:lnTo>
                        <a:pt x="586" y="2468"/>
                      </a:lnTo>
                      <a:lnTo>
                        <a:pt x="554" y="2467"/>
                      </a:lnTo>
                      <a:lnTo>
                        <a:pt x="529" y="2498"/>
                      </a:lnTo>
                      <a:lnTo>
                        <a:pt x="475" y="2524"/>
                      </a:lnTo>
                      <a:lnTo>
                        <a:pt x="390" y="2543"/>
                      </a:lnTo>
                      <a:lnTo>
                        <a:pt x="300" y="2555"/>
                      </a:lnTo>
                      <a:lnTo>
                        <a:pt x="206" y="2560"/>
                      </a:lnTo>
                      <a:lnTo>
                        <a:pt x="121" y="2554"/>
                      </a:lnTo>
                      <a:lnTo>
                        <a:pt x="49" y="2539"/>
                      </a:lnTo>
                      <a:lnTo>
                        <a:pt x="13" y="2506"/>
                      </a:lnTo>
                      <a:lnTo>
                        <a:pt x="0" y="2423"/>
                      </a:lnTo>
                      <a:lnTo>
                        <a:pt x="1" y="2299"/>
                      </a:lnTo>
                      <a:lnTo>
                        <a:pt x="16" y="2173"/>
                      </a:lnTo>
                      <a:lnTo>
                        <a:pt x="52" y="2094"/>
                      </a:lnTo>
                      <a:lnTo>
                        <a:pt x="72" y="2085"/>
                      </a:lnTo>
                      <a:lnTo>
                        <a:pt x="98" y="2079"/>
                      </a:lnTo>
                      <a:lnTo>
                        <a:pt x="130" y="2073"/>
                      </a:lnTo>
                      <a:lnTo>
                        <a:pt x="167" y="2075"/>
                      </a:lnTo>
                      <a:lnTo>
                        <a:pt x="204" y="2077"/>
                      </a:lnTo>
                      <a:lnTo>
                        <a:pt x="240" y="2078"/>
                      </a:lnTo>
                      <a:lnTo>
                        <a:pt x="278" y="2080"/>
                      </a:lnTo>
                      <a:lnTo>
                        <a:pt x="307" y="2086"/>
                      </a:lnTo>
                      <a:lnTo>
                        <a:pt x="361" y="1918"/>
                      </a:lnTo>
                      <a:lnTo>
                        <a:pt x="389" y="1757"/>
                      </a:lnTo>
                      <a:lnTo>
                        <a:pt x="409" y="1607"/>
                      </a:lnTo>
                      <a:lnTo>
                        <a:pt x="433" y="1463"/>
                      </a:lnTo>
                      <a:lnTo>
                        <a:pt x="477" y="1342"/>
                      </a:lnTo>
                      <a:lnTo>
                        <a:pt x="555" y="1241"/>
                      </a:lnTo>
                      <a:lnTo>
                        <a:pt x="683" y="1163"/>
                      </a:lnTo>
                      <a:lnTo>
                        <a:pt x="873" y="1118"/>
                      </a:lnTo>
                      <a:lnTo>
                        <a:pt x="1006" y="1071"/>
                      </a:lnTo>
                      <a:lnTo>
                        <a:pt x="1126" y="973"/>
                      </a:lnTo>
                      <a:lnTo>
                        <a:pt x="1229" y="841"/>
                      </a:lnTo>
                      <a:lnTo>
                        <a:pt x="1328" y="694"/>
                      </a:lnTo>
                      <a:lnTo>
                        <a:pt x="1417" y="540"/>
                      </a:lnTo>
                      <a:lnTo>
                        <a:pt x="1496" y="396"/>
                      </a:lnTo>
                      <a:lnTo>
                        <a:pt x="1566" y="274"/>
                      </a:lnTo>
                      <a:lnTo>
                        <a:pt x="1632" y="195"/>
                      </a:lnTo>
                      <a:lnTo>
                        <a:pt x="1676" y="168"/>
                      </a:lnTo>
                      <a:lnTo>
                        <a:pt x="1731" y="137"/>
                      </a:lnTo>
                      <a:lnTo>
                        <a:pt x="1800" y="107"/>
                      </a:lnTo>
                      <a:lnTo>
                        <a:pt x="1886" y="83"/>
                      </a:lnTo>
                      <a:lnTo>
                        <a:pt x="1978" y="59"/>
                      </a:lnTo>
                      <a:lnTo>
                        <a:pt x="2082" y="37"/>
                      </a:lnTo>
                      <a:lnTo>
                        <a:pt x="2190" y="24"/>
                      </a:lnTo>
                      <a:lnTo>
                        <a:pt x="2304" y="11"/>
                      </a:lnTo>
                      <a:lnTo>
                        <a:pt x="2430" y="0"/>
                      </a:lnTo>
                      <a:lnTo>
                        <a:pt x="2559" y="3"/>
                      </a:lnTo>
                      <a:lnTo>
                        <a:pt x="2689" y="6"/>
                      </a:lnTo>
                      <a:lnTo>
                        <a:pt x="2828" y="23"/>
                      </a:lnTo>
                      <a:lnTo>
                        <a:pt x="2960" y="39"/>
                      </a:lnTo>
                      <a:lnTo>
                        <a:pt x="3097" y="68"/>
                      </a:lnTo>
                      <a:lnTo>
                        <a:pt x="3237" y="110"/>
                      </a:lnTo>
                      <a:lnTo>
                        <a:pt x="3370" y="157"/>
                      </a:lnTo>
                      <a:lnTo>
                        <a:pt x="3430" y="194"/>
                      </a:lnTo>
                      <a:lnTo>
                        <a:pt x="3478" y="261"/>
                      </a:lnTo>
                      <a:lnTo>
                        <a:pt x="3517" y="342"/>
                      </a:lnTo>
                      <a:lnTo>
                        <a:pt x="3559" y="432"/>
                      </a:lnTo>
                      <a:lnTo>
                        <a:pt x="3601" y="528"/>
                      </a:lnTo>
                      <a:lnTo>
                        <a:pt x="3655" y="625"/>
                      </a:lnTo>
                      <a:lnTo>
                        <a:pt x="3729" y="710"/>
                      </a:lnTo>
                      <a:lnTo>
                        <a:pt x="3819" y="784"/>
                      </a:lnTo>
                      <a:lnTo>
                        <a:pt x="3866" y="794"/>
                      </a:lnTo>
                      <a:lnTo>
                        <a:pt x="3922" y="769"/>
                      </a:lnTo>
                      <a:lnTo>
                        <a:pt x="3980" y="726"/>
                      </a:lnTo>
                      <a:lnTo>
                        <a:pt x="4300" y="651"/>
                      </a:lnTo>
                      <a:lnTo>
                        <a:pt x="4494" y="75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8" name="Freeform 1110"/>
                <p:cNvSpPr>
                  <a:spLocks/>
                </p:cNvSpPr>
                <p:nvPr/>
              </p:nvSpPr>
              <p:spPr bwMode="auto">
                <a:xfrm rot="719888">
                  <a:off x="11521" y="11512"/>
                  <a:ext cx="145" cy="327"/>
                </a:xfrm>
                <a:custGeom>
                  <a:avLst/>
                  <a:gdLst>
                    <a:gd name="T0" fmla="*/ 78 w 145"/>
                    <a:gd name="T1" fmla="*/ 327 h 327"/>
                    <a:gd name="T2" fmla="*/ 109 w 145"/>
                    <a:gd name="T3" fmla="*/ 315 h 327"/>
                    <a:gd name="T4" fmla="*/ 133 w 145"/>
                    <a:gd name="T5" fmla="*/ 285 h 327"/>
                    <a:gd name="T6" fmla="*/ 145 w 145"/>
                    <a:gd name="T7" fmla="*/ 230 h 327"/>
                    <a:gd name="T8" fmla="*/ 145 w 145"/>
                    <a:gd name="T9" fmla="*/ 170 h 327"/>
                    <a:gd name="T10" fmla="*/ 133 w 145"/>
                    <a:gd name="T11" fmla="*/ 103 h 327"/>
                    <a:gd name="T12" fmla="*/ 115 w 145"/>
                    <a:gd name="T13" fmla="*/ 55 h 327"/>
                    <a:gd name="T14" fmla="*/ 91 w 145"/>
                    <a:gd name="T15" fmla="*/ 18 h 327"/>
                    <a:gd name="T16" fmla="*/ 66 w 145"/>
                    <a:gd name="T17" fmla="*/ 0 h 327"/>
                    <a:gd name="T18" fmla="*/ 36 w 145"/>
                    <a:gd name="T19" fmla="*/ 12 h 327"/>
                    <a:gd name="T20" fmla="*/ 18 w 145"/>
                    <a:gd name="T21" fmla="*/ 49 h 327"/>
                    <a:gd name="T22" fmla="*/ 0 w 145"/>
                    <a:gd name="T23" fmla="*/ 97 h 327"/>
                    <a:gd name="T24" fmla="*/ 0 w 145"/>
                    <a:gd name="T25" fmla="*/ 158 h 327"/>
                    <a:gd name="T26" fmla="*/ 6 w 145"/>
                    <a:gd name="T27" fmla="*/ 224 h 327"/>
                    <a:gd name="T28" fmla="*/ 24 w 145"/>
                    <a:gd name="T29" fmla="*/ 279 h 327"/>
                    <a:gd name="T30" fmla="*/ 48 w 145"/>
                    <a:gd name="T31" fmla="*/ 315 h 327"/>
                    <a:gd name="T32" fmla="*/ 78 w 145"/>
                    <a:gd name="T33" fmla="*/ 327 h 3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327"/>
                    <a:gd name="T53" fmla="*/ 145 w 145"/>
                    <a:gd name="T54" fmla="*/ 327 h 3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327">
                      <a:moveTo>
                        <a:pt x="78" y="327"/>
                      </a:moveTo>
                      <a:lnTo>
                        <a:pt x="109" y="315"/>
                      </a:lnTo>
                      <a:lnTo>
                        <a:pt x="133" y="285"/>
                      </a:lnTo>
                      <a:lnTo>
                        <a:pt x="145" y="230"/>
                      </a:lnTo>
                      <a:lnTo>
                        <a:pt x="145" y="170"/>
                      </a:lnTo>
                      <a:lnTo>
                        <a:pt x="133" y="103"/>
                      </a:lnTo>
                      <a:lnTo>
                        <a:pt x="115" y="55"/>
                      </a:lnTo>
                      <a:lnTo>
                        <a:pt x="91" y="18"/>
                      </a:lnTo>
                      <a:lnTo>
                        <a:pt x="66" y="0"/>
                      </a:lnTo>
                      <a:lnTo>
                        <a:pt x="36" y="12"/>
                      </a:lnTo>
                      <a:lnTo>
                        <a:pt x="18" y="49"/>
                      </a:lnTo>
                      <a:lnTo>
                        <a:pt x="0" y="97"/>
                      </a:lnTo>
                      <a:lnTo>
                        <a:pt x="0" y="158"/>
                      </a:lnTo>
                      <a:lnTo>
                        <a:pt x="6" y="224"/>
                      </a:lnTo>
                      <a:lnTo>
                        <a:pt x="24" y="279"/>
                      </a:lnTo>
                      <a:lnTo>
                        <a:pt x="48" y="315"/>
                      </a:lnTo>
                      <a:lnTo>
                        <a:pt x="78" y="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9" name="Freeform 1111"/>
                <p:cNvSpPr>
                  <a:spLocks/>
                </p:cNvSpPr>
                <p:nvPr/>
              </p:nvSpPr>
              <p:spPr bwMode="auto">
                <a:xfrm rot="719888">
                  <a:off x="6128" y="12059"/>
                  <a:ext cx="297" cy="308"/>
                </a:xfrm>
                <a:custGeom>
                  <a:avLst/>
                  <a:gdLst>
                    <a:gd name="T0" fmla="*/ 0 w 297"/>
                    <a:gd name="T1" fmla="*/ 97 h 308"/>
                    <a:gd name="T2" fmla="*/ 0 w 297"/>
                    <a:gd name="T3" fmla="*/ 60 h 308"/>
                    <a:gd name="T4" fmla="*/ 18 w 297"/>
                    <a:gd name="T5" fmla="*/ 42 h 308"/>
                    <a:gd name="T6" fmla="*/ 42 w 297"/>
                    <a:gd name="T7" fmla="*/ 30 h 308"/>
                    <a:gd name="T8" fmla="*/ 79 w 297"/>
                    <a:gd name="T9" fmla="*/ 24 h 308"/>
                    <a:gd name="T10" fmla="*/ 121 w 297"/>
                    <a:gd name="T11" fmla="*/ 24 h 308"/>
                    <a:gd name="T12" fmla="*/ 163 w 297"/>
                    <a:gd name="T13" fmla="*/ 18 h 308"/>
                    <a:gd name="T14" fmla="*/ 206 w 297"/>
                    <a:gd name="T15" fmla="*/ 12 h 308"/>
                    <a:gd name="T16" fmla="*/ 248 w 297"/>
                    <a:gd name="T17" fmla="*/ 0 h 308"/>
                    <a:gd name="T18" fmla="*/ 260 w 297"/>
                    <a:gd name="T19" fmla="*/ 48 h 308"/>
                    <a:gd name="T20" fmla="*/ 272 w 297"/>
                    <a:gd name="T21" fmla="*/ 97 h 308"/>
                    <a:gd name="T22" fmla="*/ 291 w 297"/>
                    <a:gd name="T23" fmla="*/ 151 h 308"/>
                    <a:gd name="T24" fmla="*/ 297 w 297"/>
                    <a:gd name="T25" fmla="*/ 212 h 308"/>
                    <a:gd name="T26" fmla="*/ 279 w 297"/>
                    <a:gd name="T27" fmla="*/ 242 h 308"/>
                    <a:gd name="T28" fmla="*/ 248 w 297"/>
                    <a:gd name="T29" fmla="*/ 266 h 308"/>
                    <a:gd name="T30" fmla="*/ 218 w 297"/>
                    <a:gd name="T31" fmla="*/ 284 h 308"/>
                    <a:gd name="T32" fmla="*/ 182 w 297"/>
                    <a:gd name="T33" fmla="*/ 296 h 308"/>
                    <a:gd name="T34" fmla="*/ 145 w 297"/>
                    <a:gd name="T35" fmla="*/ 308 h 308"/>
                    <a:gd name="T36" fmla="*/ 109 w 297"/>
                    <a:gd name="T37" fmla="*/ 308 h 308"/>
                    <a:gd name="T38" fmla="*/ 79 w 297"/>
                    <a:gd name="T39" fmla="*/ 308 h 308"/>
                    <a:gd name="T40" fmla="*/ 60 w 297"/>
                    <a:gd name="T41" fmla="*/ 302 h 308"/>
                    <a:gd name="T42" fmla="*/ 36 w 297"/>
                    <a:gd name="T43" fmla="*/ 272 h 308"/>
                    <a:gd name="T44" fmla="*/ 18 w 297"/>
                    <a:gd name="T45" fmla="*/ 218 h 308"/>
                    <a:gd name="T46" fmla="*/ 6 w 297"/>
                    <a:gd name="T47" fmla="*/ 157 h 308"/>
                    <a:gd name="T48" fmla="*/ 0 w 297"/>
                    <a:gd name="T49" fmla="*/ 97 h 3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97"/>
                    <a:gd name="T76" fmla="*/ 0 h 308"/>
                    <a:gd name="T77" fmla="*/ 297 w 297"/>
                    <a:gd name="T78" fmla="*/ 308 h 3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97" h="308">
                      <a:moveTo>
                        <a:pt x="0" y="97"/>
                      </a:moveTo>
                      <a:lnTo>
                        <a:pt x="0" y="60"/>
                      </a:lnTo>
                      <a:lnTo>
                        <a:pt x="18" y="42"/>
                      </a:lnTo>
                      <a:lnTo>
                        <a:pt x="42" y="30"/>
                      </a:lnTo>
                      <a:lnTo>
                        <a:pt x="79" y="24"/>
                      </a:lnTo>
                      <a:lnTo>
                        <a:pt x="121" y="24"/>
                      </a:lnTo>
                      <a:lnTo>
                        <a:pt x="163" y="18"/>
                      </a:lnTo>
                      <a:lnTo>
                        <a:pt x="206" y="12"/>
                      </a:lnTo>
                      <a:lnTo>
                        <a:pt x="248" y="0"/>
                      </a:lnTo>
                      <a:lnTo>
                        <a:pt x="260" y="48"/>
                      </a:lnTo>
                      <a:lnTo>
                        <a:pt x="272" y="97"/>
                      </a:lnTo>
                      <a:lnTo>
                        <a:pt x="291" y="151"/>
                      </a:lnTo>
                      <a:lnTo>
                        <a:pt x="297" y="212"/>
                      </a:lnTo>
                      <a:lnTo>
                        <a:pt x="279" y="242"/>
                      </a:lnTo>
                      <a:lnTo>
                        <a:pt x="248" y="266"/>
                      </a:lnTo>
                      <a:lnTo>
                        <a:pt x="218" y="284"/>
                      </a:lnTo>
                      <a:lnTo>
                        <a:pt x="182" y="296"/>
                      </a:lnTo>
                      <a:lnTo>
                        <a:pt x="145" y="308"/>
                      </a:lnTo>
                      <a:lnTo>
                        <a:pt x="109" y="308"/>
                      </a:lnTo>
                      <a:lnTo>
                        <a:pt x="79" y="308"/>
                      </a:lnTo>
                      <a:lnTo>
                        <a:pt x="60" y="302"/>
                      </a:lnTo>
                      <a:lnTo>
                        <a:pt x="36" y="272"/>
                      </a:lnTo>
                      <a:lnTo>
                        <a:pt x="18" y="218"/>
                      </a:lnTo>
                      <a:lnTo>
                        <a:pt x="6" y="15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0" name="Freeform 1112"/>
                <p:cNvSpPr>
                  <a:spLocks/>
                </p:cNvSpPr>
                <p:nvPr/>
              </p:nvSpPr>
              <p:spPr bwMode="auto">
                <a:xfrm rot="719888">
                  <a:off x="11254" y="11996"/>
                  <a:ext cx="346" cy="314"/>
                </a:xfrm>
                <a:custGeom>
                  <a:avLst/>
                  <a:gdLst>
                    <a:gd name="T0" fmla="*/ 339 w 346"/>
                    <a:gd name="T1" fmla="*/ 0 h 314"/>
                    <a:gd name="T2" fmla="*/ 346 w 346"/>
                    <a:gd name="T3" fmla="*/ 66 h 314"/>
                    <a:gd name="T4" fmla="*/ 346 w 346"/>
                    <a:gd name="T5" fmla="*/ 127 h 314"/>
                    <a:gd name="T6" fmla="*/ 327 w 346"/>
                    <a:gd name="T7" fmla="*/ 181 h 314"/>
                    <a:gd name="T8" fmla="*/ 297 w 346"/>
                    <a:gd name="T9" fmla="*/ 230 h 314"/>
                    <a:gd name="T10" fmla="*/ 255 w 346"/>
                    <a:gd name="T11" fmla="*/ 266 h 314"/>
                    <a:gd name="T12" fmla="*/ 206 w 346"/>
                    <a:gd name="T13" fmla="*/ 296 h 314"/>
                    <a:gd name="T14" fmla="*/ 146 w 346"/>
                    <a:gd name="T15" fmla="*/ 314 h 314"/>
                    <a:gd name="T16" fmla="*/ 79 w 346"/>
                    <a:gd name="T17" fmla="*/ 314 h 314"/>
                    <a:gd name="T18" fmla="*/ 18 w 346"/>
                    <a:gd name="T19" fmla="*/ 290 h 314"/>
                    <a:gd name="T20" fmla="*/ 0 w 346"/>
                    <a:gd name="T21" fmla="*/ 230 h 314"/>
                    <a:gd name="T22" fmla="*/ 6 w 346"/>
                    <a:gd name="T23" fmla="*/ 169 h 314"/>
                    <a:gd name="T24" fmla="*/ 42 w 346"/>
                    <a:gd name="T25" fmla="*/ 121 h 314"/>
                    <a:gd name="T26" fmla="*/ 67 w 346"/>
                    <a:gd name="T27" fmla="*/ 109 h 314"/>
                    <a:gd name="T28" fmla="*/ 85 w 346"/>
                    <a:gd name="T29" fmla="*/ 109 h 314"/>
                    <a:gd name="T30" fmla="*/ 103 w 346"/>
                    <a:gd name="T31" fmla="*/ 109 h 314"/>
                    <a:gd name="T32" fmla="*/ 121 w 346"/>
                    <a:gd name="T33" fmla="*/ 109 h 314"/>
                    <a:gd name="T34" fmla="*/ 152 w 346"/>
                    <a:gd name="T35" fmla="*/ 103 h 314"/>
                    <a:gd name="T36" fmla="*/ 194 w 346"/>
                    <a:gd name="T37" fmla="*/ 84 h 314"/>
                    <a:gd name="T38" fmla="*/ 255 w 346"/>
                    <a:gd name="T39" fmla="*/ 54 h 314"/>
                    <a:gd name="T40" fmla="*/ 339 w 346"/>
                    <a:gd name="T41" fmla="*/ 0 h 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46"/>
                    <a:gd name="T64" fmla="*/ 0 h 314"/>
                    <a:gd name="T65" fmla="*/ 346 w 346"/>
                    <a:gd name="T66" fmla="*/ 314 h 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46" h="314">
                      <a:moveTo>
                        <a:pt x="339" y="0"/>
                      </a:moveTo>
                      <a:lnTo>
                        <a:pt x="346" y="66"/>
                      </a:lnTo>
                      <a:lnTo>
                        <a:pt x="346" y="127"/>
                      </a:lnTo>
                      <a:lnTo>
                        <a:pt x="327" y="181"/>
                      </a:lnTo>
                      <a:lnTo>
                        <a:pt x="297" y="230"/>
                      </a:lnTo>
                      <a:lnTo>
                        <a:pt x="255" y="266"/>
                      </a:lnTo>
                      <a:lnTo>
                        <a:pt x="206" y="296"/>
                      </a:lnTo>
                      <a:lnTo>
                        <a:pt x="146" y="314"/>
                      </a:lnTo>
                      <a:lnTo>
                        <a:pt x="79" y="314"/>
                      </a:lnTo>
                      <a:lnTo>
                        <a:pt x="18" y="290"/>
                      </a:lnTo>
                      <a:lnTo>
                        <a:pt x="0" y="230"/>
                      </a:lnTo>
                      <a:lnTo>
                        <a:pt x="6" y="169"/>
                      </a:lnTo>
                      <a:lnTo>
                        <a:pt x="42" y="121"/>
                      </a:lnTo>
                      <a:lnTo>
                        <a:pt x="67" y="109"/>
                      </a:lnTo>
                      <a:lnTo>
                        <a:pt x="85" y="109"/>
                      </a:lnTo>
                      <a:lnTo>
                        <a:pt x="103" y="109"/>
                      </a:lnTo>
                      <a:lnTo>
                        <a:pt x="121" y="109"/>
                      </a:lnTo>
                      <a:lnTo>
                        <a:pt x="152" y="103"/>
                      </a:lnTo>
                      <a:lnTo>
                        <a:pt x="194" y="84"/>
                      </a:lnTo>
                      <a:lnTo>
                        <a:pt x="255" y="5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1" name="Freeform 1113"/>
                <p:cNvSpPr>
                  <a:spLocks/>
                </p:cNvSpPr>
                <p:nvPr/>
              </p:nvSpPr>
              <p:spPr bwMode="auto">
                <a:xfrm>
                  <a:off x="6431" y="10036"/>
                  <a:ext cx="5048" cy="2234"/>
                </a:xfrm>
                <a:custGeom>
                  <a:avLst/>
                  <a:gdLst>
                    <a:gd name="T0" fmla="*/ 3626 w 5048"/>
                    <a:gd name="T1" fmla="*/ 699 h 2234"/>
                    <a:gd name="T2" fmla="*/ 3382 w 5048"/>
                    <a:gd name="T3" fmla="*/ 827 h 2234"/>
                    <a:gd name="T4" fmla="*/ 3245 w 5048"/>
                    <a:gd name="T5" fmla="*/ 711 h 2234"/>
                    <a:gd name="T6" fmla="*/ 3130 w 5048"/>
                    <a:gd name="T7" fmla="*/ 470 h 2234"/>
                    <a:gd name="T8" fmla="*/ 2991 w 5048"/>
                    <a:gd name="T9" fmla="*/ 335 h 2234"/>
                    <a:gd name="T10" fmla="*/ 2924 w 5048"/>
                    <a:gd name="T11" fmla="*/ 210 h 2234"/>
                    <a:gd name="T12" fmla="*/ 2801 w 5048"/>
                    <a:gd name="T13" fmla="*/ 85 h 2234"/>
                    <a:gd name="T14" fmla="*/ 2562 w 5048"/>
                    <a:gd name="T15" fmla="*/ 47 h 2234"/>
                    <a:gd name="T16" fmla="*/ 2274 w 5048"/>
                    <a:gd name="T17" fmla="*/ 4 h 2234"/>
                    <a:gd name="T18" fmla="*/ 1969 w 5048"/>
                    <a:gd name="T19" fmla="*/ 38 h 2234"/>
                    <a:gd name="T20" fmla="*/ 1729 w 5048"/>
                    <a:gd name="T21" fmla="*/ 61 h 2234"/>
                    <a:gd name="T22" fmla="*/ 1449 w 5048"/>
                    <a:gd name="T23" fmla="*/ 94 h 2234"/>
                    <a:gd name="T24" fmla="*/ 1211 w 5048"/>
                    <a:gd name="T25" fmla="*/ 279 h 2234"/>
                    <a:gd name="T26" fmla="*/ 1038 w 5048"/>
                    <a:gd name="T27" fmla="*/ 601 h 2234"/>
                    <a:gd name="T28" fmla="*/ 910 w 5048"/>
                    <a:gd name="T29" fmla="*/ 878 h 2234"/>
                    <a:gd name="T30" fmla="*/ 628 w 5048"/>
                    <a:gd name="T31" fmla="*/ 1071 h 2234"/>
                    <a:gd name="T32" fmla="*/ 382 w 5048"/>
                    <a:gd name="T33" fmla="*/ 1149 h 2234"/>
                    <a:gd name="T34" fmla="*/ 248 w 5048"/>
                    <a:gd name="T35" fmla="*/ 1225 h 2234"/>
                    <a:gd name="T36" fmla="*/ 104 w 5048"/>
                    <a:gd name="T37" fmla="*/ 1492 h 2234"/>
                    <a:gd name="T38" fmla="*/ 30 w 5048"/>
                    <a:gd name="T39" fmla="*/ 1842 h 2234"/>
                    <a:gd name="T40" fmla="*/ 99 w 5048"/>
                    <a:gd name="T41" fmla="*/ 2011 h 2234"/>
                    <a:gd name="T42" fmla="*/ 140 w 5048"/>
                    <a:gd name="T43" fmla="*/ 2168 h 2234"/>
                    <a:gd name="T44" fmla="*/ 221 w 5048"/>
                    <a:gd name="T45" fmla="*/ 2198 h 2234"/>
                    <a:gd name="T46" fmla="*/ 377 w 5048"/>
                    <a:gd name="T47" fmla="*/ 2193 h 2234"/>
                    <a:gd name="T48" fmla="*/ 495 w 5048"/>
                    <a:gd name="T49" fmla="*/ 2076 h 2234"/>
                    <a:gd name="T50" fmla="*/ 670 w 5048"/>
                    <a:gd name="T51" fmla="*/ 1921 h 2234"/>
                    <a:gd name="T52" fmla="*/ 888 w 5048"/>
                    <a:gd name="T53" fmla="*/ 1801 h 2234"/>
                    <a:gd name="T54" fmla="*/ 1132 w 5048"/>
                    <a:gd name="T55" fmla="*/ 1729 h 2234"/>
                    <a:gd name="T56" fmla="*/ 1379 w 5048"/>
                    <a:gd name="T57" fmla="*/ 1707 h 2234"/>
                    <a:gd name="T58" fmla="*/ 1602 w 5048"/>
                    <a:gd name="T59" fmla="*/ 1736 h 2234"/>
                    <a:gd name="T60" fmla="*/ 1768 w 5048"/>
                    <a:gd name="T61" fmla="*/ 1802 h 2234"/>
                    <a:gd name="T62" fmla="*/ 1906 w 5048"/>
                    <a:gd name="T63" fmla="*/ 1967 h 2234"/>
                    <a:gd name="T64" fmla="*/ 1999 w 5048"/>
                    <a:gd name="T65" fmla="*/ 2204 h 2234"/>
                    <a:gd name="T66" fmla="*/ 2156 w 5048"/>
                    <a:gd name="T67" fmla="*/ 2132 h 2234"/>
                    <a:gd name="T68" fmla="*/ 2403 w 5048"/>
                    <a:gd name="T69" fmla="*/ 2111 h 2234"/>
                    <a:gd name="T70" fmla="*/ 2579 w 5048"/>
                    <a:gd name="T71" fmla="*/ 2216 h 2234"/>
                    <a:gd name="T72" fmla="*/ 2692 w 5048"/>
                    <a:gd name="T73" fmla="*/ 2122 h 2234"/>
                    <a:gd name="T74" fmla="*/ 2826 w 5048"/>
                    <a:gd name="T75" fmla="*/ 2071 h 2234"/>
                    <a:gd name="T76" fmla="*/ 2935 w 5048"/>
                    <a:gd name="T77" fmla="*/ 2143 h 2234"/>
                    <a:gd name="T78" fmla="*/ 2974 w 5048"/>
                    <a:gd name="T79" fmla="*/ 2220 h 2234"/>
                    <a:gd name="T80" fmla="*/ 3078 w 5048"/>
                    <a:gd name="T81" fmla="*/ 2230 h 2234"/>
                    <a:gd name="T82" fmla="*/ 3220 w 5048"/>
                    <a:gd name="T83" fmla="*/ 2142 h 2234"/>
                    <a:gd name="T84" fmla="*/ 3349 w 5048"/>
                    <a:gd name="T85" fmla="*/ 2033 h 2234"/>
                    <a:gd name="T86" fmla="*/ 3524 w 5048"/>
                    <a:gd name="T87" fmla="*/ 1879 h 2234"/>
                    <a:gd name="T88" fmla="*/ 3725 w 5048"/>
                    <a:gd name="T89" fmla="*/ 1748 h 2234"/>
                    <a:gd name="T90" fmla="*/ 3906 w 5048"/>
                    <a:gd name="T91" fmla="*/ 1687 h 2234"/>
                    <a:gd name="T92" fmla="*/ 4148 w 5048"/>
                    <a:gd name="T93" fmla="*/ 1652 h 2234"/>
                    <a:gd name="T94" fmla="*/ 4564 w 5048"/>
                    <a:gd name="T95" fmla="*/ 1709 h 2234"/>
                    <a:gd name="T96" fmla="*/ 4825 w 5048"/>
                    <a:gd name="T97" fmla="*/ 1939 h 2234"/>
                    <a:gd name="T98" fmla="*/ 4964 w 5048"/>
                    <a:gd name="T99" fmla="*/ 1956 h 2234"/>
                    <a:gd name="T100" fmla="*/ 5042 w 5048"/>
                    <a:gd name="T101" fmla="*/ 1879 h 2234"/>
                    <a:gd name="T102" fmla="*/ 4978 w 5048"/>
                    <a:gd name="T103" fmla="*/ 1686 h 2234"/>
                    <a:gd name="T104" fmla="*/ 5035 w 5048"/>
                    <a:gd name="T105" fmla="*/ 1475 h 2234"/>
                    <a:gd name="T106" fmla="*/ 4980 w 5048"/>
                    <a:gd name="T107" fmla="*/ 1327 h 2234"/>
                    <a:gd name="T108" fmla="*/ 4922 w 5048"/>
                    <a:gd name="T109" fmla="*/ 1018 h 2234"/>
                    <a:gd name="T110" fmla="*/ 4795 w 5048"/>
                    <a:gd name="T111" fmla="*/ 1022 h 22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48"/>
                    <a:gd name="T169" fmla="*/ 0 h 2234"/>
                    <a:gd name="T170" fmla="*/ 5048 w 5048"/>
                    <a:gd name="T171" fmla="*/ 2234 h 22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48" h="2234">
                      <a:moveTo>
                        <a:pt x="4021" y="765"/>
                      </a:moveTo>
                      <a:lnTo>
                        <a:pt x="3872" y="709"/>
                      </a:lnTo>
                      <a:lnTo>
                        <a:pt x="3626" y="699"/>
                      </a:lnTo>
                      <a:lnTo>
                        <a:pt x="3559" y="747"/>
                      </a:lnTo>
                      <a:lnTo>
                        <a:pt x="3481" y="799"/>
                      </a:lnTo>
                      <a:lnTo>
                        <a:pt x="3382" y="827"/>
                      </a:lnTo>
                      <a:lnTo>
                        <a:pt x="3328" y="816"/>
                      </a:lnTo>
                      <a:lnTo>
                        <a:pt x="3282" y="775"/>
                      </a:lnTo>
                      <a:lnTo>
                        <a:pt x="3245" y="711"/>
                      </a:lnTo>
                      <a:lnTo>
                        <a:pt x="3207" y="630"/>
                      </a:lnTo>
                      <a:lnTo>
                        <a:pt x="3169" y="547"/>
                      </a:lnTo>
                      <a:lnTo>
                        <a:pt x="3130" y="470"/>
                      </a:lnTo>
                      <a:lnTo>
                        <a:pt x="3081" y="404"/>
                      </a:lnTo>
                      <a:lnTo>
                        <a:pt x="3016" y="360"/>
                      </a:lnTo>
                      <a:lnTo>
                        <a:pt x="2991" y="335"/>
                      </a:lnTo>
                      <a:lnTo>
                        <a:pt x="2968" y="300"/>
                      </a:lnTo>
                      <a:lnTo>
                        <a:pt x="2945" y="258"/>
                      </a:lnTo>
                      <a:lnTo>
                        <a:pt x="2924" y="210"/>
                      </a:lnTo>
                      <a:lnTo>
                        <a:pt x="2892" y="160"/>
                      </a:lnTo>
                      <a:lnTo>
                        <a:pt x="2850" y="120"/>
                      </a:lnTo>
                      <a:lnTo>
                        <a:pt x="2801" y="85"/>
                      </a:lnTo>
                      <a:lnTo>
                        <a:pt x="2731" y="70"/>
                      </a:lnTo>
                      <a:lnTo>
                        <a:pt x="2652" y="60"/>
                      </a:lnTo>
                      <a:lnTo>
                        <a:pt x="2562" y="47"/>
                      </a:lnTo>
                      <a:lnTo>
                        <a:pt x="2467" y="27"/>
                      </a:lnTo>
                      <a:lnTo>
                        <a:pt x="2371" y="12"/>
                      </a:lnTo>
                      <a:lnTo>
                        <a:pt x="2274" y="4"/>
                      </a:lnTo>
                      <a:lnTo>
                        <a:pt x="2169" y="0"/>
                      </a:lnTo>
                      <a:lnTo>
                        <a:pt x="2068" y="9"/>
                      </a:lnTo>
                      <a:lnTo>
                        <a:pt x="1969" y="38"/>
                      </a:lnTo>
                      <a:lnTo>
                        <a:pt x="1897" y="54"/>
                      </a:lnTo>
                      <a:lnTo>
                        <a:pt x="1815" y="61"/>
                      </a:lnTo>
                      <a:lnTo>
                        <a:pt x="1729" y="61"/>
                      </a:lnTo>
                      <a:lnTo>
                        <a:pt x="1635" y="66"/>
                      </a:lnTo>
                      <a:lnTo>
                        <a:pt x="1541" y="71"/>
                      </a:lnTo>
                      <a:lnTo>
                        <a:pt x="1449" y="94"/>
                      </a:lnTo>
                      <a:lnTo>
                        <a:pt x="1362" y="126"/>
                      </a:lnTo>
                      <a:lnTo>
                        <a:pt x="1287" y="184"/>
                      </a:lnTo>
                      <a:lnTo>
                        <a:pt x="1211" y="279"/>
                      </a:lnTo>
                      <a:lnTo>
                        <a:pt x="1145" y="383"/>
                      </a:lnTo>
                      <a:lnTo>
                        <a:pt x="1091" y="495"/>
                      </a:lnTo>
                      <a:lnTo>
                        <a:pt x="1038" y="601"/>
                      </a:lnTo>
                      <a:lnTo>
                        <a:pt x="996" y="710"/>
                      </a:lnTo>
                      <a:lnTo>
                        <a:pt x="952" y="799"/>
                      </a:lnTo>
                      <a:lnTo>
                        <a:pt x="910" y="878"/>
                      </a:lnTo>
                      <a:lnTo>
                        <a:pt x="864" y="923"/>
                      </a:lnTo>
                      <a:lnTo>
                        <a:pt x="735" y="1007"/>
                      </a:lnTo>
                      <a:lnTo>
                        <a:pt x="628" y="1071"/>
                      </a:lnTo>
                      <a:lnTo>
                        <a:pt x="528" y="1106"/>
                      </a:lnTo>
                      <a:lnTo>
                        <a:pt x="447" y="1132"/>
                      </a:lnTo>
                      <a:lnTo>
                        <a:pt x="382" y="1149"/>
                      </a:lnTo>
                      <a:lnTo>
                        <a:pt x="322" y="1167"/>
                      </a:lnTo>
                      <a:lnTo>
                        <a:pt x="280" y="1189"/>
                      </a:lnTo>
                      <a:lnTo>
                        <a:pt x="248" y="1225"/>
                      </a:lnTo>
                      <a:lnTo>
                        <a:pt x="210" y="1286"/>
                      </a:lnTo>
                      <a:lnTo>
                        <a:pt x="155" y="1373"/>
                      </a:lnTo>
                      <a:lnTo>
                        <a:pt x="104" y="1492"/>
                      </a:lnTo>
                      <a:lnTo>
                        <a:pt x="89" y="1619"/>
                      </a:lnTo>
                      <a:lnTo>
                        <a:pt x="77" y="1740"/>
                      </a:lnTo>
                      <a:lnTo>
                        <a:pt x="30" y="1842"/>
                      </a:lnTo>
                      <a:lnTo>
                        <a:pt x="0" y="1922"/>
                      </a:lnTo>
                      <a:lnTo>
                        <a:pt x="29" y="1965"/>
                      </a:lnTo>
                      <a:lnTo>
                        <a:pt x="99" y="2011"/>
                      </a:lnTo>
                      <a:lnTo>
                        <a:pt x="138" y="2063"/>
                      </a:lnTo>
                      <a:lnTo>
                        <a:pt x="145" y="2119"/>
                      </a:lnTo>
                      <a:lnTo>
                        <a:pt x="140" y="2168"/>
                      </a:lnTo>
                      <a:lnTo>
                        <a:pt x="149" y="2183"/>
                      </a:lnTo>
                      <a:lnTo>
                        <a:pt x="180" y="2189"/>
                      </a:lnTo>
                      <a:lnTo>
                        <a:pt x="221" y="2198"/>
                      </a:lnTo>
                      <a:lnTo>
                        <a:pt x="270" y="2201"/>
                      </a:lnTo>
                      <a:lnTo>
                        <a:pt x="326" y="2201"/>
                      </a:lnTo>
                      <a:lnTo>
                        <a:pt x="377" y="2193"/>
                      </a:lnTo>
                      <a:lnTo>
                        <a:pt x="419" y="2172"/>
                      </a:lnTo>
                      <a:lnTo>
                        <a:pt x="450" y="2141"/>
                      </a:lnTo>
                      <a:lnTo>
                        <a:pt x="495" y="2076"/>
                      </a:lnTo>
                      <a:lnTo>
                        <a:pt x="544" y="2018"/>
                      </a:lnTo>
                      <a:lnTo>
                        <a:pt x="604" y="1970"/>
                      </a:lnTo>
                      <a:lnTo>
                        <a:pt x="670" y="1921"/>
                      </a:lnTo>
                      <a:lnTo>
                        <a:pt x="742" y="1875"/>
                      </a:lnTo>
                      <a:lnTo>
                        <a:pt x="812" y="1834"/>
                      </a:lnTo>
                      <a:lnTo>
                        <a:pt x="888" y="1801"/>
                      </a:lnTo>
                      <a:lnTo>
                        <a:pt x="968" y="1775"/>
                      </a:lnTo>
                      <a:lnTo>
                        <a:pt x="1053" y="1749"/>
                      </a:lnTo>
                      <a:lnTo>
                        <a:pt x="1132" y="1729"/>
                      </a:lnTo>
                      <a:lnTo>
                        <a:pt x="1216" y="1716"/>
                      </a:lnTo>
                      <a:lnTo>
                        <a:pt x="1298" y="1708"/>
                      </a:lnTo>
                      <a:lnTo>
                        <a:pt x="1379" y="1707"/>
                      </a:lnTo>
                      <a:lnTo>
                        <a:pt x="1458" y="1712"/>
                      </a:lnTo>
                      <a:lnTo>
                        <a:pt x="1531" y="1721"/>
                      </a:lnTo>
                      <a:lnTo>
                        <a:pt x="1602" y="1736"/>
                      </a:lnTo>
                      <a:lnTo>
                        <a:pt x="1660" y="1755"/>
                      </a:lnTo>
                      <a:lnTo>
                        <a:pt x="1718" y="1773"/>
                      </a:lnTo>
                      <a:lnTo>
                        <a:pt x="1768" y="1802"/>
                      </a:lnTo>
                      <a:lnTo>
                        <a:pt x="1814" y="1844"/>
                      </a:lnTo>
                      <a:lnTo>
                        <a:pt x="1859" y="1896"/>
                      </a:lnTo>
                      <a:lnTo>
                        <a:pt x="1906" y="1967"/>
                      </a:lnTo>
                      <a:lnTo>
                        <a:pt x="1943" y="2056"/>
                      </a:lnTo>
                      <a:lnTo>
                        <a:pt x="1975" y="2168"/>
                      </a:lnTo>
                      <a:lnTo>
                        <a:pt x="1999" y="2204"/>
                      </a:lnTo>
                      <a:lnTo>
                        <a:pt x="2036" y="2199"/>
                      </a:lnTo>
                      <a:lnTo>
                        <a:pt x="2093" y="2169"/>
                      </a:lnTo>
                      <a:lnTo>
                        <a:pt x="2156" y="2132"/>
                      </a:lnTo>
                      <a:lnTo>
                        <a:pt x="2231" y="2099"/>
                      </a:lnTo>
                      <a:lnTo>
                        <a:pt x="2315" y="2086"/>
                      </a:lnTo>
                      <a:lnTo>
                        <a:pt x="2403" y="2111"/>
                      </a:lnTo>
                      <a:lnTo>
                        <a:pt x="2498" y="2186"/>
                      </a:lnTo>
                      <a:lnTo>
                        <a:pt x="2535" y="2212"/>
                      </a:lnTo>
                      <a:lnTo>
                        <a:pt x="2579" y="2216"/>
                      </a:lnTo>
                      <a:lnTo>
                        <a:pt x="2614" y="2192"/>
                      </a:lnTo>
                      <a:lnTo>
                        <a:pt x="2651" y="2163"/>
                      </a:lnTo>
                      <a:lnTo>
                        <a:pt x="2692" y="2122"/>
                      </a:lnTo>
                      <a:lnTo>
                        <a:pt x="2728" y="2093"/>
                      </a:lnTo>
                      <a:lnTo>
                        <a:pt x="2776" y="2072"/>
                      </a:lnTo>
                      <a:lnTo>
                        <a:pt x="2826" y="2071"/>
                      </a:lnTo>
                      <a:lnTo>
                        <a:pt x="2878" y="2088"/>
                      </a:lnTo>
                      <a:lnTo>
                        <a:pt x="2916" y="2114"/>
                      </a:lnTo>
                      <a:lnTo>
                        <a:pt x="2935" y="2143"/>
                      </a:lnTo>
                      <a:lnTo>
                        <a:pt x="2947" y="2170"/>
                      </a:lnTo>
                      <a:lnTo>
                        <a:pt x="2961" y="2199"/>
                      </a:lnTo>
                      <a:lnTo>
                        <a:pt x="2974" y="2220"/>
                      </a:lnTo>
                      <a:lnTo>
                        <a:pt x="2997" y="2231"/>
                      </a:lnTo>
                      <a:lnTo>
                        <a:pt x="3039" y="2234"/>
                      </a:lnTo>
                      <a:lnTo>
                        <a:pt x="3078" y="2230"/>
                      </a:lnTo>
                      <a:lnTo>
                        <a:pt x="3119" y="2207"/>
                      </a:lnTo>
                      <a:lnTo>
                        <a:pt x="3169" y="2180"/>
                      </a:lnTo>
                      <a:lnTo>
                        <a:pt x="3220" y="2142"/>
                      </a:lnTo>
                      <a:lnTo>
                        <a:pt x="3264" y="2108"/>
                      </a:lnTo>
                      <a:lnTo>
                        <a:pt x="3310" y="2068"/>
                      </a:lnTo>
                      <a:lnTo>
                        <a:pt x="3349" y="2033"/>
                      </a:lnTo>
                      <a:lnTo>
                        <a:pt x="3378" y="2008"/>
                      </a:lnTo>
                      <a:lnTo>
                        <a:pt x="3450" y="1937"/>
                      </a:lnTo>
                      <a:lnTo>
                        <a:pt x="3524" y="1879"/>
                      </a:lnTo>
                      <a:lnTo>
                        <a:pt x="3591" y="1824"/>
                      </a:lnTo>
                      <a:lnTo>
                        <a:pt x="3662" y="1784"/>
                      </a:lnTo>
                      <a:lnTo>
                        <a:pt x="3725" y="1748"/>
                      </a:lnTo>
                      <a:lnTo>
                        <a:pt x="3792" y="1725"/>
                      </a:lnTo>
                      <a:lnTo>
                        <a:pt x="3845" y="1706"/>
                      </a:lnTo>
                      <a:lnTo>
                        <a:pt x="3906" y="1687"/>
                      </a:lnTo>
                      <a:lnTo>
                        <a:pt x="3950" y="1678"/>
                      </a:lnTo>
                      <a:lnTo>
                        <a:pt x="4034" y="1665"/>
                      </a:lnTo>
                      <a:lnTo>
                        <a:pt x="4148" y="1652"/>
                      </a:lnTo>
                      <a:lnTo>
                        <a:pt x="4280" y="1649"/>
                      </a:lnTo>
                      <a:lnTo>
                        <a:pt x="4424" y="1667"/>
                      </a:lnTo>
                      <a:lnTo>
                        <a:pt x="4564" y="1709"/>
                      </a:lnTo>
                      <a:lnTo>
                        <a:pt x="4690" y="1786"/>
                      </a:lnTo>
                      <a:lnTo>
                        <a:pt x="4794" y="1907"/>
                      </a:lnTo>
                      <a:lnTo>
                        <a:pt x="4825" y="1939"/>
                      </a:lnTo>
                      <a:lnTo>
                        <a:pt x="4864" y="1959"/>
                      </a:lnTo>
                      <a:lnTo>
                        <a:pt x="4913" y="1963"/>
                      </a:lnTo>
                      <a:lnTo>
                        <a:pt x="4964" y="1956"/>
                      </a:lnTo>
                      <a:lnTo>
                        <a:pt x="5005" y="1940"/>
                      </a:lnTo>
                      <a:lnTo>
                        <a:pt x="5035" y="1915"/>
                      </a:lnTo>
                      <a:lnTo>
                        <a:pt x="5042" y="1879"/>
                      </a:lnTo>
                      <a:lnTo>
                        <a:pt x="5020" y="1838"/>
                      </a:lnTo>
                      <a:lnTo>
                        <a:pt x="4981" y="1761"/>
                      </a:lnTo>
                      <a:lnTo>
                        <a:pt x="4978" y="1686"/>
                      </a:lnTo>
                      <a:lnTo>
                        <a:pt x="4993" y="1615"/>
                      </a:lnTo>
                      <a:lnTo>
                        <a:pt x="5016" y="1539"/>
                      </a:lnTo>
                      <a:lnTo>
                        <a:pt x="5035" y="1475"/>
                      </a:lnTo>
                      <a:lnTo>
                        <a:pt x="5048" y="1416"/>
                      </a:lnTo>
                      <a:lnTo>
                        <a:pt x="5034" y="1364"/>
                      </a:lnTo>
                      <a:lnTo>
                        <a:pt x="4980" y="1327"/>
                      </a:lnTo>
                      <a:lnTo>
                        <a:pt x="4984" y="1162"/>
                      </a:lnTo>
                      <a:lnTo>
                        <a:pt x="4961" y="1064"/>
                      </a:lnTo>
                      <a:lnTo>
                        <a:pt x="4922" y="1018"/>
                      </a:lnTo>
                      <a:lnTo>
                        <a:pt x="4861" y="1012"/>
                      </a:lnTo>
                      <a:lnTo>
                        <a:pt x="4795" y="1028"/>
                      </a:lnTo>
                      <a:lnTo>
                        <a:pt x="4795" y="1022"/>
                      </a:lnTo>
                      <a:lnTo>
                        <a:pt x="4387" y="824"/>
                      </a:lnTo>
                    </a:path>
                  </a:pathLst>
                </a:custGeom>
                <a:solidFill>
                  <a:srgbClr val="00C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2" name="Freeform 1114"/>
                <p:cNvSpPr>
                  <a:spLocks/>
                </p:cNvSpPr>
                <p:nvPr/>
              </p:nvSpPr>
              <p:spPr bwMode="auto">
                <a:xfrm rot="719888">
                  <a:off x="8570" y="10268"/>
                  <a:ext cx="945" cy="636"/>
                </a:xfrm>
                <a:custGeom>
                  <a:avLst/>
                  <a:gdLst>
                    <a:gd name="T0" fmla="*/ 945 w 945"/>
                    <a:gd name="T1" fmla="*/ 436 h 636"/>
                    <a:gd name="T2" fmla="*/ 909 w 945"/>
                    <a:gd name="T3" fmla="*/ 454 h 636"/>
                    <a:gd name="T4" fmla="*/ 824 w 945"/>
                    <a:gd name="T5" fmla="*/ 490 h 636"/>
                    <a:gd name="T6" fmla="*/ 709 w 945"/>
                    <a:gd name="T7" fmla="*/ 527 h 636"/>
                    <a:gd name="T8" fmla="*/ 570 w 945"/>
                    <a:gd name="T9" fmla="*/ 563 h 636"/>
                    <a:gd name="T10" fmla="*/ 430 w 945"/>
                    <a:gd name="T11" fmla="*/ 599 h 636"/>
                    <a:gd name="T12" fmla="*/ 297 w 945"/>
                    <a:gd name="T13" fmla="*/ 624 h 636"/>
                    <a:gd name="T14" fmla="*/ 194 w 945"/>
                    <a:gd name="T15" fmla="*/ 636 h 636"/>
                    <a:gd name="T16" fmla="*/ 127 w 945"/>
                    <a:gd name="T17" fmla="*/ 630 h 636"/>
                    <a:gd name="T18" fmla="*/ 85 w 945"/>
                    <a:gd name="T19" fmla="*/ 545 h 636"/>
                    <a:gd name="T20" fmla="*/ 36 w 945"/>
                    <a:gd name="T21" fmla="*/ 369 h 636"/>
                    <a:gd name="T22" fmla="*/ 6 w 945"/>
                    <a:gd name="T23" fmla="*/ 188 h 636"/>
                    <a:gd name="T24" fmla="*/ 0 w 945"/>
                    <a:gd name="T25" fmla="*/ 91 h 636"/>
                    <a:gd name="T26" fmla="*/ 30 w 945"/>
                    <a:gd name="T27" fmla="*/ 79 h 636"/>
                    <a:gd name="T28" fmla="*/ 78 w 945"/>
                    <a:gd name="T29" fmla="*/ 61 h 636"/>
                    <a:gd name="T30" fmla="*/ 151 w 945"/>
                    <a:gd name="T31" fmla="*/ 49 h 636"/>
                    <a:gd name="T32" fmla="*/ 236 w 945"/>
                    <a:gd name="T33" fmla="*/ 30 h 636"/>
                    <a:gd name="T34" fmla="*/ 315 w 945"/>
                    <a:gd name="T35" fmla="*/ 18 h 636"/>
                    <a:gd name="T36" fmla="*/ 388 w 945"/>
                    <a:gd name="T37" fmla="*/ 6 h 636"/>
                    <a:gd name="T38" fmla="*/ 448 w 945"/>
                    <a:gd name="T39" fmla="*/ 0 h 636"/>
                    <a:gd name="T40" fmla="*/ 479 w 945"/>
                    <a:gd name="T41" fmla="*/ 0 h 636"/>
                    <a:gd name="T42" fmla="*/ 515 w 945"/>
                    <a:gd name="T43" fmla="*/ 18 h 636"/>
                    <a:gd name="T44" fmla="*/ 576 w 945"/>
                    <a:gd name="T45" fmla="*/ 61 h 636"/>
                    <a:gd name="T46" fmla="*/ 654 w 945"/>
                    <a:gd name="T47" fmla="*/ 127 h 636"/>
                    <a:gd name="T48" fmla="*/ 739 w 945"/>
                    <a:gd name="T49" fmla="*/ 200 h 636"/>
                    <a:gd name="T50" fmla="*/ 824 w 945"/>
                    <a:gd name="T51" fmla="*/ 279 h 636"/>
                    <a:gd name="T52" fmla="*/ 891 w 945"/>
                    <a:gd name="T53" fmla="*/ 345 h 636"/>
                    <a:gd name="T54" fmla="*/ 933 w 945"/>
                    <a:gd name="T55" fmla="*/ 400 h 636"/>
                    <a:gd name="T56" fmla="*/ 945 w 945"/>
                    <a:gd name="T57" fmla="*/ 436 h 6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45"/>
                    <a:gd name="T88" fmla="*/ 0 h 636"/>
                    <a:gd name="T89" fmla="*/ 945 w 945"/>
                    <a:gd name="T90" fmla="*/ 636 h 6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45" h="636">
                      <a:moveTo>
                        <a:pt x="945" y="436"/>
                      </a:moveTo>
                      <a:lnTo>
                        <a:pt x="909" y="454"/>
                      </a:lnTo>
                      <a:lnTo>
                        <a:pt x="824" y="490"/>
                      </a:lnTo>
                      <a:lnTo>
                        <a:pt x="709" y="527"/>
                      </a:lnTo>
                      <a:lnTo>
                        <a:pt x="570" y="563"/>
                      </a:lnTo>
                      <a:lnTo>
                        <a:pt x="430" y="599"/>
                      </a:lnTo>
                      <a:lnTo>
                        <a:pt x="297" y="624"/>
                      </a:lnTo>
                      <a:lnTo>
                        <a:pt x="194" y="636"/>
                      </a:lnTo>
                      <a:lnTo>
                        <a:pt x="127" y="630"/>
                      </a:lnTo>
                      <a:lnTo>
                        <a:pt x="85" y="545"/>
                      </a:lnTo>
                      <a:lnTo>
                        <a:pt x="36" y="369"/>
                      </a:lnTo>
                      <a:lnTo>
                        <a:pt x="6" y="188"/>
                      </a:lnTo>
                      <a:lnTo>
                        <a:pt x="0" y="91"/>
                      </a:lnTo>
                      <a:lnTo>
                        <a:pt x="30" y="79"/>
                      </a:lnTo>
                      <a:lnTo>
                        <a:pt x="78" y="61"/>
                      </a:lnTo>
                      <a:lnTo>
                        <a:pt x="151" y="49"/>
                      </a:lnTo>
                      <a:lnTo>
                        <a:pt x="236" y="30"/>
                      </a:lnTo>
                      <a:lnTo>
                        <a:pt x="315" y="18"/>
                      </a:lnTo>
                      <a:lnTo>
                        <a:pt x="388" y="6"/>
                      </a:lnTo>
                      <a:lnTo>
                        <a:pt x="448" y="0"/>
                      </a:lnTo>
                      <a:lnTo>
                        <a:pt x="479" y="0"/>
                      </a:lnTo>
                      <a:lnTo>
                        <a:pt x="515" y="18"/>
                      </a:lnTo>
                      <a:lnTo>
                        <a:pt x="576" y="61"/>
                      </a:lnTo>
                      <a:lnTo>
                        <a:pt x="654" y="127"/>
                      </a:lnTo>
                      <a:lnTo>
                        <a:pt x="739" y="200"/>
                      </a:lnTo>
                      <a:lnTo>
                        <a:pt x="824" y="279"/>
                      </a:lnTo>
                      <a:lnTo>
                        <a:pt x="891" y="345"/>
                      </a:lnTo>
                      <a:lnTo>
                        <a:pt x="933" y="400"/>
                      </a:lnTo>
                      <a:lnTo>
                        <a:pt x="945" y="4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3" name="Freeform 1115"/>
                <p:cNvSpPr>
                  <a:spLocks/>
                </p:cNvSpPr>
                <p:nvPr/>
              </p:nvSpPr>
              <p:spPr bwMode="auto">
                <a:xfrm rot="719888">
                  <a:off x="7731" y="10268"/>
                  <a:ext cx="697" cy="678"/>
                </a:xfrm>
                <a:custGeom>
                  <a:avLst/>
                  <a:gdLst>
                    <a:gd name="T0" fmla="*/ 546 w 697"/>
                    <a:gd name="T1" fmla="*/ 6 h 678"/>
                    <a:gd name="T2" fmla="*/ 588 w 697"/>
                    <a:gd name="T3" fmla="*/ 79 h 678"/>
                    <a:gd name="T4" fmla="*/ 631 w 697"/>
                    <a:gd name="T5" fmla="*/ 230 h 678"/>
                    <a:gd name="T6" fmla="*/ 667 w 697"/>
                    <a:gd name="T7" fmla="*/ 381 h 678"/>
                    <a:gd name="T8" fmla="*/ 697 w 697"/>
                    <a:gd name="T9" fmla="*/ 478 h 678"/>
                    <a:gd name="T10" fmla="*/ 679 w 697"/>
                    <a:gd name="T11" fmla="*/ 502 h 678"/>
                    <a:gd name="T12" fmla="*/ 607 w 697"/>
                    <a:gd name="T13" fmla="*/ 539 h 678"/>
                    <a:gd name="T14" fmla="*/ 503 w 697"/>
                    <a:gd name="T15" fmla="*/ 575 h 678"/>
                    <a:gd name="T16" fmla="*/ 376 w 697"/>
                    <a:gd name="T17" fmla="*/ 611 h 678"/>
                    <a:gd name="T18" fmla="*/ 249 w 697"/>
                    <a:gd name="T19" fmla="*/ 648 h 678"/>
                    <a:gd name="T20" fmla="*/ 134 w 697"/>
                    <a:gd name="T21" fmla="*/ 666 h 678"/>
                    <a:gd name="T22" fmla="*/ 49 w 697"/>
                    <a:gd name="T23" fmla="*/ 678 h 678"/>
                    <a:gd name="T24" fmla="*/ 12 w 697"/>
                    <a:gd name="T25" fmla="*/ 666 h 678"/>
                    <a:gd name="T26" fmla="*/ 0 w 697"/>
                    <a:gd name="T27" fmla="*/ 551 h 678"/>
                    <a:gd name="T28" fmla="*/ 12 w 697"/>
                    <a:gd name="T29" fmla="*/ 363 h 678"/>
                    <a:gd name="T30" fmla="*/ 55 w 697"/>
                    <a:gd name="T31" fmla="*/ 182 h 678"/>
                    <a:gd name="T32" fmla="*/ 140 w 697"/>
                    <a:gd name="T33" fmla="*/ 85 h 678"/>
                    <a:gd name="T34" fmla="*/ 194 w 697"/>
                    <a:gd name="T35" fmla="*/ 73 h 678"/>
                    <a:gd name="T36" fmla="*/ 255 w 697"/>
                    <a:gd name="T37" fmla="*/ 54 h 678"/>
                    <a:gd name="T38" fmla="*/ 316 w 697"/>
                    <a:gd name="T39" fmla="*/ 42 h 678"/>
                    <a:gd name="T40" fmla="*/ 376 w 697"/>
                    <a:gd name="T41" fmla="*/ 24 h 678"/>
                    <a:gd name="T42" fmla="*/ 431 w 697"/>
                    <a:gd name="T43" fmla="*/ 12 h 678"/>
                    <a:gd name="T44" fmla="*/ 479 w 697"/>
                    <a:gd name="T45" fmla="*/ 6 h 678"/>
                    <a:gd name="T46" fmla="*/ 516 w 697"/>
                    <a:gd name="T47" fmla="*/ 0 h 678"/>
                    <a:gd name="T48" fmla="*/ 546 w 697"/>
                    <a:gd name="T49" fmla="*/ 6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7"/>
                    <a:gd name="T76" fmla="*/ 0 h 678"/>
                    <a:gd name="T77" fmla="*/ 697 w 697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7" h="678">
                      <a:moveTo>
                        <a:pt x="546" y="6"/>
                      </a:moveTo>
                      <a:lnTo>
                        <a:pt x="588" y="79"/>
                      </a:lnTo>
                      <a:lnTo>
                        <a:pt x="631" y="230"/>
                      </a:lnTo>
                      <a:lnTo>
                        <a:pt x="667" y="381"/>
                      </a:lnTo>
                      <a:lnTo>
                        <a:pt x="697" y="478"/>
                      </a:lnTo>
                      <a:lnTo>
                        <a:pt x="679" y="502"/>
                      </a:lnTo>
                      <a:lnTo>
                        <a:pt x="607" y="539"/>
                      </a:lnTo>
                      <a:lnTo>
                        <a:pt x="503" y="575"/>
                      </a:lnTo>
                      <a:lnTo>
                        <a:pt x="376" y="611"/>
                      </a:lnTo>
                      <a:lnTo>
                        <a:pt x="249" y="648"/>
                      </a:lnTo>
                      <a:lnTo>
                        <a:pt x="134" y="666"/>
                      </a:lnTo>
                      <a:lnTo>
                        <a:pt x="49" y="678"/>
                      </a:lnTo>
                      <a:lnTo>
                        <a:pt x="12" y="666"/>
                      </a:lnTo>
                      <a:lnTo>
                        <a:pt x="0" y="551"/>
                      </a:lnTo>
                      <a:lnTo>
                        <a:pt x="12" y="363"/>
                      </a:lnTo>
                      <a:lnTo>
                        <a:pt x="55" y="182"/>
                      </a:lnTo>
                      <a:lnTo>
                        <a:pt x="140" y="85"/>
                      </a:lnTo>
                      <a:lnTo>
                        <a:pt x="194" y="73"/>
                      </a:lnTo>
                      <a:lnTo>
                        <a:pt x="255" y="54"/>
                      </a:lnTo>
                      <a:lnTo>
                        <a:pt x="316" y="42"/>
                      </a:lnTo>
                      <a:lnTo>
                        <a:pt x="376" y="24"/>
                      </a:lnTo>
                      <a:lnTo>
                        <a:pt x="431" y="12"/>
                      </a:lnTo>
                      <a:lnTo>
                        <a:pt x="479" y="6"/>
                      </a:lnTo>
                      <a:lnTo>
                        <a:pt x="516" y="0"/>
                      </a:lnTo>
                      <a:lnTo>
                        <a:pt x="54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401" name="Group 1116"/>
              <p:cNvGrpSpPr>
                <a:grpSpLocks noChangeAspect="1"/>
              </p:cNvGrpSpPr>
              <p:nvPr/>
            </p:nvGrpSpPr>
            <p:grpSpPr bwMode="auto">
              <a:xfrm rot="1214975">
                <a:off x="13489" y="12134"/>
                <a:ext cx="1333" cy="677"/>
                <a:chOff x="307" y="16318"/>
                <a:chExt cx="3570" cy="1818"/>
              </a:xfrm>
            </p:grpSpPr>
            <p:sp>
              <p:nvSpPr>
                <p:cNvPr id="80402" name="Freeform 1117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3" name="Freeform 1118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4" name="Freeform 1119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5" name="Freeform 1120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6" name="Freeform 1121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7" name="Freeform 1122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8" name="Freeform 1123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9" name="Freeform 1124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0" name="Freeform 1125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1" name="Freeform 1126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2" name="Freeform 1127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3" name="Freeform 1128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4" name="Freeform 1129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5" name="Freeform 1130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6" name="Freeform 1131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7" name="Freeform 1132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94" name="Group 1133"/>
            <p:cNvGrpSpPr>
              <a:grpSpLocks/>
            </p:cNvGrpSpPr>
            <p:nvPr/>
          </p:nvGrpSpPr>
          <p:grpSpPr bwMode="auto">
            <a:xfrm rot="19621276" flipH="1">
              <a:off x="881" y="3038"/>
              <a:ext cx="766" cy="384"/>
              <a:chOff x="17472" y="9200"/>
              <a:chExt cx="3648" cy="1888"/>
            </a:xfrm>
          </p:grpSpPr>
          <p:sp>
            <p:nvSpPr>
              <p:cNvPr id="80367" name="Freeform 1134"/>
              <p:cNvSpPr>
                <a:spLocks/>
              </p:cNvSpPr>
              <p:nvPr/>
            </p:nvSpPr>
            <p:spPr bwMode="auto">
              <a:xfrm>
                <a:off x="17819" y="10527"/>
                <a:ext cx="420" cy="502"/>
              </a:xfrm>
              <a:custGeom>
                <a:avLst/>
                <a:gdLst>
                  <a:gd name="T0" fmla="*/ 0 w 873"/>
                  <a:gd name="T1" fmla="*/ 0 h 1095"/>
                  <a:gd name="T2" fmla="*/ 0 w 873"/>
                  <a:gd name="T3" fmla="*/ 0 h 1095"/>
                  <a:gd name="T4" fmla="*/ 0 w 873"/>
                  <a:gd name="T5" fmla="*/ 0 h 1095"/>
                  <a:gd name="T6" fmla="*/ 0 w 873"/>
                  <a:gd name="T7" fmla="*/ 0 h 1095"/>
                  <a:gd name="T8" fmla="*/ 0 w 873"/>
                  <a:gd name="T9" fmla="*/ 0 h 1095"/>
                  <a:gd name="T10" fmla="*/ 0 w 873"/>
                  <a:gd name="T11" fmla="*/ 0 h 1095"/>
                  <a:gd name="T12" fmla="*/ 0 w 873"/>
                  <a:gd name="T13" fmla="*/ 0 h 1095"/>
                  <a:gd name="T14" fmla="*/ 0 w 873"/>
                  <a:gd name="T15" fmla="*/ 0 h 1095"/>
                  <a:gd name="T16" fmla="*/ 0 w 873"/>
                  <a:gd name="T17" fmla="*/ 0 h 1095"/>
                  <a:gd name="T18" fmla="*/ 0 w 873"/>
                  <a:gd name="T19" fmla="*/ 0 h 1095"/>
                  <a:gd name="T20" fmla="*/ 0 w 873"/>
                  <a:gd name="T21" fmla="*/ 0 h 1095"/>
                  <a:gd name="T22" fmla="*/ 0 w 873"/>
                  <a:gd name="T23" fmla="*/ 0 h 1095"/>
                  <a:gd name="T24" fmla="*/ 0 w 873"/>
                  <a:gd name="T25" fmla="*/ 0 h 1095"/>
                  <a:gd name="T26" fmla="*/ 0 w 873"/>
                  <a:gd name="T27" fmla="*/ 0 h 1095"/>
                  <a:gd name="T28" fmla="*/ 0 w 873"/>
                  <a:gd name="T29" fmla="*/ 0 h 1095"/>
                  <a:gd name="T30" fmla="*/ 0 w 873"/>
                  <a:gd name="T31" fmla="*/ 0 h 1095"/>
                  <a:gd name="T32" fmla="*/ 0 w 873"/>
                  <a:gd name="T33" fmla="*/ 0 h 1095"/>
                  <a:gd name="T34" fmla="*/ 0 w 873"/>
                  <a:gd name="T35" fmla="*/ 0 h 1095"/>
                  <a:gd name="T36" fmla="*/ 0 w 873"/>
                  <a:gd name="T37" fmla="*/ 0 h 1095"/>
                  <a:gd name="T38" fmla="*/ 0 w 873"/>
                  <a:gd name="T39" fmla="*/ 0 h 1095"/>
                  <a:gd name="T40" fmla="*/ 0 w 873"/>
                  <a:gd name="T41" fmla="*/ 0 h 1095"/>
                  <a:gd name="T42" fmla="*/ 0 w 873"/>
                  <a:gd name="T43" fmla="*/ 0 h 1095"/>
                  <a:gd name="T44" fmla="*/ 0 w 873"/>
                  <a:gd name="T45" fmla="*/ 0 h 1095"/>
                  <a:gd name="T46" fmla="*/ 0 w 873"/>
                  <a:gd name="T47" fmla="*/ 0 h 1095"/>
                  <a:gd name="T48" fmla="*/ 0 w 873"/>
                  <a:gd name="T49" fmla="*/ 0 h 1095"/>
                  <a:gd name="T50" fmla="*/ 0 w 873"/>
                  <a:gd name="T51" fmla="*/ 0 h 1095"/>
                  <a:gd name="T52" fmla="*/ 0 w 873"/>
                  <a:gd name="T53" fmla="*/ 0 h 1095"/>
                  <a:gd name="T54" fmla="*/ 0 w 873"/>
                  <a:gd name="T55" fmla="*/ 0 h 1095"/>
                  <a:gd name="T56" fmla="*/ 0 w 873"/>
                  <a:gd name="T57" fmla="*/ 0 h 1095"/>
                  <a:gd name="T58" fmla="*/ 0 w 873"/>
                  <a:gd name="T59" fmla="*/ 0 h 1095"/>
                  <a:gd name="T60" fmla="*/ 0 w 873"/>
                  <a:gd name="T61" fmla="*/ 0 h 1095"/>
                  <a:gd name="T62" fmla="*/ 0 w 873"/>
                  <a:gd name="T63" fmla="*/ 0 h 109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73"/>
                  <a:gd name="T97" fmla="*/ 0 h 1095"/>
                  <a:gd name="T98" fmla="*/ 873 w 873"/>
                  <a:gd name="T99" fmla="*/ 1095 h 109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73" h="1095">
                    <a:moveTo>
                      <a:pt x="836" y="163"/>
                    </a:moveTo>
                    <a:lnTo>
                      <a:pt x="861" y="187"/>
                    </a:lnTo>
                    <a:lnTo>
                      <a:pt x="873" y="211"/>
                    </a:lnTo>
                    <a:lnTo>
                      <a:pt x="867" y="230"/>
                    </a:lnTo>
                    <a:lnTo>
                      <a:pt x="855" y="248"/>
                    </a:lnTo>
                    <a:lnTo>
                      <a:pt x="830" y="260"/>
                    </a:lnTo>
                    <a:lnTo>
                      <a:pt x="800" y="266"/>
                    </a:lnTo>
                    <a:lnTo>
                      <a:pt x="764" y="260"/>
                    </a:lnTo>
                    <a:lnTo>
                      <a:pt x="733" y="248"/>
                    </a:lnTo>
                    <a:lnTo>
                      <a:pt x="594" y="193"/>
                    </a:lnTo>
                    <a:lnTo>
                      <a:pt x="473" y="181"/>
                    </a:lnTo>
                    <a:lnTo>
                      <a:pt x="370" y="205"/>
                    </a:lnTo>
                    <a:lnTo>
                      <a:pt x="285" y="266"/>
                    </a:lnTo>
                    <a:lnTo>
                      <a:pt x="236" y="339"/>
                    </a:lnTo>
                    <a:lnTo>
                      <a:pt x="218" y="423"/>
                    </a:lnTo>
                    <a:lnTo>
                      <a:pt x="230" y="502"/>
                    </a:lnTo>
                    <a:lnTo>
                      <a:pt x="291" y="575"/>
                    </a:lnTo>
                    <a:lnTo>
                      <a:pt x="333" y="617"/>
                    </a:lnTo>
                    <a:lnTo>
                      <a:pt x="333" y="647"/>
                    </a:lnTo>
                    <a:lnTo>
                      <a:pt x="309" y="659"/>
                    </a:lnTo>
                    <a:lnTo>
                      <a:pt x="267" y="684"/>
                    </a:lnTo>
                    <a:lnTo>
                      <a:pt x="170" y="768"/>
                    </a:lnTo>
                    <a:lnTo>
                      <a:pt x="133" y="847"/>
                    </a:lnTo>
                    <a:lnTo>
                      <a:pt x="145" y="908"/>
                    </a:lnTo>
                    <a:lnTo>
                      <a:pt x="200" y="944"/>
                    </a:lnTo>
                    <a:lnTo>
                      <a:pt x="267" y="968"/>
                    </a:lnTo>
                    <a:lnTo>
                      <a:pt x="345" y="962"/>
                    </a:lnTo>
                    <a:lnTo>
                      <a:pt x="406" y="932"/>
                    </a:lnTo>
                    <a:lnTo>
                      <a:pt x="448" y="871"/>
                    </a:lnTo>
                    <a:lnTo>
                      <a:pt x="485" y="823"/>
                    </a:lnTo>
                    <a:lnTo>
                      <a:pt x="539" y="805"/>
                    </a:lnTo>
                    <a:lnTo>
                      <a:pt x="582" y="823"/>
                    </a:lnTo>
                    <a:lnTo>
                      <a:pt x="588" y="883"/>
                    </a:lnTo>
                    <a:lnTo>
                      <a:pt x="570" y="932"/>
                    </a:lnTo>
                    <a:lnTo>
                      <a:pt x="533" y="986"/>
                    </a:lnTo>
                    <a:lnTo>
                      <a:pt x="485" y="1035"/>
                    </a:lnTo>
                    <a:lnTo>
                      <a:pt x="418" y="1071"/>
                    </a:lnTo>
                    <a:lnTo>
                      <a:pt x="345" y="1095"/>
                    </a:lnTo>
                    <a:lnTo>
                      <a:pt x="261" y="1095"/>
                    </a:lnTo>
                    <a:lnTo>
                      <a:pt x="170" y="1071"/>
                    </a:lnTo>
                    <a:lnTo>
                      <a:pt x="67" y="1017"/>
                    </a:lnTo>
                    <a:lnTo>
                      <a:pt x="36" y="986"/>
                    </a:lnTo>
                    <a:lnTo>
                      <a:pt x="12" y="938"/>
                    </a:lnTo>
                    <a:lnTo>
                      <a:pt x="0" y="883"/>
                    </a:lnTo>
                    <a:lnTo>
                      <a:pt x="0" y="829"/>
                    </a:lnTo>
                    <a:lnTo>
                      <a:pt x="12" y="774"/>
                    </a:lnTo>
                    <a:lnTo>
                      <a:pt x="42" y="720"/>
                    </a:lnTo>
                    <a:lnTo>
                      <a:pt x="97" y="678"/>
                    </a:lnTo>
                    <a:lnTo>
                      <a:pt x="164" y="653"/>
                    </a:lnTo>
                    <a:lnTo>
                      <a:pt x="109" y="611"/>
                    </a:lnTo>
                    <a:lnTo>
                      <a:pt x="67" y="557"/>
                    </a:lnTo>
                    <a:lnTo>
                      <a:pt x="36" y="496"/>
                    </a:lnTo>
                    <a:lnTo>
                      <a:pt x="24" y="423"/>
                    </a:lnTo>
                    <a:lnTo>
                      <a:pt x="24" y="351"/>
                    </a:lnTo>
                    <a:lnTo>
                      <a:pt x="36" y="278"/>
                    </a:lnTo>
                    <a:lnTo>
                      <a:pt x="60" y="211"/>
                    </a:lnTo>
                    <a:lnTo>
                      <a:pt x="103" y="145"/>
                    </a:lnTo>
                    <a:lnTo>
                      <a:pt x="151" y="90"/>
                    </a:lnTo>
                    <a:lnTo>
                      <a:pt x="218" y="48"/>
                    </a:lnTo>
                    <a:lnTo>
                      <a:pt x="291" y="18"/>
                    </a:lnTo>
                    <a:lnTo>
                      <a:pt x="382" y="0"/>
                    </a:lnTo>
                    <a:lnTo>
                      <a:pt x="479" y="6"/>
                    </a:lnTo>
                    <a:lnTo>
                      <a:pt x="588" y="30"/>
                    </a:lnTo>
                    <a:lnTo>
                      <a:pt x="709" y="84"/>
                    </a:lnTo>
                    <a:lnTo>
                      <a:pt x="836" y="1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8" name="Freeform 1135"/>
              <p:cNvSpPr>
                <a:spLocks/>
              </p:cNvSpPr>
              <p:nvPr/>
            </p:nvSpPr>
            <p:spPr bwMode="auto">
              <a:xfrm>
                <a:off x="17472" y="10077"/>
                <a:ext cx="717" cy="694"/>
              </a:xfrm>
              <a:custGeom>
                <a:avLst/>
                <a:gdLst>
                  <a:gd name="T0" fmla="*/ 0 w 1492"/>
                  <a:gd name="T1" fmla="*/ 0 h 1513"/>
                  <a:gd name="T2" fmla="*/ 0 w 1492"/>
                  <a:gd name="T3" fmla="*/ 0 h 1513"/>
                  <a:gd name="T4" fmla="*/ 0 w 1492"/>
                  <a:gd name="T5" fmla="*/ 0 h 1513"/>
                  <a:gd name="T6" fmla="*/ 0 w 1492"/>
                  <a:gd name="T7" fmla="*/ 0 h 1513"/>
                  <a:gd name="T8" fmla="*/ 0 w 1492"/>
                  <a:gd name="T9" fmla="*/ 0 h 1513"/>
                  <a:gd name="T10" fmla="*/ 0 w 1492"/>
                  <a:gd name="T11" fmla="*/ 0 h 1513"/>
                  <a:gd name="T12" fmla="*/ 0 w 1492"/>
                  <a:gd name="T13" fmla="*/ 0 h 1513"/>
                  <a:gd name="T14" fmla="*/ 0 w 1492"/>
                  <a:gd name="T15" fmla="*/ 0 h 1513"/>
                  <a:gd name="T16" fmla="*/ 0 w 1492"/>
                  <a:gd name="T17" fmla="*/ 0 h 1513"/>
                  <a:gd name="T18" fmla="*/ 0 w 1492"/>
                  <a:gd name="T19" fmla="*/ 0 h 1513"/>
                  <a:gd name="T20" fmla="*/ 0 w 1492"/>
                  <a:gd name="T21" fmla="*/ 0 h 1513"/>
                  <a:gd name="T22" fmla="*/ 0 w 1492"/>
                  <a:gd name="T23" fmla="*/ 0 h 1513"/>
                  <a:gd name="T24" fmla="*/ 0 w 1492"/>
                  <a:gd name="T25" fmla="*/ 0 h 1513"/>
                  <a:gd name="T26" fmla="*/ 0 w 1492"/>
                  <a:gd name="T27" fmla="*/ 0 h 1513"/>
                  <a:gd name="T28" fmla="*/ 0 w 1492"/>
                  <a:gd name="T29" fmla="*/ 0 h 1513"/>
                  <a:gd name="T30" fmla="*/ 0 w 1492"/>
                  <a:gd name="T31" fmla="*/ 0 h 1513"/>
                  <a:gd name="T32" fmla="*/ 0 w 1492"/>
                  <a:gd name="T33" fmla="*/ 0 h 1513"/>
                  <a:gd name="T34" fmla="*/ 0 w 1492"/>
                  <a:gd name="T35" fmla="*/ 0 h 1513"/>
                  <a:gd name="T36" fmla="*/ 0 w 1492"/>
                  <a:gd name="T37" fmla="*/ 0 h 1513"/>
                  <a:gd name="T38" fmla="*/ 0 w 1492"/>
                  <a:gd name="T39" fmla="*/ 0 h 1513"/>
                  <a:gd name="T40" fmla="*/ 0 w 1492"/>
                  <a:gd name="T41" fmla="*/ 0 h 1513"/>
                  <a:gd name="T42" fmla="*/ 0 w 1492"/>
                  <a:gd name="T43" fmla="*/ 0 h 1513"/>
                  <a:gd name="T44" fmla="*/ 0 w 1492"/>
                  <a:gd name="T45" fmla="*/ 0 h 1513"/>
                  <a:gd name="T46" fmla="*/ 0 w 1492"/>
                  <a:gd name="T47" fmla="*/ 0 h 1513"/>
                  <a:gd name="T48" fmla="*/ 0 w 1492"/>
                  <a:gd name="T49" fmla="*/ 0 h 1513"/>
                  <a:gd name="T50" fmla="*/ 0 w 1492"/>
                  <a:gd name="T51" fmla="*/ 0 h 1513"/>
                  <a:gd name="T52" fmla="*/ 0 w 1492"/>
                  <a:gd name="T53" fmla="*/ 0 h 1513"/>
                  <a:gd name="T54" fmla="*/ 0 w 1492"/>
                  <a:gd name="T55" fmla="*/ 0 h 1513"/>
                  <a:gd name="T56" fmla="*/ 0 w 1492"/>
                  <a:gd name="T57" fmla="*/ 0 h 1513"/>
                  <a:gd name="T58" fmla="*/ 0 w 1492"/>
                  <a:gd name="T59" fmla="*/ 0 h 1513"/>
                  <a:gd name="T60" fmla="*/ 0 w 1492"/>
                  <a:gd name="T61" fmla="*/ 0 h 1513"/>
                  <a:gd name="T62" fmla="*/ 0 w 1492"/>
                  <a:gd name="T63" fmla="*/ 0 h 1513"/>
                  <a:gd name="T64" fmla="*/ 0 w 1492"/>
                  <a:gd name="T65" fmla="*/ 0 h 1513"/>
                  <a:gd name="T66" fmla="*/ 0 w 1492"/>
                  <a:gd name="T67" fmla="*/ 0 h 15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92"/>
                  <a:gd name="T103" fmla="*/ 0 h 1513"/>
                  <a:gd name="T104" fmla="*/ 1492 w 1492"/>
                  <a:gd name="T105" fmla="*/ 1513 h 15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92" h="1513">
                    <a:moveTo>
                      <a:pt x="716" y="442"/>
                    </a:moveTo>
                    <a:lnTo>
                      <a:pt x="758" y="248"/>
                    </a:lnTo>
                    <a:lnTo>
                      <a:pt x="849" y="109"/>
                    </a:lnTo>
                    <a:lnTo>
                      <a:pt x="976" y="24"/>
                    </a:lnTo>
                    <a:lnTo>
                      <a:pt x="1110" y="0"/>
                    </a:lnTo>
                    <a:lnTo>
                      <a:pt x="1249" y="24"/>
                    </a:lnTo>
                    <a:lnTo>
                      <a:pt x="1364" y="97"/>
                    </a:lnTo>
                    <a:lnTo>
                      <a:pt x="1455" y="218"/>
                    </a:lnTo>
                    <a:lnTo>
                      <a:pt x="1492" y="387"/>
                    </a:lnTo>
                    <a:lnTo>
                      <a:pt x="1480" y="442"/>
                    </a:lnTo>
                    <a:lnTo>
                      <a:pt x="1455" y="454"/>
                    </a:lnTo>
                    <a:lnTo>
                      <a:pt x="1425" y="430"/>
                    </a:lnTo>
                    <a:lnTo>
                      <a:pt x="1407" y="387"/>
                    </a:lnTo>
                    <a:lnTo>
                      <a:pt x="1364" y="254"/>
                    </a:lnTo>
                    <a:lnTo>
                      <a:pt x="1286" y="176"/>
                    </a:lnTo>
                    <a:lnTo>
                      <a:pt x="1189" y="139"/>
                    </a:lnTo>
                    <a:lnTo>
                      <a:pt x="1080" y="145"/>
                    </a:lnTo>
                    <a:lnTo>
                      <a:pt x="976" y="194"/>
                    </a:lnTo>
                    <a:lnTo>
                      <a:pt x="898" y="284"/>
                    </a:lnTo>
                    <a:lnTo>
                      <a:pt x="861" y="412"/>
                    </a:lnTo>
                    <a:lnTo>
                      <a:pt x="873" y="581"/>
                    </a:lnTo>
                    <a:lnTo>
                      <a:pt x="867" y="623"/>
                    </a:lnTo>
                    <a:lnTo>
                      <a:pt x="843" y="636"/>
                    </a:lnTo>
                    <a:lnTo>
                      <a:pt x="801" y="630"/>
                    </a:lnTo>
                    <a:lnTo>
                      <a:pt x="764" y="611"/>
                    </a:lnTo>
                    <a:lnTo>
                      <a:pt x="637" y="539"/>
                    </a:lnTo>
                    <a:lnTo>
                      <a:pt x="510" y="527"/>
                    </a:lnTo>
                    <a:lnTo>
                      <a:pt x="407" y="563"/>
                    </a:lnTo>
                    <a:lnTo>
                      <a:pt x="322" y="642"/>
                    </a:lnTo>
                    <a:lnTo>
                      <a:pt x="267" y="751"/>
                    </a:lnTo>
                    <a:lnTo>
                      <a:pt x="255" y="878"/>
                    </a:lnTo>
                    <a:lnTo>
                      <a:pt x="291" y="1011"/>
                    </a:lnTo>
                    <a:lnTo>
                      <a:pt x="388" y="1138"/>
                    </a:lnTo>
                    <a:lnTo>
                      <a:pt x="413" y="1180"/>
                    </a:lnTo>
                    <a:lnTo>
                      <a:pt x="394" y="1205"/>
                    </a:lnTo>
                    <a:lnTo>
                      <a:pt x="352" y="1223"/>
                    </a:lnTo>
                    <a:lnTo>
                      <a:pt x="304" y="1223"/>
                    </a:lnTo>
                    <a:lnTo>
                      <a:pt x="213" y="1211"/>
                    </a:lnTo>
                    <a:lnTo>
                      <a:pt x="158" y="1229"/>
                    </a:lnTo>
                    <a:lnTo>
                      <a:pt x="140" y="1265"/>
                    </a:lnTo>
                    <a:lnTo>
                      <a:pt x="146" y="1307"/>
                    </a:lnTo>
                    <a:lnTo>
                      <a:pt x="170" y="1350"/>
                    </a:lnTo>
                    <a:lnTo>
                      <a:pt x="219" y="1392"/>
                    </a:lnTo>
                    <a:lnTo>
                      <a:pt x="267" y="1416"/>
                    </a:lnTo>
                    <a:lnTo>
                      <a:pt x="328" y="1422"/>
                    </a:lnTo>
                    <a:lnTo>
                      <a:pt x="346" y="1422"/>
                    </a:lnTo>
                    <a:lnTo>
                      <a:pt x="364" y="1435"/>
                    </a:lnTo>
                    <a:lnTo>
                      <a:pt x="370" y="1447"/>
                    </a:lnTo>
                    <a:lnTo>
                      <a:pt x="370" y="1465"/>
                    </a:lnTo>
                    <a:lnTo>
                      <a:pt x="358" y="1489"/>
                    </a:lnTo>
                    <a:lnTo>
                      <a:pt x="328" y="1501"/>
                    </a:lnTo>
                    <a:lnTo>
                      <a:pt x="279" y="1513"/>
                    </a:lnTo>
                    <a:lnTo>
                      <a:pt x="207" y="1513"/>
                    </a:lnTo>
                    <a:lnTo>
                      <a:pt x="146" y="1495"/>
                    </a:lnTo>
                    <a:lnTo>
                      <a:pt x="91" y="1459"/>
                    </a:lnTo>
                    <a:lnTo>
                      <a:pt x="43" y="1404"/>
                    </a:lnTo>
                    <a:lnTo>
                      <a:pt x="13" y="1338"/>
                    </a:lnTo>
                    <a:lnTo>
                      <a:pt x="0" y="1271"/>
                    </a:lnTo>
                    <a:lnTo>
                      <a:pt x="13" y="1205"/>
                    </a:lnTo>
                    <a:lnTo>
                      <a:pt x="55" y="1144"/>
                    </a:lnTo>
                    <a:lnTo>
                      <a:pt x="140" y="1096"/>
                    </a:lnTo>
                    <a:lnTo>
                      <a:pt x="73" y="987"/>
                    </a:lnTo>
                    <a:lnTo>
                      <a:pt x="43" y="853"/>
                    </a:lnTo>
                    <a:lnTo>
                      <a:pt x="55" y="708"/>
                    </a:lnTo>
                    <a:lnTo>
                      <a:pt x="110" y="569"/>
                    </a:lnTo>
                    <a:lnTo>
                      <a:pt x="200" y="454"/>
                    </a:lnTo>
                    <a:lnTo>
                      <a:pt x="334" y="381"/>
                    </a:lnTo>
                    <a:lnTo>
                      <a:pt x="504" y="369"/>
                    </a:lnTo>
                    <a:lnTo>
                      <a:pt x="716" y="4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9" name="Freeform 1136"/>
              <p:cNvSpPr>
                <a:spLocks/>
              </p:cNvSpPr>
              <p:nvPr/>
            </p:nvSpPr>
            <p:spPr bwMode="auto">
              <a:xfrm rot="719888">
                <a:off x="20785" y="10554"/>
                <a:ext cx="154" cy="191"/>
              </a:xfrm>
              <a:custGeom>
                <a:avLst/>
                <a:gdLst>
                  <a:gd name="T0" fmla="*/ 0 w 321"/>
                  <a:gd name="T1" fmla="*/ 0 h 418"/>
                  <a:gd name="T2" fmla="*/ 0 w 321"/>
                  <a:gd name="T3" fmla="*/ 0 h 418"/>
                  <a:gd name="T4" fmla="*/ 0 w 321"/>
                  <a:gd name="T5" fmla="*/ 0 h 418"/>
                  <a:gd name="T6" fmla="*/ 0 w 321"/>
                  <a:gd name="T7" fmla="*/ 0 h 418"/>
                  <a:gd name="T8" fmla="*/ 0 w 321"/>
                  <a:gd name="T9" fmla="*/ 0 h 418"/>
                  <a:gd name="T10" fmla="*/ 0 w 321"/>
                  <a:gd name="T11" fmla="*/ 0 h 418"/>
                  <a:gd name="T12" fmla="*/ 0 w 321"/>
                  <a:gd name="T13" fmla="*/ 0 h 418"/>
                  <a:gd name="T14" fmla="*/ 0 w 321"/>
                  <a:gd name="T15" fmla="*/ 0 h 418"/>
                  <a:gd name="T16" fmla="*/ 0 w 321"/>
                  <a:gd name="T17" fmla="*/ 0 h 418"/>
                  <a:gd name="T18" fmla="*/ 0 w 321"/>
                  <a:gd name="T19" fmla="*/ 0 h 418"/>
                  <a:gd name="T20" fmla="*/ 0 w 321"/>
                  <a:gd name="T21" fmla="*/ 0 h 418"/>
                  <a:gd name="T22" fmla="*/ 0 w 321"/>
                  <a:gd name="T23" fmla="*/ 0 h 418"/>
                  <a:gd name="T24" fmla="*/ 0 w 321"/>
                  <a:gd name="T25" fmla="*/ 0 h 418"/>
                  <a:gd name="T26" fmla="*/ 0 w 321"/>
                  <a:gd name="T27" fmla="*/ 0 h 418"/>
                  <a:gd name="T28" fmla="*/ 0 w 321"/>
                  <a:gd name="T29" fmla="*/ 0 h 418"/>
                  <a:gd name="T30" fmla="*/ 0 w 321"/>
                  <a:gd name="T31" fmla="*/ 0 h 418"/>
                  <a:gd name="T32" fmla="*/ 0 w 321"/>
                  <a:gd name="T33" fmla="*/ 0 h 418"/>
                  <a:gd name="T34" fmla="*/ 0 w 321"/>
                  <a:gd name="T35" fmla="*/ 0 h 418"/>
                  <a:gd name="T36" fmla="*/ 0 w 321"/>
                  <a:gd name="T37" fmla="*/ 0 h 418"/>
                  <a:gd name="T38" fmla="*/ 0 w 321"/>
                  <a:gd name="T39" fmla="*/ 0 h 418"/>
                  <a:gd name="T40" fmla="*/ 0 w 321"/>
                  <a:gd name="T41" fmla="*/ 0 h 418"/>
                  <a:gd name="T42" fmla="*/ 0 w 321"/>
                  <a:gd name="T43" fmla="*/ 0 h 418"/>
                  <a:gd name="T44" fmla="*/ 0 w 321"/>
                  <a:gd name="T45" fmla="*/ 0 h 418"/>
                  <a:gd name="T46" fmla="*/ 0 w 321"/>
                  <a:gd name="T47" fmla="*/ 0 h 418"/>
                  <a:gd name="T48" fmla="*/ 0 w 321"/>
                  <a:gd name="T49" fmla="*/ 0 h 418"/>
                  <a:gd name="T50" fmla="*/ 0 w 321"/>
                  <a:gd name="T51" fmla="*/ 0 h 418"/>
                  <a:gd name="T52" fmla="*/ 0 w 321"/>
                  <a:gd name="T53" fmla="*/ 0 h 418"/>
                  <a:gd name="T54" fmla="*/ 0 w 321"/>
                  <a:gd name="T55" fmla="*/ 0 h 418"/>
                  <a:gd name="T56" fmla="*/ 0 w 321"/>
                  <a:gd name="T57" fmla="*/ 0 h 418"/>
                  <a:gd name="T58" fmla="*/ 0 w 321"/>
                  <a:gd name="T59" fmla="*/ 0 h 418"/>
                  <a:gd name="T60" fmla="*/ 0 w 321"/>
                  <a:gd name="T61" fmla="*/ 0 h 418"/>
                  <a:gd name="T62" fmla="*/ 0 w 321"/>
                  <a:gd name="T63" fmla="*/ 0 h 418"/>
                  <a:gd name="T64" fmla="*/ 0 w 321"/>
                  <a:gd name="T65" fmla="*/ 0 h 418"/>
                  <a:gd name="T66" fmla="*/ 0 w 321"/>
                  <a:gd name="T67" fmla="*/ 0 h 418"/>
                  <a:gd name="T68" fmla="*/ 0 w 321"/>
                  <a:gd name="T69" fmla="*/ 0 h 418"/>
                  <a:gd name="T70" fmla="*/ 0 w 321"/>
                  <a:gd name="T71" fmla="*/ 0 h 418"/>
                  <a:gd name="T72" fmla="*/ 0 w 321"/>
                  <a:gd name="T73" fmla="*/ 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1"/>
                  <a:gd name="T112" fmla="*/ 0 h 418"/>
                  <a:gd name="T113" fmla="*/ 321 w 321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1" h="418">
                    <a:moveTo>
                      <a:pt x="79" y="243"/>
                    </a:moveTo>
                    <a:lnTo>
                      <a:pt x="67" y="309"/>
                    </a:lnTo>
                    <a:lnTo>
                      <a:pt x="85" y="345"/>
                    </a:lnTo>
                    <a:lnTo>
                      <a:pt x="115" y="345"/>
                    </a:lnTo>
                    <a:lnTo>
                      <a:pt x="146" y="321"/>
                    </a:lnTo>
                    <a:lnTo>
                      <a:pt x="158" y="285"/>
                    </a:lnTo>
                    <a:lnTo>
                      <a:pt x="158" y="261"/>
                    </a:lnTo>
                    <a:lnTo>
                      <a:pt x="140" y="237"/>
                    </a:lnTo>
                    <a:lnTo>
                      <a:pt x="127" y="218"/>
                    </a:lnTo>
                    <a:lnTo>
                      <a:pt x="121" y="194"/>
                    </a:lnTo>
                    <a:lnTo>
                      <a:pt x="133" y="164"/>
                    </a:lnTo>
                    <a:lnTo>
                      <a:pt x="152" y="134"/>
                    </a:lnTo>
                    <a:lnTo>
                      <a:pt x="170" y="109"/>
                    </a:lnTo>
                    <a:lnTo>
                      <a:pt x="152" y="73"/>
                    </a:lnTo>
                    <a:lnTo>
                      <a:pt x="170" y="25"/>
                    </a:lnTo>
                    <a:lnTo>
                      <a:pt x="218" y="0"/>
                    </a:lnTo>
                    <a:lnTo>
                      <a:pt x="279" y="13"/>
                    </a:lnTo>
                    <a:lnTo>
                      <a:pt x="321" y="67"/>
                    </a:lnTo>
                    <a:lnTo>
                      <a:pt x="309" y="115"/>
                    </a:lnTo>
                    <a:lnTo>
                      <a:pt x="273" y="152"/>
                    </a:lnTo>
                    <a:lnTo>
                      <a:pt x="230" y="152"/>
                    </a:lnTo>
                    <a:lnTo>
                      <a:pt x="218" y="170"/>
                    </a:lnTo>
                    <a:lnTo>
                      <a:pt x="200" y="188"/>
                    </a:lnTo>
                    <a:lnTo>
                      <a:pt x="194" y="212"/>
                    </a:lnTo>
                    <a:lnTo>
                      <a:pt x="212" y="237"/>
                    </a:lnTo>
                    <a:lnTo>
                      <a:pt x="237" y="267"/>
                    </a:lnTo>
                    <a:lnTo>
                      <a:pt x="243" y="303"/>
                    </a:lnTo>
                    <a:lnTo>
                      <a:pt x="230" y="339"/>
                    </a:lnTo>
                    <a:lnTo>
                      <a:pt x="212" y="370"/>
                    </a:lnTo>
                    <a:lnTo>
                      <a:pt x="182" y="400"/>
                    </a:lnTo>
                    <a:lnTo>
                      <a:pt x="140" y="418"/>
                    </a:lnTo>
                    <a:lnTo>
                      <a:pt x="103" y="418"/>
                    </a:lnTo>
                    <a:lnTo>
                      <a:pt x="61" y="406"/>
                    </a:lnTo>
                    <a:lnTo>
                      <a:pt x="6" y="352"/>
                    </a:lnTo>
                    <a:lnTo>
                      <a:pt x="0" y="297"/>
                    </a:lnTo>
                    <a:lnTo>
                      <a:pt x="24" y="261"/>
                    </a:lnTo>
                    <a:lnTo>
                      <a:pt x="79" y="2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0" name="Freeform 1137"/>
              <p:cNvSpPr>
                <a:spLocks/>
              </p:cNvSpPr>
              <p:nvPr/>
            </p:nvSpPr>
            <p:spPr bwMode="auto">
              <a:xfrm rot="719888">
                <a:off x="20890" y="10582"/>
                <a:ext cx="35" cy="33"/>
              </a:xfrm>
              <a:custGeom>
                <a:avLst/>
                <a:gdLst>
                  <a:gd name="T0" fmla="*/ 0 w 73"/>
                  <a:gd name="T1" fmla="*/ 0 h 72"/>
                  <a:gd name="T2" fmla="*/ 0 w 73"/>
                  <a:gd name="T3" fmla="*/ 0 h 72"/>
                  <a:gd name="T4" fmla="*/ 0 w 73"/>
                  <a:gd name="T5" fmla="*/ 0 h 72"/>
                  <a:gd name="T6" fmla="*/ 0 w 73"/>
                  <a:gd name="T7" fmla="*/ 0 h 72"/>
                  <a:gd name="T8" fmla="*/ 0 w 73"/>
                  <a:gd name="T9" fmla="*/ 0 h 72"/>
                  <a:gd name="T10" fmla="*/ 0 w 73"/>
                  <a:gd name="T11" fmla="*/ 0 h 72"/>
                  <a:gd name="T12" fmla="*/ 0 w 73"/>
                  <a:gd name="T13" fmla="*/ 0 h 72"/>
                  <a:gd name="T14" fmla="*/ 0 w 73"/>
                  <a:gd name="T15" fmla="*/ 0 h 72"/>
                  <a:gd name="T16" fmla="*/ 0 w 73"/>
                  <a:gd name="T17" fmla="*/ 0 h 72"/>
                  <a:gd name="T18" fmla="*/ 0 w 73"/>
                  <a:gd name="T19" fmla="*/ 0 h 72"/>
                  <a:gd name="T20" fmla="*/ 0 w 73"/>
                  <a:gd name="T21" fmla="*/ 0 h 72"/>
                  <a:gd name="T22" fmla="*/ 0 w 73"/>
                  <a:gd name="T23" fmla="*/ 0 h 72"/>
                  <a:gd name="T24" fmla="*/ 0 w 73"/>
                  <a:gd name="T25" fmla="*/ 0 h 72"/>
                  <a:gd name="T26" fmla="*/ 0 w 73"/>
                  <a:gd name="T27" fmla="*/ 0 h 72"/>
                  <a:gd name="T28" fmla="*/ 0 w 73"/>
                  <a:gd name="T29" fmla="*/ 0 h 72"/>
                  <a:gd name="T30" fmla="*/ 0 w 73"/>
                  <a:gd name="T31" fmla="*/ 0 h 72"/>
                  <a:gd name="T32" fmla="*/ 0 w 73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72"/>
                  <a:gd name="T53" fmla="*/ 73 w 73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72">
                    <a:moveTo>
                      <a:pt x="18" y="66"/>
                    </a:moveTo>
                    <a:lnTo>
                      <a:pt x="30" y="72"/>
                    </a:lnTo>
                    <a:lnTo>
                      <a:pt x="49" y="72"/>
                    </a:lnTo>
                    <a:lnTo>
                      <a:pt x="61" y="66"/>
                    </a:lnTo>
                    <a:lnTo>
                      <a:pt x="67" y="60"/>
                    </a:lnTo>
                    <a:lnTo>
                      <a:pt x="73" y="48"/>
                    </a:lnTo>
                    <a:lnTo>
                      <a:pt x="73" y="30"/>
                    </a:lnTo>
                    <a:lnTo>
                      <a:pt x="67" y="18"/>
                    </a:lnTo>
                    <a:lnTo>
                      <a:pt x="55" y="6"/>
                    </a:lnTo>
                    <a:lnTo>
                      <a:pt x="43" y="0"/>
                    </a:lnTo>
                    <a:lnTo>
                      <a:pt x="30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1" name="Freeform 1138"/>
              <p:cNvSpPr>
                <a:spLocks/>
              </p:cNvSpPr>
              <p:nvPr/>
            </p:nvSpPr>
            <p:spPr bwMode="auto">
              <a:xfrm rot="719888">
                <a:off x="20898" y="10905"/>
                <a:ext cx="222" cy="183"/>
              </a:xfrm>
              <a:custGeom>
                <a:avLst/>
                <a:gdLst>
                  <a:gd name="T0" fmla="*/ 0 w 461"/>
                  <a:gd name="T1" fmla="*/ 0 h 400"/>
                  <a:gd name="T2" fmla="*/ 0 w 461"/>
                  <a:gd name="T3" fmla="*/ 0 h 400"/>
                  <a:gd name="T4" fmla="*/ 0 w 461"/>
                  <a:gd name="T5" fmla="*/ 0 h 400"/>
                  <a:gd name="T6" fmla="*/ 0 w 461"/>
                  <a:gd name="T7" fmla="*/ 0 h 400"/>
                  <a:gd name="T8" fmla="*/ 0 w 461"/>
                  <a:gd name="T9" fmla="*/ 0 h 400"/>
                  <a:gd name="T10" fmla="*/ 0 w 461"/>
                  <a:gd name="T11" fmla="*/ 0 h 400"/>
                  <a:gd name="T12" fmla="*/ 0 w 461"/>
                  <a:gd name="T13" fmla="*/ 0 h 400"/>
                  <a:gd name="T14" fmla="*/ 0 w 461"/>
                  <a:gd name="T15" fmla="*/ 0 h 400"/>
                  <a:gd name="T16" fmla="*/ 0 w 461"/>
                  <a:gd name="T17" fmla="*/ 0 h 400"/>
                  <a:gd name="T18" fmla="*/ 0 w 461"/>
                  <a:gd name="T19" fmla="*/ 0 h 400"/>
                  <a:gd name="T20" fmla="*/ 0 w 461"/>
                  <a:gd name="T21" fmla="*/ 0 h 400"/>
                  <a:gd name="T22" fmla="*/ 0 w 461"/>
                  <a:gd name="T23" fmla="*/ 0 h 400"/>
                  <a:gd name="T24" fmla="*/ 0 w 461"/>
                  <a:gd name="T25" fmla="*/ 0 h 400"/>
                  <a:gd name="T26" fmla="*/ 0 w 461"/>
                  <a:gd name="T27" fmla="*/ 0 h 400"/>
                  <a:gd name="T28" fmla="*/ 0 w 461"/>
                  <a:gd name="T29" fmla="*/ 0 h 400"/>
                  <a:gd name="T30" fmla="*/ 0 w 461"/>
                  <a:gd name="T31" fmla="*/ 0 h 400"/>
                  <a:gd name="T32" fmla="*/ 0 w 461"/>
                  <a:gd name="T33" fmla="*/ 0 h 400"/>
                  <a:gd name="T34" fmla="*/ 0 w 461"/>
                  <a:gd name="T35" fmla="*/ 0 h 400"/>
                  <a:gd name="T36" fmla="*/ 0 w 461"/>
                  <a:gd name="T37" fmla="*/ 0 h 400"/>
                  <a:gd name="T38" fmla="*/ 0 w 461"/>
                  <a:gd name="T39" fmla="*/ 0 h 400"/>
                  <a:gd name="T40" fmla="*/ 0 w 461"/>
                  <a:gd name="T41" fmla="*/ 0 h 400"/>
                  <a:gd name="T42" fmla="*/ 0 w 461"/>
                  <a:gd name="T43" fmla="*/ 0 h 400"/>
                  <a:gd name="T44" fmla="*/ 0 w 461"/>
                  <a:gd name="T45" fmla="*/ 0 h 400"/>
                  <a:gd name="T46" fmla="*/ 0 w 461"/>
                  <a:gd name="T47" fmla="*/ 0 h 400"/>
                  <a:gd name="T48" fmla="*/ 0 w 461"/>
                  <a:gd name="T49" fmla="*/ 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1"/>
                  <a:gd name="T76" fmla="*/ 0 h 400"/>
                  <a:gd name="T77" fmla="*/ 461 w 461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1" h="400">
                    <a:moveTo>
                      <a:pt x="30" y="67"/>
                    </a:moveTo>
                    <a:lnTo>
                      <a:pt x="49" y="49"/>
                    </a:lnTo>
                    <a:lnTo>
                      <a:pt x="79" y="31"/>
                    </a:lnTo>
                    <a:lnTo>
                      <a:pt x="115" y="19"/>
                    </a:lnTo>
                    <a:lnTo>
                      <a:pt x="164" y="7"/>
                    </a:lnTo>
                    <a:lnTo>
                      <a:pt x="212" y="0"/>
                    </a:lnTo>
                    <a:lnTo>
                      <a:pt x="261" y="0"/>
                    </a:lnTo>
                    <a:lnTo>
                      <a:pt x="303" y="0"/>
                    </a:lnTo>
                    <a:lnTo>
                      <a:pt x="346" y="7"/>
                    </a:lnTo>
                    <a:lnTo>
                      <a:pt x="424" y="73"/>
                    </a:lnTo>
                    <a:lnTo>
                      <a:pt x="455" y="194"/>
                    </a:lnTo>
                    <a:lnTo>
                      <a:pt x="461" y="309"/>
                    </a:lnTo>
                    <a:lnTo>
                      <a:pt x="455" y="364"/>
                    </a:lnTo>
                    <a:lnTo>
                      <a:pt x="418" y="376"/>
                    </a:lnTo>
                    <a:lnTo>
                      <a:pt x="364" y="388"/>
                    </a:lnTo>
                    <a:lnTo>
                      <a:pt x="303" y="394"/>
                    </a:lnTo>
                    <a:lnTo>
                      <a:pt x="237" y="400"/>
                    </a:lnTo>
                    <a:lnTo>
                      <a:pt x="170" y="400"/>
                    </a:lnTo>
                    <a:lnTo>
                      <a:pt x="109" y="394"/>
                    </a:lnTo>
                    <a:lnTo>
                      <a:pt x="61" y="394"/>
                    </a:lnTo>
                    <a:lnTo>
                      <a:pt x="30" y="382"/>
                    </a:lnTo>
                    <a:lnTo>
                      <a:pt x="6" y="327"/>
                    </a:lnTo>
                    <a:lnTo>
                      <a:pt x="0" y="230"/>
                    </a:lnTo>
                    <a:lnTo>
                      <a:pt x="12" y="134"/>
                    </a:lnTo>
                    <a:lnTo>
                      <a:pt x="30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2" name="Freeform 1139"/>
              <p:cNvSpPr>
                <a:spLocks/>
              </p:cNvSpPr>
              <p:nvPr/>
            </p:nvSpPr>
            <p:spPr bwMode="auto">
              <a:xfrm rot="719888">
                <a:off x="18840" y="10524"/>
                <a:ext cx="434" cy="514"/>
              </a:xfrm>
              <a:custGeom>
                <a:avLst/>
                <a:gdLst>
                  <a:gd name="T0" fmla="*/ 0 w 903"/>
                  <a:gd name="T1" fmla="*/ 0 h 1120"/>
                  <a:gd name="T2" fmla="*/ 0 w 903"/>
                  <a:gd name="T3" fmla="*/ 0 h 1120"/>
                  <a:gd name="T4" fmla="*/ 0 w 903"/>
                  <a:gd name="T5" fmla="*/ 0 h 1120"/>
                  <a:gd name="T6" fmla="*/ 0 w 903"/>
                  <a:gd name="T7" fmla="*/ 0 h 1120"/>
                  <a:gd name="T8" fmla="*/ 0 w 903"/>
                  <a:gd name="T9" fmla="*/ 0 h 1120"/>
                  <a:gd name="T10" fmla="*/ 0 w 903"/>
                  <a:gd name="T11" fmla="*/ 0 h 1120"/>
                  <a:gd name="T12" fmla="*/ 0 w 903"/>
                  <a:gd name="T13" fmla="*/ 0 h 1120"/>
                  <a:gd name="T14" fmla="*/ 0 w 903"/>
                  <a:gd name="T15" fmla="*/ 0 h 1120"/>
                  <a:gd name="T16" fmla="*/ 0 w 903"/>
                  <a:gd name="T17" fmla="*/ 0 h 1120"/>
                  <a:gd name="T18" fmla="*/ 0 w 903"/>
                  <a:gd name="T19" fmla="*/ 0 h 1120"/>
                  <a:gd name="T20" fmla="*/ 0 w 903"/>
                  <a:gd name="T21" fmla="*/ 0 h 1120"/>
                  <a:gd name="T22" fmla="*/ 0 w 903"/>
                  <a:gd name="T23" fmla="*/ 0 h 1120"/>
                  <a:gd name="T24" fmla="*/ 0 w 903"/>
                  <a:gd name="T25" fmla="*/ 0 h 1120"/>
                  <a:gd name="T26" fmla="*/ 0 w 903"/>
                  <a:gd name="T27" fmla="*/ 0 h 1120"/>
                  <a:gd name="T28" fmla="*/ 0 w 903"/>
                  <a:gd name="T29" fmla="*/ 0 h 1120"/>
                  <a:gd name="T30" fmla="*/ 0 w 903"/>
                  <a:gd name="T31" fmla="*/ 0 h 1120"/>
                  <a:gd name="T32" fmla="*/ 0 w 903"/>
                  <a:gd name="T33" fmla="*/ 0 h 1120"/>
                  <a:gd name="T34" fmla="*/ 0 w 903"/>
                  <a:gd name="T35" fmla="*/ 0 h 1120"/>
                  <a:gd name="T36" fmla="*/ 0 w 903"/>
                  <a:gd name="T37" fmla="*/ 0 h 1120"/>
                  <a:gd name="T38" fmla="*/ 0 w 903"/>
                  <a:gd name="T39" fmla="*/ 0 h 1120"/>
                  <a:gd name="T40" fmla="*/ 0 w 903"/>
                  <a:gd name="T41" fmla="*/ 0 h 1120"/>
                  <a:gd name="T42" fmla="*/ 0 w 903"/>
                  <a:gd name="T43" fmla="*/ 0 h 1120"/>
                  <a:gd name="T44" fmla="*/ 0 w 903"/>
                  <a:gd name="T45" fmla="*/ 0 h 1120"/>
                  <a:gd name="T46" fmla="*/ 0 w 903"/>
                  <a:gd name="T47" fmla="*/ 0 h 1120"/>
                  <a:gd name="T48" fmla="*/ 0 w 903"/>
                  <a:gd name="T49" fmla="*/ 0 h 1120"/>
                  <a:gd name="T50" fmla="*/ 0 w 903"/>
                  <a:gd name="T51" fmla="*/ 0 h 1120"/>
                  <a:gd name="T52" fmla="*/ 0 w 903"/>
                  <a:gd name="T53" fmla="*/ 0 h 1120"/>
                  <a:gd name="T54" fmla="*/ 0 w 903"/>
                  <a:gd name="T55" fmla="*/ 0 h 1120"/>
                  <a:gd name="T56" fmla="*/ 0 w 903"/>
                  <a:gd name="T57" fmla="*/ 0 h 1120"/>
                  <a:gd name="T58" fmla="*/ 0 w 903"/>
                  <a:gd name="T59" fmla="*/ 0 h 1120"/>
                  <a:gd name="T60" fmla="*/ 0 w 903"/>
                  <a:gd name="T61" fmla="*/ 0 h 1120"/>
                  <a:gd name="T62" fmla="*/ 0 w 903"/>
                  <a:gd name="T63" fmla="*/ 0 h 1120"/>
                  <a:gd name="T64" fmla="*/ 0 w 903"/>
                  <a:gd name="T65" fmla="*/ 0 h 1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3"/>
                  <a:gd name="T100" fmla="*/ 0 h 1120"/>
                  <a:gd name="T101" fmla="*/ 903 w 903"/>
                  <a:gd name="T102" fmla="*/ 1120 h 1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3" h="1120">
                    <a:moveTo>
                      <a:pt x="455" y="1101"/>
                    </a:moveTo>
                    <a:lnTo>
                      <a:pt x="546" y="1059"/>
                    </a:lnTo>
                    <a:lnTo>
                      <a:pt x="631" y="1005"/>
                    </a:lnTo>
                    <a:lnTo>
                      <a:pt x="709" y="932"/>
                    </a:lnTo>
                    <a:lnTo>
                      <a:pt x="776" y="841"/>
                    </a:lnTo>
                    <a:lnTo>
                      <a:pt x="831" y="750"/>
                    </a:lnTo>
                    <a:lnTo>
                      <a:pt x="873" y="641"/>
                    </a:lnTo>
                    <a:lnTo>
                      <a:pt x="897" y="532"/>
                    </a:lnTo>
                    <a:lnTo>
                      <a:pt x="903" y="423"/>
                    </a:lnTo>
                    <a:lnTo>
                      <a:pt x="897" y="320"/>
                    </a:lnTo>
                    <a:lnTo>
                      <a:pt x="867" y="224"/>
                    </a:lnTo>
                    <a:lnTo>
                      <a:pt x="825" y="145"/>
                    </a:lnTo>
                    <a:lnTo>
                      <a:pt x="770" y="78"/>
                    </a:lnTo>
                    <a:lnTo>
                      <a:pt x="703" y="36"/>
                    </a:lnTo>
                    <a:lnTo>
                      <a:pt x="624" y="6"/>
                    </a:lnTo>
                    <a:lnTo>
                      <a:pt x="540" y="0"/>
                    </a:lnTo>
                    <a:lnTo>
                      <a:pt x="449" y="18"/>
                    </a:lnTo>
                    <a:lnTo>
                      <a:pt x="358" y="54"/>
                    </a:lnTo>
                    <a:lnTo>
                      <a:pt x="273" y="115"/>
                    </a:lnTo>
                    <a:lnTo>
                      <a:pt x="200" y="181"/>
                    </a:lnTo>
                    <a:lnTo>
                      <a:pt x="133" y="272"/>
                    </a:lnTo>
                    <a:lnTo>
                      <a:pt x="79" y="369"/>
                    </a:lnTo>
                    <a:lnTo>
                      <a:pt x="36" y="472"/>
                    </a:lnTo>
                    <a:lnTo>
                      <a:pt x="6" y="581"/>
                    </a:lnTo>
                    <a:lnTo>
                      <a:pt x="0" y="690"/>
                    </a:lnTo>
                    <a:lnTo>
                      <a:pt x="12" y="799"/>
                    </a:lnTo>
                    <a:lnTo>
                      <a:pt x="36" y="889"/>
                    </a:lnTo>
                    <a:lnTo>
                      <a:pt x="79" y="974"/>
                    </a:lnTo>
                    <a:lnTo>
                      <a:pt x="133" y="1035"/>
                    </a:lnTo>
                    <a:lnTo>
                      <a:pt x="200" y="1083"/>
                    </a:lnTo>
                    <a:lnTo>
                      <a:pt x="279" y="1107"/>
                    </a:lnTo>
                    <a:lnTo>
                      <a:pt x="364" y="1120"/>
                    </a:lnTo>
                    <a:lnTo>
                      <a:pt x="455" y="11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3" name="Freeform 1140"/>
              <p:cNvSpPr>
                <a:spLocks/>
              </p:cNvSpPr>
              <p:nvPr/>
            </p:nvSpPr>
            <p:spPr bwMode="auto">
              <a:xfrm rot="719888">
                <a:off x="18983" y="10694"/>
                <a:ext cx="151" cy="174"/>
              </a:xfrm>
              <a:custGeom>
                <a:avLst/>
                <a:gdLst>
                  <a:gd name="T0" fmla="*/ 0 w 315"/>
                  <a:gd name="T1" fmla="*/ 0 h 381"/>
                  <a:gd name="T2" fmla="*/ 0 w 315"/>
                  <a:gd name="T3" fmla="*/ 0 h 381"/>
                  <a:gd name="T4" fmla="*/ 0 w 315"/>
                  <a:gd name="T5" fmla="*/ 0 h 381"/>
                  <a:gd name="T6" fmla="*/ 0 w 315"/>
                  <a:gd name="T7" fmla="*/ 0 h 381"/>
                  <a:gd name="T8" fmla="*/ 0 w 315"/>
                  <a:gd name="T9" fmla="*/ 0 h 381"/>
                  <a:gd name="T10" fmla="*/ 0 w 315"/>
                  <a:gd name="T11" fmla="*/ 0 h 381"/>
                  <a:gd name="T12" fmla="*/ 0 w 315"/>
                  <a:gd name="T13" fmla="*/ 0 h 381"/>
                  <a:gd name="T14" fmla="*/ 0 w 315"/>
                  <a:gd name="T15" fmla="*/ 0 h 381"/>
                  <a:gd name="T16" fmla="*/ 0 w 315"/>
                  <a:gd name="T17" fmla="*/ 0 h 381"/>
                  <a:gd name="T18" fmla="*/ 0 w 315"/>
                  <a:gd name="T19" fmla="*/ 0 h 381"/>
                  <a:gd name="T20" fmla="*/ 0 w 315"/>
                  <a:gd name="T21" fmla="*/ 0 h 381"/>
                  <a:gd name="T22" fmla="*/ 0 w 315"/>
                  <a:gd name="T23" fmla="*/ 0 h 381"/>
                  <a:gd name="T24" fmla="*/ 0 w 315"/>
                  <a:gd name="T25" fmla="*/ 0 h 381"/>
                  <a:gd name="T26" fmla="*/ 0 w 315"/>
                  <a:gd name="T27" fmla="*/ 0 h 381"/>
                  <a:gd name="T28" fmla="*/ 0 w 315"/>
                  <a:gd name="T29" fmla="*/ 0 h 381"/>
                  <a:gd name="T30" fmla="*/ 0 w 315"/>
                  <a:gd name="T31" fmla="*/ 0 h 381"/>
                  <a:gd name="T32" fmla="*/ 0 w 315"/>
                  <a:gd name="T33" fmla="*/ 0 h 3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5"/>
                  <a:gd name="T52" fmla="*/ 0 h 381"/>
                  <a:gd name="T53" fmla="*/ 315 w 315"/>
                  <a:gd name="T54" fmla="*/ 381 h 3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5" h="381">
                    <a:moveTo>
                      <a:pt x="158" y="375"/>
                    </a:moveTo>
                    <a:lnTo>
                      <a:pt x="218" y="345"/>
                    </a:lnTo>
                    <a:lnTo>
                      <a:pt x="267" y="284"/>
                    </a:lnTo>
                    <a:lnTo>
                      <a:pt x="303" y="218"/>
                    </a:lnTo>
                    <a:lnTo>
                      <a:pt x="315" y="139"/>
                    </a:lnTo>
                    <a:lnTo>
                      <a:pt x="303" y="73"/>
                    </a:lnTo>
                    <a:lnTo>
                      <a:pt x="267" y="24"/>
                    </a:lnTo>
                    <a:lnTo>
                      <a:pt x="218" y="0"/>
                    </a:lnTo>
                    <a:lnTo>
                      <a:pt x="158" y="0"/>
                    </a:lnTo>
                    <a:lnTo>
                      <a:pt x="97" y="30"/>
                    </a:lnTo>
                    <a:lnTo>
                      <a:pt x="43" y="85"/>
                    </a:lnTo>
                    <a:lnTo>
                      <a:pt x="12" y="157"/>
                    </a:lnTo>
                    <a:lnTo>
                      <a:pt x="0" y="236"/>
                    </a:lnTo>
                    <a:lnTo>
                      <a:pt x="12" y="303"/>
                    </a:lnTo>
                    <a:lnTo>
                      <a:pt x="43" y="357"/>
                    </a:lnTo>
                    <a:lnTo>
                      <a:pt x="97" y="381"/>
                    </a:lnTo>
                    <a:lnTo>
                      <a:pt x="158" y="3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4" name="Freeform 1141"/>
              <p:cNvSpPr>
                <a:spLocks/>
              </p:cNvSpPr>
              <p:nvPr/>
            </p:nvSpPr>
            <p:spPr bwMode="auto">
              <a:xfrm rot="719888">
                <a:off x="20188" y="10516"/>
                <a:ext cx="434" cy="514"/>
              </a:xfrm>
              <a:custGeom>
                <a:avLst/>
                <a:gdLst>
                  <a:gd name="T0" fmla="*/ 0 w 903"/>
                  <a:gd name="T1" fmla="*/ 0 h 1120"/>
                  <a:gd name="T2" fmla="*/ 0 w 903"/>
                  <a:gd name="T3" fmla="*/ 0 h 1120"/>
                  <a:gd name="T4" fmla="*/ 0 w 903"/>
                  <a:gd name="T5" fmla="*/ 0 h 1120"/>
                  <a:gd name="T6" fmla="*/ 0 w 903"/>
                  <a:gd name="T7" fmla="*/ 0 h 1120"/>
                  <a:gd name="T8" fmla="*/ 0 w 903"/>
                  <a:gd name="T9" fmla="*/ 0 h 1120"/>
                  <a:gd name="T10" fmla="*/ 0 w 903"/>
                  <a:gd name="T11" fmla="*/ 0 h 1120"/>
                  <a:gd name="T12" fmla="*/ 0 w 903"/>
                  <a:gd name="T13" fmla="*/ 0 h 1120"/>
                  <a:gd name="T14" fmla="*/ 0 w 903"/>
                  <a:gd name="T15" fmla="*/ 0 h 1120"/>
                  <a:gd name="T16" fmla="*/ 0 w 903"/>
                  <a:gd name="T17" fmla="*/ 0 h 1120"/>
                  <a:gd name="T18" fmla="*/ 0 w 903"/>
                  <a:gd name="T19" fmla="*/ 0 h 1120"/>
                  <a:gd name="T20" fmla="*/ 0 w 903"/>
                  <a:gd name="T21" fmla="*/ 0 h 1120"/>
                  <a:gd name="T22" fmla="*/ 0 w 903"/>
                  <a:gd name="T23" fmla="*/ 0 h 1120"/>
                  <a:gd name="T24" fmla="*/ 0 w 903"/>
                  <a:gd name="T25" fmla="*/ 0 h 1120"/>
                  <a:gd name="T26" fmla="*/ 0 w 903"/>
                  <a:gd name="T27" fmla="*/ 0 h 1120"/>
                  <a:gd name="T28" fmla="*/ 0 w 903"/>
                  <a:gd name="T29" fmla="*/ 0 h 1120"/>
                  <a:gd name="T30" fmla="*/ 0 w 903"/>
                  <a:gd name="T31" fmla="*/ 0 h 1120"/>
                  <a:gd name="T32" fmla="*/ 0 w 903"/>
                  <a:gd name="T33" fmla="*/ 0 h 1120"/>
                  <a:gd name="T34" fmla="*/ 0 w 903"/>
                  <a:gd name="T35" fmla="*/ 0 h 1120"/>
                  <a:gd name="T36" fmla="*/ 0 w 903"/>
                  <a:gd name="T37" fmla="*/ 0 h 1120"/>
                  <a:gd name="T38" fmla="*/ 0 w 903"/>
                  <a:gd name="T39" fmla="*/ 0 h 1120"/>
                  <a:gd name="T40" fmla="*/ 0 w 903"/>
                  <a:gd name="T41" fmla="*/ 0 h 1120"/>
                  <a:gd name="T42" fmla="*/ 0 w 903"/>
                  <a:gd name="T43" fmla="*/ 0 h 1120"/>
                  <a:gd name="T44" fmla="*/ 0 w 903"/>
                  <a:gd name="T45" fmla="*/ 0 h 1120"/>
                  <a:gd name="T46" fmla="*/ 0 w 903"/>
                  <a:gd name="T47" fmla="*/ 0 h 1120"/>
                  <a:gd name="T48" fmla="*/ 0 w 903"/>
                  <a:gd name="T49" fmla="*/ 0 h 1120"/>
                  <a:gd name="T50" fmla="*/ 0 w 903"/>
                  <a:gd name="T51" fmla="*/ 0 h 1120"/>
                  <a:gd name="T52" fmla="*/ 0 w 903"/>
                  <a:gd name="T53" fmla="*/ 0 h 1120"/>
                  <a:gd name="T54" fmla="*/ 0 w 903"/>
                  <a:gd name="T55" fmla="*/ 0 h 1120"/>
                  <a:gd name="T56" fmla="*/ 0 w 903"/>
                  <a:gd name="T57" fmla="*/ 0 h 1120"/>
                  <a:gd name="T58" fmla="*/ 0 w 903"/>
                  <a:gd name="T59" fmla="*/ 0 h 1120"/>
                  <a:gd name="T60" fmla="*/ 0 w 903"/>
                  <a:gd name="T61" fmla="*/ 0 h 1120"/>
                  <a:gd name="T62" fmla="*/ 0 w 903"/>
                  <a:gd name="T63" fmla="*/ 0 h 1120"/>
                  <a:gd name="T64" fmla="*/ 0 w 903"/>
                  <a:gd name="T65" fmla="*/ 0 h 1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3"/>
                  <a:gd name="T100" fmla="*/ 0 h 1120"/>
                  <a:gd name="T101" fmla="*/ 903 w 903"/>
                  <a:gd name="T102" fmla="*/ 1120 h 1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3" h="1120">
                    <a:moveTo>
                      <a:pt x="455" y="1102"/>
                    </a:moveTo>
                    <a:lnTo>
                      <a:pt x="546" y="1066"/>
                    </a:lnTo>
                    <a:lnTo>
                      <a:pt x="631" y="1011"/>
                    </a:lnTo>
                    <a:lnTo>
                      <a:pt x="703" y="939"/>
                    </a:lnTo>
                    <a:lnTo>
                      <a:pt x="770" y="854"/>
                    </a:lnTo>
                    <a:lnTo>
                      <a:pt x="825" y="757"/>
                    </a:lnTo>
                    <a:lnTo>
                      <a:pt x="867" y="648"/>
                    </a:lnTo>
                    <a:lnTo>
                      <a:pt x="897" y="539"/>
                    </a:lnTo>
                    <a:lnTo>
                      <a:pt x="903" y="430"/>
                    </a:lnTo>
                    <a:lnTo>
                      <a:pt x="891" y="321"/>
                    </a:lnTo>
                    <a:lnTo>
                      <a:pt x="867" y="230"/>
                    </a:lnTo>
                    <a:lnTo>
                      <a:pt x="825" y="146"/>
                    </a:lnTo>
                    <a:lnTo>
                      <a:pt x="770" y="85"/>
                    </a:lnTo>
                    <a:lnTo>
                      <a:pt x="703" y="37"/>
                    </a:lnTo>
                    <a:lnTo>
                      <a:pt x="625" y="13"/>
                    </a:lnTo>
                    <a:lnTo>
                      <a:pt x="540" y="0"/>
                    </a:lnTo>
                    <a:lnTo>
                      <a:pt x="449" y="19"/>
                    </a:lnTo>
                    <a:lnTo>
                      <a:pt x="358" y="55"/>
                    </a:lnTo>
                    <a:lnTo>
                      <a:pt x="273" y="115"/>
                    </a:lnTo>
                    <a:lnTo>
                      <a:pt x="200" y="188"/>
                    </a:lnTo>
                    <a:lnTo>
                      <a:pt x="134" y="273"/>
                    </a:lnTo>
                    <a:lnTo>
                      <a:pt x="79" y="370"/>
                    </a:lnTo>
                    <a:lnTo>
                      <a:pt x="37" y="479"/>
                    </a:lnTo>
                    <a:lnTo>
                      <a:pt x="6" y="588"/>
                    </a:lnTo>
                    <a:lnTo>
                      <a:pt x="0" y="697"/>
                    </a:lnTo>
                    <a:lnTo>
                      <a:pt x="12" y="805"/>
                    </a:lnTo>
                    <a:lnTo>
                      <a:pt x="37" y="896"/>
                    </a:lnTo>
                    <a:lnTo>
                      <a:pt x="79" y="981"/>
                    </a:lnTo>
                    <a:lnTo>
                      <a:pt x="134" y="1042"/>
                    </a:lnTo>
                    <a:lnTo>
                      <a:pt x="200" y="1090"/>
                    </a:lnTo>
                    <a:lnTo>
                      <a:pt x="279" y="1114"/>
                    </a:lnTo>
                    <a:lnTo>
                      <a:pt x="364" y="1120"/>
                    </a:lnTo>
                    <a:lnTo>
                      <a:pt x="455" y="1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5" name="Freeform 1142"/>
              <p:cNvSpPr>
                <a:spLocks/>
              </p:cNvSpPr>
              <p:nvPr/>
            </p:nvSpPr>
            <p:spPr bwMode="auto">
              <a:xfrm rot="719888">
                <a:off x="20328" y="10685"/>
                <a:ext cx="154" cy="178"/>
              </a:xfrm>
              <a:custGeom>
                <a:avLst/>
                <a:gdLst>
                  <a:gd name="T0" fmla="*/ 0 w 321"/>
                  <a:gd name="T1" fmla="*/ 0 h 387"/>
                  <a:gd name="T2" fmla="*/ 0 w 321"/>
                  <a:gd name="T3" fmla="*/ 0 h 387"/>
                  <a:gd name="T4" fmla="*/ 0 w 321"/>
                  <a:gd name="T5" fmla="*/ 0 h 387"/>
                  <a:gd name="T6" fmla="*/ 0 w 321"/>
                  <a:gd name="T7" fmla="*/ 0 h 387"/>
                  <a:gd name="T8" fmla="*/ 0 w 321"/>
                  <a:gd name="T9" fmla="*/ 0 h 387"/>
                  <a:gd name="T10" fmla="*/ 0 w 321"/>
                  <a:gd name="T11" fmla="*/ 0 h 387"/>
                  <a:gd name="T12" fmla="*/ 0 w 321"/>
                  <a:gd name="T13" fmla="*/ 0 h 387"/>
                  <a:gd name="T14" fmla="*/ 0 w 321"/>
                  <a:gd name="T15" fmla="*/ 0 h 387"/>
                  <a:gd name="T16" fmla="*/ 0 w 321"/>
                  <a:gd name="T17" fmla="*/ 0 h 387"/>
                  <a:gd name="T18" fmla="*/ 0 w 321"/>
                  <a:gd name="T19" fmla="*/ 0 h 387"/>
                  <a:gd name="T20" fmla="*/ 0 w 321"/>
                  <a:gd name="T21" fmla="*/ 0 h 387"/>
                  <a:gd name="T22" fmla="*/ 0 w 321"/>
                  <a:gd name="T23" fmla="*/ 0 h 387"/>
                  <a:gd name="T24" fmla="*/ 0 w 321"/>
                  <a:gd name="T25" fmla="*/ 0 h 387"/>
                  <a:gd name="T26" fmla="*/ 0 w 321"/>
                  <a:gd name="T27" fmla="*/ 0 h 387"/>
                  <a:gd name="T28" fmla="*/ 0 w 321"/>
                  <a:gd name="T29" fmla="*/ 0 h 387"/>
                  <a:gd name="T30" fmla="*/ 0 w 321"/>
                  <a:gd name="T31" fmla="*/ 0 h 387"/>
                  <a:gd name="T32" fmla="*/ 0 w 321"/>
                  <a:gd name="T33" fmla="*/ 0 h 3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1"/>
                  <a:gd name="T52" fmla="*/ 0 h 387"/>
                  <a:gd name="T53" fmla="*/ 321 w 321"/>
                  <a:gd name="T54" fmla="*/ 387 h 3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1" h="387">
                    <a:moveTo>
                      <a:pt x="164" y="387"/>
                    </a:moveTo>
                    <a:lnTo>
                      <a:pt x="224" y="351"/>
                    </a:lnTo>
                    <a:lnTo>
                      <a:pt x="273" y="296"/>
                    </a:lnTo>
                    <a:lnTo>
                      <a:pt x="309" y="224"/>
                    </a:lnTo>
                    <a:lnTo>
                      <a:pt x="321" y="145"/>
                    </a:lnTo>
                    <a:lnTo>
                      <a:pt x="309" y="78"/>
                    </a:lnTo>
                    <a:lnTo>
                      <a:pt x="273" y="24"/>
                    </a:lnTo>
                    <a:lnTo>
                      <a:pt x="224" y="0"/>
                    </a:lnTo>
                    <a:lnTo>
                      <a:pt x="158" y="6"/>
                    </a:lnTo>
                    <a:lnTo>
                      <a:pt x="97" y="36"/>
                    </a:lnTo>
                    <a:lnTo>
                      <a:pt x="49" y="96"/>
                    </a:lnTo>
                    <a:lnTo>
                      <a:pt x="12" y="163"/>
                    </a:lnTo>
                    <a:lnTo>
                      <a:pt x="0" y="242"/>
                    </a:lnTo>
                    <a:lnTo>
                      <a:pt x="12" y="308"/>
                    </a:lnTo>
                    <a:lnTo>
                      <a:pt x="49" y="363"/>
                    </a:lnTo>
                    <a:lnTo>
                      <a:pt x="97" y="387"/>
                    </a:lnTo>
                    <a:lnTo>
                      <a:pt x="164" y="3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6" name="Freeform 1143"/>
              <p:cNvSpPr>
                <a:spLocks/>
              </p:cNvSpPr>
              <p:nvPr/>
            </p:nvSpPr>
            <p:spPr bwMode="auto">
              <a:xfrm>
                <a:off x="18211" y="9598"/>
                <a:ext cx="2763" cy="1174"/>
              </a:xfrm>
              <a:custGeom>
                <a:avLst/>
                <a:gdLst>
                  <a:gd name="T0" fmla="*/ 2661 w 2763"/>
                  <a:gd name="T1" fmla="*/ 527 h 1174"/>
                  <a:gd name="T2" fmla="*/ 2662 w 2763"/>
                  <a:gd name="T3" fmla="*/ 615 h 1174"/>
                  <a:gd name="T4" fmla="*/ 2672 w 2763"/>
                  <a:gd name="T5" fmla="*/ 663 h 1174"/>
                  <a:gd name="T6" fmla="*/ 2757 w 2763"/>
                  <a:gd name="T7" fmla="*/ 740 h 1174"/>
                  <a:gd name="T8" fmla="*/ 2751 w 2763"/>
                  <a:gd name="T9" fmla="*/ 860 h 1174"/>
                  <a:gd name="T10" fmla="*/ 2732 w 2763"/>
                  <a:gd name="T11" fmla="*/ 956 h 1174"/>
                  <a:gd name="T12" fmla="*/ 2732 w 2763"/>
                  <a:gd name="T13" fmla="*/ 1092 h 1174"/>
                  <a:gd name="T14" fmla="*/ 2575 w 2763"/>
                  <a:gd name="T15" fmla="*/ 1154 h 1174"/>
                  <a:gd name="T16" fmla="*/ 2485 w 2763"/>
                  <a:gd name="T17" fmla="*/ 1076 h 1174"/>
                  <a:gd name="T18" fmla="*/ 2474 w 2763"/>
                  <a:gd name="T19" fmla="*/ 980 h 1174"/>
                  <a:gd name="T20" fmla="*/ 2406 w 2763"/>
                  <a:gd name="T21" fmla="*/ 898 h 1174"/>
                  <a:gd name="T22" fmla="*/ 2221 w 2763"/>
                  <a:gd name="T23" fmla="*/ 884 h 1174"/>
                  <a:gd name="T24" fmla="*/ 2029 w 2763"/>
                  <a:gd name="T25" fmla="*/ 998 h 1174"/>
                  <a:gd name="T26" fmla="*/ 1908 w 2763"/>
                  <a:gd name="T27" fmla="*/ 1152 h 1174"/>
                  <a:gd name="T28" fmla="*/ 1859 w 2763"/>
                  <a:gd name="T29" fmla="*/ 1148 h 1174"/>
                  <a:gd name="T30" fmla="*/ 1821 w 2763"/>
                  <a:gd name="T31" fmla="*/ 1118 h 1174"/>
                  <a:gd name="T32" fmla="*/ 1775 w 2763"/>
                  <a:gd name="T33" fmla="*/ 1125 h 1174"/>
                  <a:gd name="T34" fmla="*/ 1715 w 2763"/>
                  <a:gd name="T35" fmla="*/ 1153 h 1174"/>
                  <a:gd name="T36" fmla="*/ 1658 w 2763"/>
                  <a:gd name="T37" fmla="*/ 1169 h 1174"/>
                  <a:gd name="T38" fmla="*/ 1610 w 2763"/>
                  <a:gd name="T39" fmla="*/ 1154 h 1174"/>
                  <a:gd name="T40" fmla="*/ 1569 w 2763"/>
                  <a:gd name="T41" fmla="*/ 1126 h 1174"/>
                  <a:gd name="T42" fmla="*/ 1510 w 2763"/>
                  <a:gd name="T43" fmla="*/ 1120 h 1174"/>
                  <a:gd name="T44" fmla="*/ 1467 w 2763"/>
                  <a:gd name="T45" fmla="*/ 1139 h 1174"/>
                  <a:gd name="T46" fmla="*/ 1424 w 2763"/>
                  <a:gd name="T47" fmla="*/ 1159 h 1174"/>
                  <a:gd name="T48" fmla="*/ 1372 w 2763"/>
                  <a:gd name="T49" fmla="*/ 1157 h 1174"/>
                  <a:gd name="T50" fmla="*/ 1331 w 2763"/>
                  <a:gd name="T51" fmla="*/ 1140 h 1174"/>
                  <a:gd name="T52" fmla="*/ 1271 w 2763"/>
                  <a:gd name="T53" fmla="*/ 1125 h 1174"/>
                  <a:gd name="T54" fmla="*/ 1205 w 2763"/>
                  <a:gd name="T55" fmla="*/ 1140 h 1174"/>
                  <a:gd name="T56" fmla="*/ 1161 w 2763"/>
                  <a:gd name="T57" fmla="*/ 1154 h 1174"/>
                  <a:gd name="T58" fmla="*/ 1122 w 2763"/>
                  <a:gd name="T59" fmla="*/ 1112 h 1174"/>
                  <a:gd name="T60" fmla="*/ 1112 w 2763"/>
                  <a:gd name="T61" fmla="*/ 1028 h 1174"/>
                  <a:gd name="T62" fmla="*/ 1068 w 2763"/>
                  <a:gd name="T63" fmla="*/ 953 h 1174"/>
                  <a:gd name="T64" fmla="*/ 968 w 2763"/>
                  <a:gd name="T65" fmla="*/ 896 h 1174"/>
                  <a:gd name="T66" fmla="*/ 794 w 2763"/>
                  <a:gd name="T67" fmla="*/ 915 h 1174"/>
                  <a:gd name="T68" fmla="*/ 574 w 2763"/>
                  <a:gd name="T69" fmla="*/ 1129 h 1174"/>
                  <a:gd name="T70" fmla="*/ 459 w 2763"/>
                  <a:gd name="T71" fmla="*/ 1134 h 1174"/>
                  <a:gd name="T72" fmla="*/ 311 w 2763"/>
                  <a:gd name="T73" fmla="*/ 1132 h 1174"/>
                  <a:gd name="T74" fmla="*/ 254 w 2763"/>
                  <a:gd name="T75" fmla="*/ 1146 h 1174"/>
                  <a:gd name="T76" fmla="*/ 144 w 2763"/>
                  <a:gd name="T77" fmla="*/ 1172 h 1174"/>
                  <a:gd name="T78" fmla="*/ 24 w 2763"/>
                  <a:gd name="T79" fmla="*/ 1164 h 1174"/>
                  <a:gd name="T80" fmla="*/ 0 w 2763"/>
                  <a:gd name="T81" fmla="*/ 1054 h 1174"/>
                  <a:gd name="T82" fmla="*/ 35 w 2763"/>
                  <a:gd name="T83" fmla="*/ 956 h 1174"/>
                  <a:gd name="T84" fmla="*/ 80 w 2763"/>
                  <a:gd name="T85" fmla="*/ 952 h 1174"/>
                  <a:gd name="T86" fmla="*/ 134 w 2763"/>
                  <a:gd name="T87" fmla="*/ 954 h 1174"/>
                  <a:gd name="T88" fmla="*/ 187 w 2763"/>
                  <a:gd name="T89" fmla="*/ 806 h 1174"/>
                  <a:gd name="T90" fmla="*/ 229 w 2763"/>
                  <a:gd name="T91" fmla="*/ 615 h 1174"/>
                  <a:gd name="T92" fmla="*/ 419 w 2763"/>
                  <a:gd name="T93" fmla="*/ 513 h 1174"/>
                  <a:gd name="T94" fmla="*/ 590 w 2763"/>
                  <a:gd name="T95" fmla="*/ 386 h 1174"/>
                  <a:gd name="T96" fmla="*/ 719 w 2763"/>
                  <a:gd name="T97" fmla="*/ 182 h 1174"/>
                  <a:gd name="T98" fmla="*/ 805 w 2763"/>
                  <a:gd name="T99" fmla="*/ 77 h 1174"/>
                  <a:gd name="T100" fmla="*/ 906 w 2763"/>
                  <a:gd name="T101" fmla="*/ 38 h 1174"/>
                  <a:gd name="T102" fmla="*/ 1052 w 2763"/>
                  <a:gd name="T103" fmla="*/ 11 h 1174"/>
                  <a:gd name="T104" fmla="*/ 1229 w 2763"/>
                  <a:gd name="T105" fmla="*/ 1 h 1174"/>
                  <a:gd name="T106" fmla="*/ 1422 w 2763"/>
                  <a:gd name="T107" fmla="*/ 18 h 1174"/>
                  <a:gd name="T108" fmla="*/ 1619 w 2763"/>
                  <a:gd name="T109" fmla="*/ 72 h 1174"/>
                  <a:gd name="T110" fmla="*/ 1690 w 2763"/>
                  <a:gd name="T111" fmla="*/ 157 h 1174"/>
                  <a:gd name="T112" fmla="*/ 1756 w 2763"/>
                  <a:gd name="T113" fmla="*/ 287 h 1174"/>
                  <a:gd name="T114" fmla="*/ 1857 w 2763"/>
                  <a:gd name="T115" fmla="*/ 364 h 11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763"/>
                  <a:gd name="T175" fmla="*/ 0 h 1174"/>
                  <a:gd name="T176" fmla="*/ 2763 w 2763"/>
                  <a:gd name="T177" fmla="*/ 1174 h 117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763" h="1174">
                    <a:moveTo>
                      <a:pt x="2327" y="374"/>
                    </a:moveTo>
                    <a:lnTo>
                      <a:pt x="2529" y="452"/>
                    </a:lnTo>
                    <a:lnTo>
                      <a:pt x="2661" y="527"/>
                    </a:lnTo>
                    <a:lnTo>
                      <a:pt x="2668" y="560"/>
                    </a:lnTo>
                    <a:lnTo>
                      <a:pt x="2665" y="591"/>
                    </a:lnTo>
                    <a:lnTo>
                      <a:pt x="2662" y="615"/>
                    </a:lnTo>
                    <a:lnTo>
                      <a:pt x="2659" y="641"/>
                    </a:lnTo>
                    <a:lnTo>
                      <a:pt x="2662" y="655"/>
                    </a:lnTo>
                    <a:lnTo>
                      <a:pt x="2672" y="663"/>
                    </a:lnTo>
                    <a:lnTo>
                      <a:pt x="2711" y="676"/>
                    </a:lnTo>
                    <a:lnTo>
                      <a:pt x="2740" y="705"/>
                    </a:lnTo>
                    <a:lnTo>
                      <a:pt x="2757" y="740"/>
                    </a:lnTo>
                    <a:lnTo>
                      <a:pt x="2763" y="778"/>
                    </a:lnTo>
                    <a:lnTo>
                      <a:pt x="2760" y="820"/>
                    </a:lnTo>
                    <a:lnTo>
                      <a:pt x="2751" y="860"/>
                    </a:lnTo>
                    <a:lnTo>
                      <a:pt x="2728" y="896"/>
                    </a:lnTo>
                    <a:lnTo>
                      <a:pt x="2701" y="921"/>
                    </a:lnTo>
                    <a:lnTo>
                      <a:pt x="2732" y="956"/>
                    </a:lnTo>
                    <a:lnTo>
                      <a:pt x="2747" y="999"/>
                    </a:lnTo>
                    <a:lnTo>
                      <a:pt x="2748" y="1047"/>
                    </a:lnTo>
                    <a:lnTo>
                      <a:pt x="2732" y="1092"/>
                    </a:lnTo>
                    <a:lnTo>
                      <a:pt x="2696" y="1130"/>
                    </a:lnTo>
                    <a:lnTo>
                      <a:pt x="2644" y="1151"/>
                    </a:lnTo>
                    <a:lnTo>
                      <a:pt x="2575" y="1154"/>
                    </a:lnTo>
                    <a:lnTo>
                      <a:pt x="2486" y="1127"/>
                    </a:lnTo>
                    <a:lnTo>
                      <a:pt x="2485" y="1105"/>
                    </a:lnTo>
                    <a:lnTo>
                      <a:pt x="2485" y="1076"/>
                    </a:lnTo>
                    <a:lnTo>
                      <a:pt x="2483" y="1045"/>
                    </a:lnTo>
                    <a:lnTo>
                      <a:pt x="2482" y="1010"/>
                    </a:lnTo>
                    <a:lnTo>
                      <a:pt x="2474" y="980"/>
                    </a:lnTo>
                    <a:lnTo>
                      <a:pt x="2460" y="949"/>
                    </a:lnTo>
                    <a:lnTo>
                      <a:pt x="2436" y="922"/>
                    </a:lnTo>
                    <a:lnTo>
                      <a:pt x="2406" y="898"/>
                    </a:lnTo>
                    <a:lnTo>
                      <a:pt x="2348" y="878"/>
                    </a:lnTo>
                    <a:lnTo>
                      <a:pt x="2286" y="874"/>
                    </a:lnTo>
                    <a:lnTo>
                      <a:pt x="2221" y="884"/>
                    </a:lnTo>
                    <a:lnTo>
                      <a:pt x="2154" y="907"/>
                    </a:lnTo>
                    <a:lnTo>
                      <a:pt x="2091" y="948"/>
                    </a:lnTo>
                    <a:lnTo>
                      <a:pt x="2029" y="998"/>
                    </a:lnTo>
                    <a:lnTo>
                      <a:pt x="1977" y="1061"/>
                    </a:lnTo>
                    <a:lnTo>
                      <a:pt x="1932" y="1137"/>
                    </a:lnTo>
                    <a:lnTo>
                      <a:pt x="1908" y="1152"/>
                    </a:lnTo>
                    <a:lnTo>
                      <a:pt x="1889" y="1159"/>
                    </a:lnTo>
                    <a:lnTo>
                      <a:pt x="1875" y="1157"/>
                    </a:lnTo>
                    <a:lnTo>
                      <a:pt x="1859" y="1148"/>
                    </a:lnTo>
                    <a:lnTo>
                      <a:pt x="1846" y="1137"/>
                    </a:lnTo>
                    <a:lnTo>
                      <a:pt x="1834" y="1126"/>
                    </a:lnTo>
                    <a:lnTo>
                      <a:pt x="1821" y="1118"/>
                    </a:lnTo>
                    <a:lnTo>
                      <a:pt x="1804" y="1114"/>
                    </a:lnTo>
                    <a:lnTo>
                      <a:pt x="1791" y="1117"/>
                    </a:lnTo>
                    <a:lnTo>
                      <a:pt x="1775" y="1125"/>
                    </a:lnTo>
                    <a:lnTo>
                      <a:pt x="1755" y="1132"/>
                    </a:lnTo>
                    <a:lnTo>
                      <a:pt x="1735" y="1142"/>
                    </a:lnTo>
                    <a:lnTo>
                      <a:pt x="1715" y="1153"/>
                    </a:lnTo>
                    <a:lnTo>
                      <a:pt x="1695" y="1160"/>
                    </a:lnTo>
                    <a:lnTo>
                      <a:pt x="1676" y="1168"/>
                    </a:lnTo>
                    <a:lnTo>
                      <a:pt x="1658" y="1169"/>
                    </a:lnTo>
                    <a:lnTo>
                      <a:pt x="1640" y="1168"/>
                    </a:lnTo>
                    <a:lnTo>
                      <a:pt x="1623" y="1163"/>
                    </a:lnTo>
                    <a:lnTo>
                      <a:pt x="1610" y="1154"/>
                    </a:lnTo>
                    <a:lnTo>
                      <a:pt x="1597" y="1143"/>
                    </a:lnTo>
                    <a:lnTo>
                      <a:pt x="1585" y="1135"/>
                    </a:lnTo>
                    <a:lnTo>
                      <a:pt x="1569" y="1126"/>
                    </a:lnTo>
                    <a:lnTo>
                      <a:pt x="1552" y="1120"/>
                    </a:lnTo>
                    <a:lnTo>
                      <a:pt x="1529" y="1118"/>
                    </a:lnTo>
                    <a:lnTo>
                      <a:pt x="1510" y="1120"/>
                    </a:lnTo>
                    <a:lnTo>
                      <a:pt x="1495" y="1125"/>
                    </a:lnTo>
                    <a:lnTo>
                      <a:pt x="1482" y="1131"/>
                    </a:lnTo>
                    <a:lnTo>
                      <a:pt x="1467" y="1139"/>
                    </a:lnTo>
                    <a:lnTo>
                      <a:pt x="1454" y="1148"/>
                    </a:lnTo>
                    <a:lnTo>
                      <a:pt x="1440" y="1154"/>
                    </a:lnTo>
                    <a:lnTo>
                      <a:pt x="1424" y="1159"/>
                    </a:lnTo>
                    <a:lnTo>
                      <a:pt x="1406" y="1161"/>
                    </a:lnTo>
                    <a:lnTo>
                      <a:pt x="1386" y="1160"/>
                    </a:lnTo>
                    <a:lnTo>
                      <a:pt x="1372" y="1157"/>
                    </a:lnTo>
                    <a:lnTo>
                      <a:pt x="1358" y="1151"/>
                    </a:lnTo>
                    <a:lnTo>
                      <a:pt x="1344" y="1146"/>
                    </a:lnTo>
                    <a:lnTo>
                      <a:pt x="1331" y="1140"/>
                    </a:lnTo>
                    <a:lnTo>
                      <a:pt x="1317" y="1135"/>
                    </a:lnTo>
                    <a:lnTo>
                      <a:pt x="1297" y="1130"/>
                    </a:lnTo>
                    <a:lnTo>
                      <a:pt x="1271" y="1125"/>
                    </a:lnTo>
                    <a:lnTo>
                      <a:pt x="1244" y="1128"/>
                    </a:lnTo>
                    <a:lnTo>
                      <a:pt x="1222" y="1132"/>
                    </a:lnTo>
                    <a:lnTo>
                      <a:pt x="1205" y="1140"/>
                    </a:lnTo>
                    <a:lnTo>
                      <a:pt x="1190" y="1146"/>
                    </a:lnTo>
                    <a:lnTo>
                      <a:pt x="1176" y="1152"/>
                    </a:lnTo>
                    <a:lnTo>
                      <a:pt x="1161" y="1154"/>
                    </a:lnTo>
                    <a:lnTo>
                      <a:pt x="1141" y="1150"/>
                    </a:lnTo>
                    <a:lnTo>
                      <a:pt x="1117" y="1136"/>
                    </a:lnTo>
                    <a:lnTo>
                      <a:pt x="1122" y="1112"/>
                    </a:lnTo>
                    <a:lnTo>
                      <a:pt x="1123" y="1084"/>
                    </a:lnTo>
                    <a:lnTo>
                      <a:pt x="1120" y="1058"/>
                    </a:lnTo>
                    <a:lnTo>
                      <a:pt x="1112" y="1028"/>
                    </a:lnTo>
                    <a:lnTo>
                      <a:pt x="1100" y="999"/>
                    </a:lnTo>
                    <a:lnTo>
                      <a:pt x="1085" y="974"/>
                    </a:lnTo>
                    <a:lnTo>
                      <a:pt x="1068" y="953"/>
                    </a:lnTo>
                    <a:lnTo>
                      <a:pt x="1049" y="935"/>
                    </a:lnTo>
                    <a:lnTo>
                      <a:pt x="1012" y="914"/>
                    </a:lnTo>
                    <a:lnTo>
                      <a:pt x="968" y="896"/>
                    </a:lnTo>
                    <a:lnTo>
                      <a:pt x="916" y="889"/>
                    </a:lnTo>
                    <a:lnTo>
                      <a:pt x="859" y="894"/>
                    </a:lnTo>
                    <a:lnTo>
                      <a:pt x="794" y="915"/>
                    </a:lnTo>
                    <a:lnTo>
                      <a:pt x="725" y="960"/>
                    </a:lnTo>
                    <a:lnTo>
                      <a:pt x="650" y="1027"/>
                    </a:lnTo>
                    <a:lnTo>
                      <a:pt x="574" y="1129"/>
                    </a:lnTo>
                    <a:lnTo>
                      <a:pt x="549" y="1132"/>
                    </a:lnTo>
                    <a:lnTo>
                      <a:pt x="507" y="1135"/>
                    </a:lnTo>
                    <a:lnTo>
                      <a:pt x="459" y="1134"/>
                    </a:lnTo>
                    <a:lnTo>
                      <a:pt x="405" y="1134"/>
                    </a:lnTo>
                    <a:lnTo>
                      <a:pt x="356" y="1133"/>
                    </a:lnTo>
                    <a:lnTo>
                      <a:pt x="311" y="1132"/>
                    </a:lnTo>
                    <a:lnTo>
                      <a:pt x="282" y="1132"/>
                    </a:lnTo>
                    <a:lnTo>
                      <a:pt x="266" y="1131"/>
                    </a:lnTo>
                    <a:lnTo>
                      <a:pt x="254" y="1146"/>
                    </a:lnTo>
                    <a:lnTo>
                      <a:pt x="228" y="1157"/>
                    </a:lnTo>
                    <a:lnTo>
                      <a:pt x="187" y="1166"/>
                    </a:lnTo>
                    <a:lnTo>
                      <a:pt x="144" y="1172"/>
                    </a:lnTo>
                    <a:lnTo>
                      <a:pt x="99" y="1174"/>
                    </a:lnTo>
                    <a:lnTo>
                      <a:pt x="58" y="1171"/>
                    </a:lnTo>
                    <a:lnTo>
                      <a:pt x="24" y="1164"/>
                    </a:lnTo>
                    <a:lnTo>
                      <a:pt x="6" y="1149"/>
                    </a:lnTo>
                    <a:lnTo>
                      <a:pt x="0" y="1111"/>
                    </a:lnTo>
                    <a:lnTo>
                      <a:pt x="0" y="1054"/>
                    </a:lnTo>
                    <a:lnTo>
                      <a:pt x="8" y="997"/>
                    </a:lnTo>
                    <a:lnTo>
                      <a:pt x="25" y="960"/>
                    </a:lnTo>
                    <a:lnTo>
                      <a:pt x="35" y="956"/>
                    </a:lnTo>
                    <a:lnTo>
                      <a:pt x="47" y="953"/>
                    </a:lnTo>
                    <a:lnTo>
                      <a:pt x="62" y="951"/>
                    </a:lnTo>
                    <a:lnTo>
                      <a:pt x="80" y="952"/>
                    </a:lnTo>
                    <a:lnTo>
                      <a:pt x="98" y="952"/>
                    </a:lnTo>
                    <a:lnTo>
                      <a:pt x="115" y="953"/>
                    </a:lnTo>
                    <a:lnTo>
                      <a:pt x="134" y="954"/>
                    </a:lnTo>
                    <a:lnTo>
                      <a:pt x="147" y="957"/>
                    </a:lnTo>
                    <a:lnTo>
                      <a:pt x="173" y="880"/>
                    </a:lnTo>
                    <a:lnTo>
                      <a:pt x="187" y="806"/>
                    </a:lnTo>
                    <a:lnTo>
                      <a:pt x="196" y="737"/>
                    </a:lnTo>
                    <a:lnTo>
                      <a:pt x="208" y="671"/>
                    </a:lnTo>
                    <a:lnTo>
                      <a:pt x="229" y="615"/>
                    </a:lnTo>
                    <a:lnTo>
                      <a:pt x="267" y="569"/>
                    </a:lnTo>
                    <a:lnTo>
                      <a:pt x="328" y="533"/>
                    </a:lnTo>
                    <a:lnTo>
                      <a:pt x="419" y="513"/>
                    </a:lnTo>
                    <a:lnTo>
                      <a:pt x="483" y="491"/>
                    </a:lnTo>
                    <a:lnTo>
                      <a:pt x="541" y="446"/>
                    </a:lnTo>
                    <a:lnTo>
                      <a:pt x="590" y="386"/>
                    </a:lnTo>
                    <a:lnTo>
                      <a:pt x="638" y="318"/>
                    </a:lnTo>
                    <a:lnTo>
                      <a:pt x="681" y="248"/>
                    </a:lnTo>
                    <a:lnTo>
                      <a:pt x="719" y="182"/>
                    </a:lnTo>
                    <a:lnTo>
                      <a:pt x="752" y="126"/>
                    </a:lnTo>
                    <a:lnTo>
                      <a:pt x="784" y="89"/>
                    </a:lnTo>
                    <a:lnTo>
                      <a:pt x="805" y="77"/>
                    </a:lnTo>
                    <a:lnTo>
                      <a:pt x="832" y="63"/>
                    </a:lnTo>
                    <a:lnTo>
                      <a:pt x="865" y="49"/>
                    </a:lnTo>
                    <a:lnTo>
                      <a:pt x="906" y="38"/>
                    </a:lnTo>
                    <a:lnTo>
                      <a:pt x="950" y="27"/>
                    </a:lnTo>
                    <a:lnTo>
                      <a:pt x="1000" y="17"/>
                    </a:lnTo>
                    <a:lnTo>
                      <a:pt x="1052" y="11"/>
                    </a:lnTo>
                    <a:lnTo>
                      <a:pt x="1107" y="5"/>
                    </a:lnTo>
                    <a:lnTo>
                      <a:pt x="1167" y="0"/>
                    </a:lnTo>
                    <a:lnTo>
                      <a:pt x="1229" y="1"/>
                    </a:lnTo>
                    <a:lnTo>
                      <a:pt x="1292" y="3"/>
                    </a:lnTo>
                    <a:lnTo>
                      <a:pt x="1359" y="11"/>
                    </a:lnTo>
                    <a:lnTo>
                      <a:pt x="1422" y="18"/>
                    </a:lnTo>
                    <a:lnTo>
                      <a:pt x="1488" y="31"/>
                    </a:lnTo>
                    <a:lnTo>
                      <a:pt x="1555" y="50"/>
                    </a:lnTo>
                    <a:lnTo>
                      <a:pt x="1619" y="72"/>
                    </a:lnTo>
                    <a:lnTo>
                      <a:pt x="1648" y="89"/>
                    </a:lnTo>
                    <a:lnTo>
                      <a:pt x="1671" y="120"/>
                    </a:lnTo>
                    <a:lnTo>
                      <a:pt x="1690" y="157"/>
                    </a:lnTo>
                    <a:lnTo>
                      <a:pt x="1710" y="198"/>
                    </a:lnTo>
                    <a:lnTo>
                      <a:pt x="1730" y="242"/>
                    </a:lnTo>
                    <a:lnTo>
                      <a:pt x="1756" y="287"/>
                    </a:lnTo>
                    <a:lnTo>
                      <a:pt x="1792" y="326"/>
                    </a:lnTo>
                    <a:lnTo>
                      <a:pt x="1835" y="360"/>
                    </a:lnTo>
                    <a:lnTo>
                      <a:pt x="1857" y="364"/>
                    </a:lnTo>
                    <a:lnTo>
                      <a:pt x="1884" y="353"/>
                    </a:lnTo>
                    <a:lnTo>
                      <a:pt x="2138" y="34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7" name="Freeform 1144"/>
              <p:cNvSpPr>
                <a:spLocks/>
              </p:cNvSpPr>
              <p:nvPr/>
            </p:nvSpPr>
            <p:spPr bwMode="auto">
              <a:xfrm rot="719888">
                <a:off x="20863" y="10337"/>
                <a:ext cx="70" cy="150"/>
              </a:xfrm>
              <a:custGeom>
                <a:avLst/>
                <a:gdLst>
                  <a:gd name="T0" fmla="*/ 0 w 145"/>
                  <a:gd name="T1" fmla="*/ 0 h 327"/>
                  <a:gd name="T2" fmla="*/ 0 w 145"/>
                  <a:gd name="T3" fmla="*/ 0 h 327"/>
                  <a:gd name="T4" fmla="*/ 0 w 145"/>
                  <a:gd name="T5" fmla="*/ 0 h 327"/>
                  <a:gd name="T6" fmla="*/ 0 w 145"/>
                  <a:gd name="T7" fmla="*/ 0 h 327"/>
                  <a:gd name="T8" fmla="*/ 0 w 145"/>
                  <a:gd name="T9" fmla="*/ 0 h 327"/>
                  <a:gd name="T10" fmla="*/ 0 w 145"/>
                  <a:gd name="T11" fmla="*/ 0 h 327"/>
                  <a:gd name="T12" fmla="*/ 0 w 145"/>
                  <a:gd name="T13" fmla="*/ 0 h 327"/>
                  <a:gd name="T14" fmla="*/ 0 w 145"/>
                  <a:gd name="T15" fmla="*/ 0 h 327"/>
                  <a:gd name="T16" fmla="*/ 0 w 145"/>
                  <a:gd name="T17" fmla="*/ 0 h 327"/>
                  <a:gd name="T18" fmla="*/ 0 w 145"/>
                  <a:gd name="T19" fmla="*/ 0 h 327"/>
                  <a:gd name="T20" fmla="*/ 0 w 145"/>
                  <a:gd name="T21" fmla="*/ 0 h 327"/>
                  <a:gd name="T22" fmla="*/ 0 w 145"/>
                  <a:gd name="T23" fmla="*/ 0 h 327"/>
                  <a:gd name="T24" fmla="*/ 0 w 145"/>
                  <a:gd name="T25" fmla="*/ 0 h 327"/>
                  <a:gd name="T26" fmla="*/ 0 w 145"/>
                  <a:gd name="T27" fmla="*/ 0 h 327"/>
                  <a:gd name="T28" fmla="*/ 0 w 145"/>
                  <a:gd name="T29" fmla="*/ 0 h 327"/>
                  <a:gd name="T30" fmla="*/ 0 w 145"/>
                  <a:gd name="T31" fmla="*/ 0 h 327"/>
                  <a:gd name="T32" fmla="*/ 0 w 145"/>
                  <a:gd name="T33" fmla="*/ 0 h 3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327"/>
                  <a:gd name="T53" fmla="*/ 145 w 145"/>
                  <a:gd name="T54" fmla="*/ 327 h 3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327">
                    <a:moveTo>
                      <a:pt x="78" y="327"/>
                    </a:moveTo>
                    <a:lnTo>
                      <a:pt x="109" y="315"/>
                    </a:lnTo>
                    <a:lnTo>
                      <a:pt x="133" y="285"/>
                    </a:lnTo>
                    <a:lnTo>
                      <a:pt x="145" y="230"/>
                    </a:lnTo>
                    <a:lnTo>
                      <a:pt x="145" y="170"/>
                    </a:lnTo>
                    <a:lnTo>
                      <a:pt x="133" y="103"/>
                    </a:lnTo>
                    <a:lnTo>
                      <a:pt x="115" y="55"/>
                    </a:lnTo>
                    <a:lnTo>
                      <a:pt x="91" y="18"/>
                    </a:lnTo>
                    <a:lnTo>
                      <a:pt x="66" y="0"/>
                    </a:lnTo>
                    <a:lnTo>
                      <a:pt x="36" y="12"/>
                    </a:lnTo>
                    <a:lnTo>
                      <a:pt x="18" y="49"/>
                    </a:lnTo>
                    <a:lnTo>
                      <a:pt x="0" y="97"/>
                    </a:lnTo>
                    <a:lnTo>
                      <a:pt x="0" y="158"/>
                    </a:lnTo>
                    <a:lnTo>
                      <a:pt x="6" y="224"/>
                    </a:lnTo>
                    <a:lnTo>
                      <a:pt x="24" y="279"/>
                    </a:lnTo>
                    <a:lnTo>
                      <a:pt x="48" y="315"/>
                    </a:lnTo>
                    <a:lnTo>
                      <a:pt x="78" y="3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8" name="Freeform 1145"/>
              <p:cNvSpPr>
                <a:spLocks/>
              </p:cNvSpPr>
              <p:nvPr/>
            </p:nvSpPr>
            <p:spPr bwMode="auto">
              <a:xfrm rot="719888">
                <a:off x="18272" y="10588"/>
                <a:ext cx="142" cy="141"/>
              </a:xfrm>
              <a:custGeom>
                <a:avLst/>
                <a:gdLst>
                  <a:gd name="T0" fmla="*/ 0 w 297"/>
                  <a:gd name="T1" fmla="*/ 0 h 308"/>
                  <a:gd name="T2" fmla="*/ 0 w 297"/>
                  <a:gd name="T3" fmla="*/ 0 h 308"/>
                  <a:gd name="T4" fmla="*/ 0 w 297"/>
                  <a:gd name="T5" fmla="*/ 0 h 308"/>
                  <a:gd name="T6" fmla="*/ 0 w 297"/>
                  <a:gd name="T7" fmla="*/ 0 h 308"/>
                  <a:gd name="T8" fmla="*/ 0 w 297"/>
                  <a:gd name="T9" fmla="*/ 0 h 308"/>
                  <a:gd name="T10" fmla="*/ 0 w 297"/>
                  <a:gd name="T11" fmla="*/ 0 h 308"/>
                  <a:gd name="T12" fmla="*/ 0 w 297"/>
                  <a:gd name="T13" fmla="*/ 0 h 308"/>
                  <a:gd name="T14" fmla="*/ 0 w 297"/>
                  <a:gd name="T15" fmla="*/ 0 h 308"/>
                  <a:gd name="T16" fmla="*/ 0 w 297"/>
                  <a:gd name="T17" fmla="*/ 0 h 308"/>
                  <a:gd name="T18" fmla="*/ 0 w 297"/>
                  <a:gd name="T19" fmla="*/ 0 h 308"/>
                  <a:gd name="T20" fmla="*/ 0 w 297"/>
                  <a:gd name="T21" fmla="*/ 0 h 308"/>
                  <a:gd name="T22" fmla="*/ 0 w 297"/>
                  <a:gd name="T23" fmla="*/ 0 h 308"/>
                  <a:gd name="T24" fmla="*/ 0 w 297"/>
                  <a:gd name="T25" fmla="*/ 0 h 308"/>
                  <a:gd name="T26" fmla="*/ 0 w 297"/>
                  <a:gd name="T27" fmla="*/ 0 h 308"/>
                  <a:gd name="T28" fmla="*/ 0 w 297"/>
                  <a:gd name="T29" fmla="*/ 0 h 308"/>
                  <a:gd name="T30" fmla="*/ 0 w 297"/>
                  <a:gd name="T31" fmla="*/ 0 h 308"/>
                  <a:gd name="T32" fmla="*/ 0 w 297"/>
                  <a:gd name="T33" fmla="*/ 0 h 308"/>
                  <a:gd name="T34" fmla="*/ 0 w 297"/>
                  <a:gd name="T35" fmla="*/ 0 h 308"/>
                  <a:gd name="T36" fmla="*/ 0 w 297"/>
                  <a:gd name="T37" fmla="*/ 0 h 308"/>
                  <a:gd name="T38" fmla="*/ 0 w 297"/>
                  <a:gd name="T39" fmla="*/ 0 h 308"/>
                  <a:gd name="T40" fmla="*/ 0 w 297"/>
                  <a:gd name="T41" fmla="*/ 0 h 308"/>
                  <a:gd name="T42" fmla="*/ 0 w 297"/>
                  <a:gd name="T43" fmla="*/ 0 h 308"/>
                  <a:gd name="T44" fmla="*/ 0 w 297"/>
                  <a:gd name="T45" fmla="*/ 0 h 308"/>
                  <a:gd name="T46" fmla="*/ 0 w 297"/>
                  <a:gd name="T47" fmla="*/ 0 h 308"/>
                  <a:gd name="T48" fmla="*/ 0 w 297"/>
                  <a:gd name="T49" fmla="*/ 0 h 3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7"/>
                  <a:gd name="T76" fmla="*/ 0 h 308"/>
                  <a:gd name="T77" fmla="*/ 297 w 297"/>
                  <a:gd name="T78" fmla="*/ 308 h 3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7" h="308">
                    <a:moveTo>
                      <a:pt x="0" y="97"/>
                    </a:moveTo>
                    <a:lnTo>
                      <a:pt x="0" y="60"/>
                    </a:lnTo>
                    <a:lnTo>
                      <a:pt x="18" y="42"/>
                    </a:lnTo>
                    <a:lnTo>
                      <a:pt x="42" y="30"/>
                    </a:lnTo>
                    <a:lnTo>
                      <a:pt x="79" y="24"/>
                    </a:lnTo>
                    <a:lnTo>
                      <a:pt x="121" y="24"/>
                    </a:lnTo>
                    <a:lnTo>
                      <a:pt x="163" y="18"/>
                    </a:lnTo>
                    <a:lnTo>
                      <a:pt x="206" y="12"/>
                    </a:lnTo>
                    <a:lnTo>
                      <a:pt x="248" y="0"/>
                    </a:lnTo>
                    <a:lnTo>
                      <a:pt x="260" y="48"/>
                    </a:lnTo>
                    <a:lnTo>
                      <a:pt x="272" y="97"/>
                    </a:lnTo>
                    <a:lnTo>
                      <a:pt x="291" y="151"/>
                    </a:lnTo>
                    <a:lnTo>
                      <a:pt x="297" y="212"/>
                    </a:lnTo>
                    <a:lnTo>
                      <a:pt x="279" y="242"/>
                    </a:lnTo>
                    <a:lnTo>
                      <a:pt x="248" y="266"/>
                    </a:lnTo>
                    <a:lnTo>
                      <a:pt x="218" y="284"/>
                    </a:lnTo>
                    <a:lnTo>
                      <a:pt x="182" y="296"/>
                    </a:lnTo>
                    <a:lnTo>
                      <a:pt x="145" y="308"/>
                    </a:lnTo>
                    <a:lnTo>
                      <a:pt x="109" y="308"/>
                    </a:lnTo>
                    <a:lnTo>
                      <a:pt x="79" y="308"/>
                    </a:lnTo>
                    <a:lnTo>
                      <a:pt x="60" y="302"/>
                    </a:lnTo>
                    <a:lnTo>
                      <a:pt x="36" y="272"/>
                    </a:lnTo>
                    <a:lnTo>
                      <a:pt x="18" y="218"/>
                    </a:lnTo>
                    <a:lnTo>
                      <a:pt x="6" y="15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9" name="Freeform 1146"/>
              <p:cNvSpPr>
                <a:spLocks/>
              </p:cNvSpPr>
              <p:nvPr/>
            </p:nvSpPr>
            <p:spPr bwMode="auto">
              <a:xfrm rot="719888">
                <a:off x="20735" y="10559"/>
                <a:ext cx="166" cy="144"/>
              </a:xfrm>
              <a:custGeom>
                <a:avLst/>
                <a:gdLst>
                  <a:gd name="T0" fmla="*/ 0 w 346"/>
                  <a:gd name="T1" fmla="*/ 0 h 314"/>
                  <a:gd name="T2" fmla="*/ 0 w 346"/>
                  <a:gd name="T3" fmla="*/ 0 h 314"/>
                  <a:gd name="T4" fmla="*/ 0 w 346"/>
                  <a:gd name="T5" fmla="*/ 0 h 314"/>
                  <a:gd name="T6" fmla="*/ 0 w 346"/>
                  <a:gd name="T7" fmla="*/ 0 h 314"/>
                  <a:gd name="T8" fmla="*/ 0 w 346"/>
                  <a:gd name="T9" fmla="*/ 0 h 314"/>
                  <a:gd name="T10" fmla="*/ 0 w 346"/>
                  <a:gd name="T11" fmla="*/ 0 h 314"/>
                  <a:gd name="T12" fmla="*/ 0 w 346"/>
                  <a:gd name="T13" fmla="*/ 0 h 314"/>
                  <a:gd name="T14" fmla="*/ 0 w 346"/>
                  <a:gd name="T15" fmla="*/ 0 h 314"/>
                  <a:gd name="T16" fmla="*/ 0 w 346"/>
                  <a:gd name="T17" fmla="*/ 0 h 314"/>
                  <a:gd name="T18" fmla="*/ 0 w 346"/>
                  <a:gd name="T19" fmla="*/ 0 h 314"/>
                  <a:gd name="T20" fmla="*/ 0 w 346"/>
                  <a:gd name="T21" fmla="*/ 0 h 314"/>
                  <a:gd name="T22" fmla="*/ 0 w 346"/>
                  <a:gd name="T23" fmla="*/ 0 h 314"/>
                  <a:gd name="T24" fmla="*/ 0 w 346"/>
                  <a:gd name="T25" fmla="*/ 0 h 314"/>
                  <a:gd name="T26" fmla="*/ 0 w 346"/>
                  <a:gd name="T27" fmla="*/ 0 h 314"/>
                  <a:gd name="T28" fmla="*/ 0 w 346"/>
                  <a:gd name="T29" fmla="*/ 0 h 314"/>
                  <a:gd name="T30" fmla="*/ 0 w 346"/>
                  <a:gd name="T31" fmla="*/ 0 h 314"/>
                  <a:gd name="T32" fmla="*/ 0 w 346"/>
                  <a:gd name="T33" fmla="*/ 0 h 314"/>
                  <a:gd name="T34" fmla="*/ 0 w 346"/>
                  <a:gd name="T35" fmla="*/ 0 h 314"/>
                  <a:gd name="T36" fmla="*/ 0 w 346"/>
                  <a:gd name="T37" fmla="*/ 0 h 314"/>
                  <a:gd name="T38" fmla="*/ 0 w 346"/>
                  <a:gd name="T39" fmla="*/ 0 h 314"/>
                  <a:gd name="T40" fmla="*/ 0 w 346"/>
                  <a:gd name="T41" fmla="*/ 0 h 3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46"/>
                  <a:gd name="T64" fmla="*/ 0 h 314"/>
                  <a:gd name="T65" fmla="*/ 346 w 346"/>
                  <a:gd name="T66" fmla="*/ 314 h 3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46" h="314">
                    <a:moveTo>
                      <a:pt x="339" y="0"/>
                    </a:moveTo>
                    <a:lnTo>
                      <a:pt x="346" y="66"/>
                    </a:lnTo>
                    <a:lnTo>
                      <a:pt x="346" y="127"/>
                    </a:lnTo>
                    <a:lnTo>
                      <a:pt x="327" y="181"/>
                    </a:lnTo>
                    <a:lnTo>
                      <a:pt x="297" y="230"/>
                    </a:lnTo>
                    <a:lnTo>
                      <a:pt x="255" y="266"/>
                    </a:lnTo>
                    <a:lnTo>
                      <a:pt x="206" y="296"/>
                    </a:lnTo>
                    <a:lnTo>
                      <a:pt x="146" y="314"/>
                    </a:lnTo>
                    <a:lnTo>
                      <a:pt x="79" y="314"/>
                    </a:lnTo>
                    <a:lnTo>
                      <a:pt x="18" y="290"/>
                    </a:lnTo>
                    <a:lnTo>
                      <a:pt x="0" y="230"/>
                    </a:lnTo>
                    <a:lnTo>
                      <a:pt x="6" y="169"/>
                    </a:lnTo>
                    <a:lnTo>
                      <a:pt x="42" y="121"/>
                    </a:lnTo>
                    <a:lnTo>
                      <a:pt x="67" y="109"/>
                    </a:lnTo>
                    <a:lnTo>
                      <a:pt x="85" y="109"/>
                    </a:lnTo>
                    <a:lnTo>
                      <a:pt x="103" y="109"/>
                    </a:lnTo>
                    <a:lnTo>
                      <a:pt x="121" y="109"/>
                    </a:lnTo>
                    <a:lnTo>
                      <a:pt x="152" y="103"/>
                    </a:lnTo>
                    <a:lnTo>
                      <a:pt x="194" y="84"/>
                    </a:lnTo>
                    <a:lnTo>
                      <a:pt x="255" y="54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0" name="Freeform 1147"/>
              <p:cNvSpPr>
                <a:spLocks/>
              </p:cNvSpPr>
              <p:nvPr/>
            </p:nvSpPr>
            <p:spPr bwMode="auto">
              <a:xfrm>
                <a:off x="18417" y="9660"/>
                <a:ext cx="2426" cy="1024"/>
              </a:xfrm>
              <a:custGeom>
                <a:avLst/>
                <a:gdLst>
                  <a:gd name="T0" fmla="*/ 0 w 5048"/>
                  <a:gd name="T1" fmla="*/ 0 h 2234"/>
                  <a:gd name="T2" fmla="*/ 0 w 5048"/>
                  <a:gd name="T3" fmla="*/ 0 h 2234"/>
                  <a:gd name="T4" fmla="*/ 0 w 5048"/>
                  <a:gd name="T5" fmla="*/ 0 h 2234"/>
                  <a:gd name="T6" fmla="*/ 0 w 5048"/>
                  <a:gd name="T7" fmla="*/ 0 h 2234"/>
                  <a:gd name="T8" fmla="*/ 0 w 5048"/>
                  <a:gd name="T9" fmla="*/ 0 h 2234"/>
                  <a:gd name="T10" fmla="*/ 0 w 5048"/>
                  <a:gd name="T11" fmla="*/ 0 h 2234"/>
                  <a:gd name="T12" fmla="*/ 0 w 5048"/>
                  <a:gd name="T13" fmla="*/ 0 h 2234"/>
                  <a:gd name="T14" fmla="*/ 0 w 5048"/>
                  <a:gd name="T15" fmla="*/ 0 h 2234"/>
                  <a:gd name="T16" fmla="*/ 0 w 5048"/>
                  <a:gd name="T17" fmla="*/ 0 h 2234"/>
                  <a:gd name="T18" fmla="*/ 0 w 5048"/>
                  <a:gd name="T19" fmla="*/ 0 h 2234"/>
                  <a:gd name="T20" fmla="*/ 0 w 5048"/>
                  <a:gd name="T21" fmla="*/ 0 h 2234"/>
                  <a:gd name="T22" fmla="*/ 0 w 5048"/>
                  <a:gd name="T23" fmla="*/ 0 h 2234"/>
                  <a:gd name="T24" fmla="*/ 0 w 5048"/>
                  <a:gd name="T25" fmla="*/ 0 h 2234"/>
                  <a:gd name="T26" fmla="*/ 0 w 5048"/>
                  <a:gd name="T27" fmla="*/ 0 h 2234"/>
                  <a:gd name="T28" fmla="*/ 0 w 5048"/>
                  <a:gd name="T29" fmla="*/ 0 h 2234"/>
                  <a:gd name="T30" fmla="*/ 0 w 5048"/>
                  <a:gd name="T31" fmla="*/ 0 h 2234"/>
                  <a:gd name="T32" fmla="*/ 0 w 5048"/>
                  <a:gd name="T33" fmla="*/ 0 h 2234"/>
                  <a:gd name="T34" fmla="*/ 0 w 5048"/>
                  <a:gd name="T35" fmla="*/ 0 h 2234"/>
                  <a:gd name="T36" fmla="*/ 0 w 5048"/>
                  <a:gd name="T37" fmla="*/ 0 h 2234"/>
                  <a:gd name="T38" fmla="*/ 0 w 5048"/>
                  <a:gd name="T39" fmla="*/ 0 h 2234"/>
                  <a:gd name="T40" fmla="*/ 0 w 5048"/>
                  <a:gd name="T41" fmla="*/ 0 h 2234"/>
                  <a:gd name="T42" fmla="*/ 0 w 5048"/>
                  <a:gd name="T43" fmla="*/ 0 h 2234"/>
                  <a:gd name="T44" fmla="*/ 0 w 5048"/>
                  <a:gd name="T45" fmla="*/ 0 h 2234"/>
                  <a:gd name="T46" fmla="*/ 0 w 5048"/>
                  <a:gd name="T47" fmla="*/ 0 h 2234"/>
                  <a:gd name="T48" fmla="*/ 0 w 5048"/>
                  <a:gd name="T49" fmla="*/ 0 h 2234"/>
                  <a:gd name="T50" fmla="*/ 0 w 5048"/>
                  <a:gd name="T51" fmla="*/ 0 h 2234"/>
                  <a:gd name="T52" fmla="*/ 0 w 5048"/>
                  <a:gd name="T53" fmla="*/ 0 h 2234"/>
                  <a:gd name="T54" fmla="*/ 0 w 5048"/>
                  <a:gd name="T55" fmla="*/ 0 h 2234"/>
                  <a:gd name="T56" fmla="*/ 0 w 5048"/>
                  <a:gd name="T57" fmla="*/ 0 h 2234"/>
                  <a:gd name="T58" fmla="*/ 0 w 5048"/>
                  <a:gd name="T59" fmla="*/ 0 h 2234"/>
                  <a:gd name="T60" fmla="*/ 0 w 5048"/>
                  <a:gd name="T61" fmla="*/ 0 h 2234"/>
                  <a:gd name="T62" fmla="*/ 0 w 5048"/>
                  <a:gd name="T63" fmla="*/ 0 h 2234"/>
                  <a:gd name="T64" fmla="*/ 0 w 5048"/>
                  <a:gd name="T65" fmla="*/ 0 h 2234"/>
                  <a:gd name="T66" fmla="*/ 0 w 5048"/>
                  <a:gd name="T67" fmla="*/ 0 h 2234"/>
                  <a:gd name="T68" fmla="*/ 0 w 5048"/>
                  <a:gd name="T69" fmla="*/ 0 h 2234"/>
                  <a:gd name="T70" fmla="*/ 0 w 5048"/>
                  <a:gd name="T71" fmla="*/ 0 h 2234"/>
                  <a:gd name="T72" fmla="*/ 0 w 5048"/>
                  <a:gd name="T73" fmla="*/ 0 h 2234"/>
                  <a:gd name="T74" fmla="*/ 0 w 5048"/>
                  <a:gd name="T75" fmla="*/ 0 h 2234"/>
                  <a:gd name="T76" fmla="*/ 0 w 5048"/>
                  <a:gd name="T77" fmla="*/ 0 h 2234"/>
                  <a:gd name="T78" fmla="*/ 0 w 5048"/>
                  <a:gd name="T79" fmla="*/ 0 h 2234"/>
                  <a:gd name="T80" fmla="*/ 0 w 5048"/>
                  <a:gd name="T81" fmla="*/ 0 h 2234"/>
                  <a:gd name="T82" fmla="*/ 0 w 5048"/>
                  <a:gd name="T83" fmla="*/ 0 h 2234"/>
                  <a:gd name="T84" fmla="*/ 0 w 5048"/>
                  <a:gd name="T85" fmla="*/ 0 h 2234"/>
                  <a:gd name="T86" fmla="*/ 0 w 5048"/>
                  <a:gd name="T87" fmla="*/ 0 h 2234"/>
                  <a:gd name="T88" fmla="*/ 0 w 5048"/>
                  <a:gd name="T89" fmla="*/ 0 h 2234"/>
                  <a:gd name="T90" fmla="*/ 0 w 5048"/>
                  <a:gd name="T91" fmla="*/ 0 h 2234"/>
                  <a:gd name="T92" fmla="*/ 0 w 5048"/>
                  <a:gd name="T93" fmla="*/ 0 h 2234"/>
                  <a:gd name="T94" fmla="*/ 0 w 5048"/>
                  <a:gd name="T95" fmla="*/ 0 h 2234"/>
                  <a:gd name="T96" fmla="*/ 0 w 5048"/>
                  <a:gd name="T97" fmla="*/ 0 h 2234"/>
                  <a:gd name="T98" fmla="*/ 0 w 5048"/>
                  <a:gd name="T99" fmla="*/ 0 h 2234"/>
                  <a:gd name="T100" fmla="*/ 0 w 5048"/>
                  <a:gd name="T101" fmla="*/ 0 h 2234"/>
                  <a:gd name="T102" fmla="*/ 0 w 5048"/>
                  <a:gd name="T103" fmla="*/ 0 h 2234"/>
                  <a:gd name="T104" fmla="*/ 0 w 5048"/>
                  <a:gd name="T105" fmla="*/ 0 h 2234"/>
                  <a:gd name="T106" fmla="*/ 0 w 5048"/>
                  <a:gd name="T107" fmla="*/ 0 h 22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048"/>
                  <a:gd name="T163" fmla="*/ 0 h 2234"/>
                  <a:gd name="T164" fmla="*/ 5048 w 5048"/>
                  <a:gd name="T165" fmla="*/ 2234 h 223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048" h="2234">
                    <a:moveTo>
                      <a:pt x="4336" y="770"/>
                    </a:moveTo>
                    <a:lnTo>
                      <a:pt x="3559" y="747"/>
                    </a:lnTo>
                    <a:lnTo>
                      <a:pt x="3481" y="799"/>
                    </a:lnTo>
                    <a:lnTo>
                      <a:pt x="3382" y="827"/>
                    </a:lnTo>
                    <a:lnTo>
                      <a:pt x="3328" y="816"/>
                    </a:lnTo>
                    <a:lnTo>
                      <a:pt x="3282" y="775"/>
                    </a:lnTo>
                    <a:lnTo>
                      <a:pt x="3245" y="711"/>
                    </a:lnTo>
                    <a:lnTo>
                      <a:pt x="3207" y="630"/>
                    </a:lnTo>
                    <a:lnTo>
                      <a:pt x="3169" y="547"/>
                    </a:lnTo>
                    <a:lnTo>
                      <a:pt x="3130" y="470"/>
                    </a:lnTo>
                    <a:lnTo>
                      <a:pt x="3081" y="404"/>
                    </a:lnTo>
                    <a:lnTo>
                      <a:pt x="3016" y="360"/>
                    </a:lnTo>
                    <a:lnTo>
                      <a:pt x="2991" y="335"/>
                    </a:lnTo>
                    <a:lnTo>
                      <a:pt x="2968" y="300"/>
                    </a:lnTo>
                    <a:lnTo>
                      <a:pt x="2945" y="258"/>
                    </a:lnTo>
                    <a:lnTo>
                      <a:pt x="2924" y="210"/>
                    </a:lnTo>
                    <a:lnTo>
                      <a:pt x="2892" y="160"/>
                    </a:lnTo>
                    <a:lnTo>
                      <a:pt x="2850" y="120"/>
                    </a:lnTo>
                    <a:lnTo>
                      <a:pt x="2801" y="85"/>
                    </a:lnTo>
                    <a:lnTo>
                      <a:pt x="2731" y="70"/>
                    </a:lnTo>
                    <a:lnTo>
                      <a:pt x="2652" y="60"/>
                    </a:lnTo>
                    <a:lnTo>
                      <a:pt x="2562" y="47"/>
                    </a:lnTo>
                    <a:lnTo>
                      <a:pt x="2467" y="27"/>
                    </a:lnTo>
                    <a:lnTo>
                      <a:pt x="2371" y="12"/>
                    </a:lnTo>
                    <a:lnTo>
                      <a:pt x="2274" y="4"/>
                    </a:lnTo>
                    <a:lnTo>
                      <a:pt x="2169" y="0"/>
                    </a:lnTo>
                    <a:lnTo>
                      <a:pt x="2068" y="9"/>
                    </a:lnTo>
                    <a:lnTo>
                      <a:pt x="1969" y="38"/>
                    </a:lnTo>
                    <a:lnTo>
                      <a:pt x="1897" y="54"/>
                    </a:lnTo>
                    <a:lnTo>
                      <a:pt x="1815" y="61"/>
                    </a:lnTo>
                    <a:lnTo>
                      <a:pt x="1729" y="61"/>
                    </a:lnTo>
                    <a:lnTo>
                      <a:pt x="1635" y="66"/>
                    </a:lnTo>
                    <a:lnTo>
                      <a:pt x="1541" y="71"/>
                    </a:lnTo>
                    <a:lnTo>
                      <a:pt x="1449" y="94"/>
                    </a:lnTo>
                    <a:lnTo>
                      <a:pt x="1362" y="126"/>
                    </a:lnTo>
                    <a:lnTo>
                      <a:pt x="1287" y="184"/>
                    </a:lnTo>
                    <a:lnTo>
                      <a:pt x="1211" y="279"/>
                    </a:lnTo>
                    <a:lnTo>
                      <a:pt x="1145" y="383"/>
                    </a:lnTo>
                    <a:lnTo>
                      <a:pt x="1091" y="495"/>
                    </a:lnTo>
                    <a:lnTo>
                      <a:pt x="1038" y="601"/>
                    </a:lnTo>
                    <a:lnTo>
                      <a:pt x="996" y="710"/>
                    </a:lnTo>
                    <a:lnTo>
                      <a:pt x="952" y="799"/>
                    </a:lnTo>
                    <a:lnTo>
                      <a:pt x="910" y="878"/>
                    </a:lnTo>
                    <a:lnTo>
                      <a:pt x="864" y="923"/>
                    </a:lnTo>
                    <a:lnTo>
                      <a:pt x="735" y="1007"/>
                    </a:lnTo>
                    <a:lnTo>
                      <a:pt x="628" y="1071"/>
                    </a:lnTo>
                    <a:lnTo>
                      <a:pt x="528" y="1106"/>
                    </a:lnTo>
                    <a:lnTo>
                      <a:pt x="447" y="1132"/>
                    </a:lnTo>
                    <a:lnTo>
                      <a:pt x="382" y="1149"/>
                    </a:lnTo>
                    <a:lnTo>
                      <a:pt x="322" y="1167"/>
                    </a:lnTo>
                    <a:lnTo>
                      <a:pt x="280" y="1189"/>
                    </a:lnTo>
                    <a:lnTo>
                      <a:pt x="248" y="1225"/>
                    </a:lnTo>
                    <a:lnTo>
                      <a:pt x="210" y="1286"/>
                    </a:lnTo>
                    <a:lnTo>
                      <a:pt x="155" y="1373"/>
                    </a:lnTo>
                    <a:lnTo>
                      <a:pt x="104" y="1492"/>
                    </a:lnTo>
                    <a:lnTo>
                      <a:pt x="89" y="1619"/>
                    </a:lnTo>
                    <a:lnTo>
                      <a:pt x="77" y="1740"/>
                    </a:lnTo>
                    <a:lnTo>
                      <a:pt x="30" y="1842"/>
                    </a:lnTo>
                    <a:lnTo>
                      <a:pt x="0" y="1922"/>
                    </a:lnTo>
                    <a:lnTo>
                      <a:pt x="29" y="1965"/>
                    </a:lnTo>
                    <a:lnTo>
                      <a:pt x="99" y="2011"/>
                    </a:lnTo>
                    <a:lnTo>
                      <a:pt x="138" y="2063"/>
                    </a:lnTo>
                    <a:lnTo>
                      <a:pt x="145" y="2119"/>
                    </a:lnTo>
                    <a:lnTo>
                      <a:pt x="140" y="2168"/>
                    </a:lnTo>
                    <a:lnTo>
                      <a:pt x="149" y="2183"/>
                    </a:lnTo>
                    <a:lnTo>
                      <a:pt x="180" y="2189"/>
                    </a:lnTo>
                    <a:lnTo>
                      <a:pt x="221" y="2198"/>
                    </a:lnTo>
                    <a:lnTo>
                      <a:pt x="270" y="2201"/>
                    </a:lnTo>
                    <a:lnTo>
                      <a:pt x="326" y="2201"/>
                    </a:lnTo>
                    <a:lnTo>
                      <a:pt x="377" y="2193"/>
                    </a:lnTo>
                    <a:lnTo>
                      <a:pt x="419" y="2172"/>
                    </a:lnTo>
                    <a:lnTo>
                      <a:pt x="450" y="2141"/>
                    </a:lnTo>
                    <a:lnTo>
                      <a:pt x="495" y="2076"/>
                    </a:lnTo>
                    <a:lnTo>
                      <a:pt x="544" y="2018"/>
                    </a:lnTo>
                    <a:lnTo>
                      <a:pt x="604" y="1970"/>
                    </a:lnTo>
                    <a:lnTo>
                      <a:pt x="670" y="1921"/>
                    </a:lnTo>
                    <a:lnTo>
                      <a:pt x="742" y="1875"/>
                    </a:lnTo>
                    <a:lnTo>
                      <a:pt x="812" y="1834"/>
                    </a:lnTo>
                    <a:lnTo>
                      <a:pt x="888" y="1801"/>
                    </a:lnTo>
                    <a:lnTo>
                      <a:pt x="968" y="1775"/>
                    </a:lnTo>
                    <a:lnTo>
                      <a:pt x="1053" y="1749"/>
                    </a:lnTo>
                    <a:lnTo>
                      <a:pt x="1132" y="1729"/>
                    </a:lnTo>
                    <a:lnTo>
                      <a:pt x="1216" y="1716"/>
                    </a:lnTo>
                    <a:lnTo>
                      <a:pt x="1298" y="1708"/>
                    </a:lnTo>
                    <a:lnTo>
                      <a:pt x="1379" y="1707"/>
                    </a:lnTo>
                    <a:lnTo>
                      <a:pt x="1458" y="1712"/>
                    </a:lnTo>
                    <a:lnTo>
                      <a:pt x="1531" y="1721"/>
                    </a:lnTo>
                    <a:lnTo>
                      <a:pt x="1602" y="1736"/>
                    </a:lnTo>
                    <a:lnTo>
                      <a:pt x="1660" y="1755"/>
                    </a:lnTo>
                    <a:lnTo>
                      <a:pt x="1718" y="1773"/>
                    </a:lnTo>
                    <a:lnTo>
                      <a:pt x="1768" y="1802"/>
                    </a:lnTo>
                    <a:lnTo>
                      <a:pt x="1814" y="1844"/>
                    </a:lnTo>
                    <a:lnTo>
                      <a:pt x="1859" y="1896"/>
                    </a:lnTo>
                    <a:lnTo>
                      <a:pt x="1906" y="1967"/>
                    </a:lnTo>
                    <a:lnTo>
                      <a:pt x="1943" y="2056"/>
                    </a:lnTo>
                    <a:lnTo>
                      <a:pt x="1975" y="2168"/>
                    </a:lnTo>
                    <a:lnTo>
                      <a:pt x="1999" y="2204"/>
                    </a:lnTo>
                    <a:lnTo>
                      <a:pt x="2036" y="2199"/>
                    </a:lnTo>
                    <a:lnTo>
                      <a:pt x="2093" y="2169"/>
                    </a:lnTo>
                    <a:lnTo>
                      <a:pt x="2156" y="2132"/>
                    </a:lnTo>
                    <a:lnTo>
                      <a:pt x="2231" y="2099"/>
                    </a:lnTo>
                    <a:lnTo>
                      <a:pt x="2315" y="2086"/>
                    </a:lnTo>
                    <a:lnTo>
                      <a:pt x="2403" y="2111"/>
                    </a:lnTo>
                    <a:lnTo>
                      <a:pt x="2498" y="2186"/>
                    </a:lnTo>
                    <a:lnTo>
                      <a:pt x="2535" y="2212"/>
                    </a:lnTo>
                    <a:lnTo>
                      <a:pt x="2579" y="2216"/>
                    </a:lnTo>
                    <a:lnTo>
                      <a:pt x="2614" y="2192"/>
                    </a:lnTo>
                    <a:lnTo>
                      <a:pt x="2651" y="2163"/>
                    </a:lnTo>
                    <a:lnTo>
                      <a:pt x="2692" y="2122"/>
                    </a:lnTo>
                    <a:lnTo>
                      <a:pt x="2728" y="2093"/>
                    </a:lnTo>
                    <a:lnTo>
                      <a:pt x="2776" y="2072"/>
                    </a:lnTo>
                    <a:lnTo>
                      <a:pt x="2826" y="2071"/>
                    </a:lnTo>
                    <a:lnTo>
                      <a:pt x="2878" y="2088"/>
                    </a:lnTo>
                    <a:lnTo>
                      <a:pt x="2916" y="2114"/>
                    </a:lnTo>
                    <a:lnTo>
                      <a:pt x="2935" y="2143"/>
                    </a:lnTo>
                    <a:lnTo>
                      <a:pt x="2947" y="2170"/>
                    </a:lnTo>
                    <a:lnTo>
                      <a:pt x="2961" y="2199"/>
                    </a:lnTo>
                    <a:lnTo>
                      <a:pt x="2974" y="2220"/>
                    </a:lnTo>
                    <a:lnTo>
                      <a:pt x="2997" y="2231"/>
                    </a:lnTo>
                    <a:lnTo>
                      <a:pt x="3039" y="2234"/>
                    </a:lnTo>
                    <a:lnTo>
                      <a:pt x="3078" y="2230"/>
                    </a:lnTo>
                    <a:lnTo>
                      <a:pt x="3119" y="2207"/>
                    </a:lnTo>
                    <a:lnTo>
                      <a:pt x="3169" y="2180"/>
                    </a:lnTo>
                    <a:lnTo>
                      <a:pt x="3220" y="2142"/>
                    </a:lnTo>
                    <a:lnTo>
                      <a:pt x="3264" y="2108"/>
                    </a:lnTo>
                    <a:lnTo>
                      <a:pt x="3310" y="2068"/>
                    </a:lnTo>
                    <a:lnTo>
                      <a:pt x="3349" y="2033"/>
                    </a:lnTo>
                    <a:lnTo>
                      <a:pt x="3378" y="2008"/>
                    </a:lnTo>
                    <a:lnTo>
                      <a:pt x="3450" y="1937"/>
                    </a:lnTo>
                    <a:lnTo>
                      <a:pt x="3524" y="1879"/>
                    </a:lnTo>
                    <a:lnTo>
                      <a:pt x="3591" y="1824"/>
                    </a:lnTo>
                    <a:lnTo>
                      <a:pt x="3662" y="1784"/>
                    </a:lnTo>
                    <a:lnTo>
                      <a:pt x="3725" y="1748"/>
                    </a:lnTo>
                    <a:lnTo>
                      <a:pt x="3792" y="1725"/>
                    </a:lnTo>
                    <a:lnTo>
                      <a:pt x="3845" y="1706"/>
                    </a:lnTo>
                    <a:lnTo>
                      <a:pt x="3906" y="1687"/>
                    </a:lnTo>
                    <a:lnTo>
                      <a:pt x="3950" y="1678"/>
                    </a:lnTo>
                    <a:lnTo>
                      <a:pt x="4034" y="1665"/>
                    </a:lnTo>
                    <a:lnTo>
                      <a:pt x="4148" y="1652"/>
                    </a:lnTo>
                    <a:lnTo>
                      <a:pt x="4280" y="1649"/>
                    </a:lnTo>
                    <a:lnTo>
                      <a:pt x="4424" y="1667"/>
                    </a:lnTo>
                    <a:lnTo>
                      <a:pt x="4564" y="1709"/>
                    </a:lnTo>
                    <a:lnTo>
                      <a:pt x="4690" y="1786"/>
                    </a:lnTo>
                    <a:lnTo>
                      <a:pt x="4794" y="1907"/>
                    </a:lnTo>
                    <a:lnTo>
                      <a:pt x="4825" y="1939"/>
                    </a:lnTo>
                    <a:lnTo>
                      <a:pt x="4864" y="1959"/>
                    </a:lnTo>
                    <a:lnTo>
                      <a:pt x="4913" y="1963"/>
                    </a:lnTo>
                    <a:lnTo>
                      <a:pt x="4964" y="1956"/>
                    </a:lnTo>
                    <a:lnTo>
                      <a:pt x="5005" y="1940"/>
                    </a:lnTo>
                    <a:lnTo>
                      <a:pt x="5035" y="1915"/>
                    </a:lnTo>
                    <a:lnTo>
                      <a:pt x="5042" y="1879"/>
                    </a:lnTo>
                    <a:lnTo>
                      <a:pt x="5020" y="1838"/>
                    </a:lnTo>
                    <a:lnTo>
                      <a:pt x="4981" y="1761"/>
                    </a:lnTo>
                    <a:lnTo>
                      <a:pt x="4978" y="1686"/>
                    </a:lnTo>
                    <a:lnTo>
                      <a:pt x="4993" y="1615"/>
                    </a:lnTo>
                    <a:lnTo>
                      <a:pt x="5016" y="1539"/>
                    </a:lnTo>
                    <a:lnTo>
                      <a:pt x="5035" y="1475"/>
                    </a:lnTo>
                    <a:lnTo>
                      <a:pt x="5048" y="1416"/>
                    </a:lnTo>
                    <a:lnTo>
                      <a:pt x="5034" y="1364"/>
                    </a:lnTo>
                    <a:lnTo>
                      <a:pt x="4980" y="1327"/>
                    </a:lnTo>
                    <a:lnTo>
                      <a:pt x="4984" y="1162"/>
                    </a:lnTo>
                    <a:lnTo>
                      <a:pt x="4961" y="1064"/>
                    </a:lnTo>
                    <a:lnTo>
                      <a:pt x="4922" y="1018"/>
                    </a:lnTo>
                  </a:path>
                </a:pathLst>
              </a:custGeom>
              <a:solidFill>
                <a:srgbClr val="F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1" name="Freeform 1148"/>
              <p:cNvSpPr>
                <a:spLocks/>
              </p:cNvSpPr>
              <p:nvPr/>
            </p:nvSpPr>
            <p:spPr bwMode="auto">
              <a:xfrm rot="719888">
                <a:off x="19445" y="9766"/>
                <a:ext cx="454" cy="292"/>
              </a:xfrm>
              <a:custGeom>
                <a:avLst/>
                <a:gdLst>
                  <a:gd name="T0" fmla="*/ 0 w 945"/>
                  <a:gd name="T1" fmla="*/ 0 h 636"/>
                  <a:gd name="T2" fmla="*/ 0 w 945"/>
                  <a:gd name="T3" fmla="*/ 0 h 636"/>
                  <a:gd name="T4" fmla="*/ 0 w 945"/>
                  <a:gd name="T5" fmla="*/ 0 h 636"/>
                  <a:gd name="T6" fmla="*/ 0 w 945"/>
                  <a:gd name="T7" fmla="*/ 0 h 636"/>
                  <a:gd name="T8" fmla="*/ 0 w 945"/>
                  <a:gd name="T9" fmla="*/ 0 h 636"/>
                  <a:gd name="T10" fmla="*/ 0 w 945"/>
                  <a:gd name="T11" fmla="*/ 0 h 636"/>
                  <a:gd name="T12" fmla="*/ 0 w 945"/>
                  <a:gd name="T13" fmla="*/ 0 h 636"/>
                  <a:gd name="T14" fmla="*/ 0 w 945"/>
                  <a:gd name="T15" fmla="*/ 0 h 636"/>
                  <a:gd name="T16" fmla="*/ 0 w 945"/>
                  <a:gd name="T17" fmla="*/ 0 h 636"/>
                  <a:gd name="T18" fmla="*/ 0 w 945"/>
                  <a:gd name="T19" fmla="*/ 0 h 636"/>
                  <a:gd name="T20" fmla="*/ 0 w 945"/>
                  <a:gd name="T21" fmla="*/ 0 h 636"/>
                  <a:gd name="T22" fmla="*/ 0 w 945"/>
                  <a:gd name="T23" fmla="*/ 0 h 636"/>
                  <a:gd name="T24" fmla="*/ 0 w 945"/>
                  <a:gd name="T25" fmla="*/ 0 h 636"/>
                  <a:gd name="T26" fmla="*/ 0 w 945"/>
                  <a:gd name="T27" fmla="*/ 0 h 636"/>
                  <a:gd name="T28" fmla="*/ 0 w 945"/>
                  <a:gd name="T29" fmla="*/ 0 h 636"/>
                  <a:gd name="T30" fmla="*/ 0 w 945"/>
                  <a:gd name="T31" fmla="*/ 0 h 636"/>
                  <a:gd name="T32" fmla="*/ 0 w 945"/>
                  <a:gd name="T33" fmla="*/ 0 h 636"/>
                  <a:gd name="T34" fmla="*/ 0 w 945"/>
                  <a:gd name="T35" fmla="*/ 0 h 636"/>
                  <a:gd name="T36" fmla="*/ 0 w 945"/>
                  <a:gd name="T37" fmla="*/ 0 h 636"/>
                  <a:gd name="T38" fmla="*/ 0 w 945"/>
                  <a:gd name="T39" fmla="*/ 0 h 636"/>
                  <a:gd name="T40" fmla="*/ 0 w 945"/>
                  <a:gd name="T41" fmla="*/ 0 h 636"/>
                  <a:gd name="T42" fmla="*/ 0 w 945"/>
                  <a:gd name="T43" fmla="*/ 0 h 636"/>
                  <a:gd name="T44" fmla="*/ 0 w 945"/>
                  <a:gd name="T45" fmla="*/ 0 h 636"/>
                  <a:gd name="T46" fmla="*/ 0 w 945"/>
                  <a:gd name="T47" fmla="*/ 0 h 636"/>
                  <a:gd name="T48" fmla="*/ 0 w 945"/>
                  <a:gd name="T49" fmla="*/ 0 h 636"/>
                  <a:gd name="T50" fmla="*/ 0 w 945"/>
                  <a:gd name="T51" fmla="*/ 0 h 636"/>
                  <a:gd name="T52" fmla="*/ 0 w 945"/>
                  <a:gd name="T53" fmla="*/ 0 h 636"/>
                  <a:gd name="T54" fmla="*/ 0 w 945"/>
                  <a:gd name="T55" fmla="*/ 0 h 636"/>
                  <a:gd name="T56" fmla="*/ 0 w 945"/>
                  <a:gd name="T57" fmla="*/ 0 h 6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5"/>
                  <a:gd name="T88" fmla="*/ 0 h 636"/>
                  <a:gd name="T89" fmla="*/ 945 w 945"/>
                  <a:gd name="T90" fmla="*/ 636 h 6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5" h="636">
                    <a:moveTo>
                      <a:pt x="945" y="436"/>
                    </a:moveTo>
                    <a:lnTo>
                      <a:pt x="909" y="454"/>
                    </a:lnTo>
                    <a:lnTo>
                      <a:pt x="824" y="490"/>
                    </a:lnTo>
                    <a:lnTo>
                      <a:pt x="709" y="527"/>
                    </a:lnTo>
                    <a:lnTo>
                      <a:pt x="570" y="563"/>
                    </a:lnTo>
                    <a:lnTo>
                      <a:pt x="430" y="599"/>
                    </a:lnTo>
                    <a:lnTo>
                      <a:pt x="297" y="624"/>
                    </a:lnTo>
                    <a:lnTo>
                      <a:pt x="194" y="636"/>
                    </a:lnTo>
                    <a:lnTo>
                      <a:pt x="127" y="630"/>
                    </a:lnTo>
                    <a:lnTo>
                      <a:pt x="85" y="545"/>
                    </a:lnTo>
                    <a:lnTo>
                      <a:pt x="36" y="369"/>
                    </a:lnTo>
                    <a:lnTo>
                      <a:pt x="6" y="188"/>
                    </a:lnTo>
                    <a:lnTo>
                      <a:pt x="0" y="91"/>
                    </a:lnTo>
                    <a:lnTo>
                      <a:pt x="30" y="79"/>
                    </a:lnTo>
                    <a:lnTo>
                      <a:pt x="78" y="61"/>
                    </a:lnTo>
                    <a:lnTo>
                      <a:pt x="151" y="49"/>
                    </a:lnTo>
                    <a:lnTo>
                      <a:pt x="236" y="30"/>
                    </a:lnTo>
                    <a:lnTo>
                      <a:pt x="315" y="18"/>
                    </a:lnTo>
                    <a:lnTo>
                      <a:pt x="388" y="6"/>
                    </a:lnTo>
                    <a:lnTo>
                      <a:pt x="448" y="0"/>
                    </a:lnTo>
                    <a:lnTo>
                      <a:pt x="479" y="0"/>
                    </a:lnTo>
                    <a:lnTo>
                      <a:pt x="515" y="18"/>
                    </a:lnTo>
                    <a:lnTo>
                      <a:pt x="576" y="61"/>
                    </a:lnTo>
                    <a:lnTo>
                      <a:pt x="654" y="127"/>
                    </a:lnTo>
                    <a:lnTo>
                      <a:pt x="739" y="200"/>
                    </a:lnTo>
                    <a:lnTo>
                      <a:pt x="824" y="279"/>
                    </a:lnTo>
                    <a:lnTo>
                      <a:pt x="891" y="345"/>
                    </a:lnTo>
                    <a:lnTo>
                      <a:pt x="933" y="400"/>
                    </a:lnTo>
                    <a:lnTo>
                      <a:pt x="945" y="4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2" name="Freeform 1149"/>
              <p:cNvSpPr>
                <a:spLocks/>
              </p:cNvSpPr>
              <p:nvPr/>
            </p:nvSpPr>
            <p:spPr bwMode="auto">
              <a:xfrm rot="719888">
                <a:off x="19042" y="9766"/>
                <a:ext cx="335" cy="311"/>
              </a:xfrm>
              <a:custGeom>
                <a:avLst/>
                <a:gdLst>
                  <a:gd name="T0" fmla="*/ 0 w 697"/>
                  <a:gd name="T1" fmla="*/ 0 h 678"/>
                  <a:gd name="T2" fmla="*/ 0 w 697"/>
                  <a:gd name="T3" fmla="*/ 0 h 678"/>
                  <a:gd name="T4" fmla="*/ 0 w 697"/>
                  <a:gd name="T5" fmla="*/ 0 h 678"/>
                  <a:gd name="T6" fmla="*/ 0 w 697"/>
                  <a:gd name="T7" fmla="*/ 0 h 678"/>
                  <a:gd name="T8" fmla="*/ 0 w 697"/>
                  <a:gd name="T9" fmla="*/ 0 h 678"/>
                  <a:gd name="T10" fmla="*/ 0 w 697"/>
                  <a:gd name="T11" fmla="*/ 0 h 678"/>
                  <a:gd name="T12" fmla="*/ 0 w 697"/>
                  <a:gd name="T13" fmla="*/ 0 h 678"/>
                  <a:gd name="T14" fmla="*/ 0 w 697"/>
                  <a:gd name="T15" fmla="*/ 0 h 678"/>
                  <a:gd name="T16" fmla="*/ 0 w 697"/>
                  <a:gd name="T17" fmla="*/ 0 h 678"/>
                  <a:gd name="T18" fmla="*/ 0 w 697"/>
                  <a:gd name="T19" fmla="*/ 0 h 678"/>
                  <a:gd name="T20" fmla="*/ 0 w 697"/>
                  <a:gd name="T21" fmla="*/ 0 h 678"/>
                  <a:gd name="T22" fmla="*/ 0 w 697"/>
                  <a:gd name="T23" fmla="*/ 0 h 678"/>
                  <a:gd name="T24" fmla="*/ 0 w 697"/>
                  <a:gd name="T25" fmla="*/ 0 h 678"/>
                  <a:gd name="T26" fmla="*/ 0 w 697"/>
                  <a:gd name="T27" fmla="*/ 0 h 678"/>
                  <a:gd name="T28" fmla="*/ 0 w 697"/>
                  <a:gd name="T29" fmla="*/ 0 h 678"/>
                  <a:gd name="T30" fmla="*/ 0 w 697"/>
                  <a:gd name="T31" fmla="*/ 0 h 678"/>
                  <a:gd name="T32" fmla="*/ 0 w 697"/>
                  <a:gd name="T33" fmla="*/ 0 h 678"/>
                  <a:gd name="T34" fmla="*/ 0 w 697"/>
                  <a:gd name="T35" fmla="*/ 0 h 678"/>
                  <a:gd name="T36" fmla="*/ 0 w 697"/>
                  <a:gd name="T37" fmla="*/ 0 h 678"/>
                  <a:gd name="T38" fmla="*/ 0 w 697"/>
                  <a:gd name="T39" fmla="*/ 0 h 678"/>
                  <a:gd name="T40" fmla="*/ 0 w 697"/>
                  <a:gd name="T41" fmla="*/ 0 h 678"/>
                  <a:gd name="T42" fmla="*/ 0 w 697"/>
                  <a:gd name="T43" fmla="*/ 0 h 678"/>
                  <a:gd name="T44" fmla="*/ 0 w 697"/>
                  <a:gd name="T45" fmla="*/ 0 h 678"/>
                  <a:gd name="T46" fmla="*/ 0 w 697"/>
                  <a:gd name="T47" fmla="*/ 0 h 678"/>
                  <a:gd name="T48" fmla="*/ 0 w 697"/>
                  <a:gd name="T49" fmla="*/ 0 h 67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7"/>
                  <a:gd name="T76" fmla="*/ 0 h 678"/>
                  <a:gd name="T77" fmla="*/ 697 w 697"/>
                  <a:gd name="T78" fmla="*/ 678 h 67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7" h="678">
                    <a:moveTo>
                      <a:pt x="546" y="6"/>
                    </a:moveTo>
                    <a:lnTo>
                      <a:pt x="588" y="79"/>
                    </a:lnTo>
                    <a:lnTo>
                      <a:pt x="631" y="230"/>
                    </a:lnTo>
                    <a:lnTo>
                      <a:pt x="667" y="381"/>
                    </a:lnTo>
                    <a:lnTo>
                      <a:pt x="697" y="478"/>
                    </a:lnTo>
                    <a:lnTo>
                      <a:pt x="679" y="502"/>
                    </a:lnTo>
                    <a:lnTo>
                      <a:pt x="607" y="539"/>
                    </a:lnTo>
                    <a:lnTo>
                      <a:pt x="503" y="575"/>
                    </a:lnTo>
                    <a:lnTo>
                      <a:pt x="376" y="611"/>
                    </a:lnTo>
                    <a:lnTo>
                      <a:pt x="249" y="648"/>
                    </a:lnTo>
                    <a:lnTo>
                      <a:pt x="134" y="666"/>
                    </a:lnTo>
                    <a:lnTo>
                      <a:pt x="49" y="678"/>
                    </a:lnTo>
                    <a:lnTo>
                      <a:pt x="12" y="666"/>
                    </a:lnTo>
                    <a:lnTo>
                      <a:pt x="0" y="551"/>
                    </a:lnTo>
                    <a:lnTo>
                      <a:pt x="12" y="363"/>
                    </a:lnTo>
                    <a:lnTo>
                      <a:pt x="55" y="182"/>
                    </a:lnTo>
                    <a:lnTo>
                      <a:pt x="140" y="85"/>
                    </a:lnTo>
                    <a:lnTo>
                      <a:pt x="194" y="73"/>
                    </a:lnTo>
                    <a:lnTo>
                      <a:pt x="255" y="54"/>
                    </a:lnTo>
                    <a:lnTo>
                      <a:pt x="316" y="42"/>
                    </a:lnTo>
                    <a:lnTo>
                      <a:pt x="376" y="24"/>
                    </a:lnTo>
                    <a:lnTo>
                      <a:pt x="431" y="12"/>
                    </a:lnTo>
                    <a:lnTo>
                      <a:pt x="479" y="6"/>
                    </a:lnTo>
                    <a:lnTo>
                      <a:pt x="516" y="0"/>
                    </a:lnTo>
                    <a:lnTo>
                      <a:pt x="54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83" name="Group 1150"/>
              <p:cNvGrpSpPr>
                <a:grpSpLocks noChangeAspect="1"/>
              </p:cNvGrpSpPr>
              <p:nvPr/>
            </p:nvGrpSpPr>
            <p:grpSpPr bwMode="auto">
              <a:xfrm rot="1214975">
                <a:off x="18361" y="9200"/>
                <a:ext cx="1234" cy="604"/>
                <a:chOff x="307" y="16318"/>
                <a:chExt cx="3570" cy="1818"/>
              </a:xfrm>
            </p:grpSpPr>
            <p:sp>
              <p:nvSpPr>
                <p:cNvPr id="80384" name="Freeform 1151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85" name="Freeform 1152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86" name="Freeform 1153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87" name="Freeform 1154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88" name="Freeform 1155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89" name="Freeform 1156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0" name="Freeform 1157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1" name="Freeform 1158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2" name="Freeform 1159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3" name="Freeform 1160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4" name="Freeform 1161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5" name="Freeform 1162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6" name="Freeform 1163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7" name="Freeform 1164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8" name="Freeform 1165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9" name="Freeform 1166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95" name="Group 1167"/>
            <p:cNvGrpSpPr>
              <a:grpSpLocks/>
            </p:cNvGrpSpPr>
            <p:nvPr/>
          </p:nvGrpSpPr>
          <p:grpSpPr bwMode="auto">
            <a:xfrm rot="-2580993">
              <a:off x="3723" y="1046"/>
              <a:ext cx="579" cy="368"/>
              <a:chOff x="12904" y="12134"/>
              <a:chExt cx="2741" cy="1812"/>
            </a:xfrm>
          </p:grpSpPr>
          <p:grpSp>
            <p:nvGrpSpPr>
              <p:cNvPr id="80333" name="Group 1168"/>
              <p:cNvGrpSpPr>
                <a:grpSpLocks/>
              </p:cNvGrpSpPr>
              <p:nvPr/>
            </p:nvGrpSpPr>
            <p:grpSpPr bwMode="auto">
              <a:xfrm flipH="1">
                <a:off x="12904" y="12773"/>
                <a:ext cx="2741" cy="1173"/>
                <a:chOff x="4464" y="9901"/>
                <a:chExt cx="7591" cy="3249"/>
              </a:xfrm>
            </p:grpSpPr>
            <p:sp>
              <p:nvSpPr>
                <p:cNvPr id="80351" name="Freeform 1169"/>
                <p:cNvSpPr>
                  <a:spLocks/>
                </p:cNvSpPr>
                <p:nvPr/>
              </p:nvSpPr>
              <p:spPr bwMode="auto">
                <a:xfrm>
                  <a:off x="5186" y="11926"/>
                  <a:ext cx="873" cy="1095"/>
                </a:xfrm>
                <a:custGeom>
                  <a:avLst/>
                  <a:gdLst>
                    <a:gd name="T0" fmla="*/ 861 w 873"/>
                    <a:gd name="T1" fmla="*/ 187 h 1095"/>
                    <a:gd name="T2" fmla="*/ 867 w 873"/>
                    <a:gd name="T3" fmla="*/ 230 h 1095"/>
                    <a:gd name="T4" fmla="*/ 830 w 873"/>
                    <a:gd name="T5" fmla="*/ 260 h 1095"/>
                    <a:gd name="T6" fmla="*/ 764 w 873"/>
                    <a:gd name="T7" fmla="*/ 260 h 1095"/>
                    <a:gd name="T8" fmla="*/ 594 w 873"/>
                    <a:gd name="T9" fmla="*/ 193 h 1095"/>
                    <a:gd name="T10" fmla="*/ 370 w 873"/>
                    <a:gd name="T11" fmla="*/ 205 h 1095"/>
                    <a:gd name="T12" fmla="*/ 236 w 873"/>
                    <a:gd name="T13" fmla="*/ 339 h 1095"/>
                    <a:gd name="T14" fmla="*/ 230 w 873"/>
                    <a:gd name="T15" fmla="*/ 502 h 1095"/>
                    <a:gd name="T16" fmla="*/ 333 w 873"/>
                    <a:gd name="T17" fmla="*/ 617 h 1095"/>
                    <a:gd name="T18" fmla="*/ 309 w 873"/>
                    <a:gd name="T19" fmla="*/ 659 h 1095"/>
                    <a:gd name="T20" fmla="*/ 170 w 873"/>
                    <a:gd name="T21" fmla="*/ 768 h 1095"/>
                    <a:gd name="T22" fmla="*/ 145 w 873"/>
                    <a:gd name="T23" fmla="*/ 908 h 1095"/>
                    <a:gd name="T24" fmla="*/ 267 w 873"/>
                    <a:gd name="T25" fmla="*/ 968 h 1095"/>
                    <a:gd name="T26" fmla="*/ 406 w 873"/>
                    <a:gd name="T27" fmla="*/ 932 h 1095"/>
                    <a:gd name="T28" fmla="*/ 485 w 873"/>
                    <a:gd name="T29" fmla="*/ 823 h 1095"/>
                    <a:gd name="T30" fmla="*/ 582 w 873"/>
                    <a:gd name="T31" fmla="*/ 823 h 1095"/>
                    <a:gd name="T32" fmla="*/ 570 w 873"/>
                    <a:gd name="T33" fmla="*/ 932 h 1095"/>
                    <a:gd name="T34" fmla="*/ 485 w 873"/>
                    <a:gd name="T35" fmla="*/ 1035 h 1095"/>
                    <a:gd name="T36" fmla="*/ 345 w 873"/>
                    <a:gd name="T37" fmla="*/ 1095 h 1095"/>
                    <a:gd name="T38" fmla="*/ 170 w 873"/>
                    <a:gd name="T39" fmla="*/ 1071 h 1095"/>
                    <a:gd name="T40" fmla="*/ 36 w 873"/>
                    <a:gd name="T41" fmla="*/ 986 h 1095"/>
                    <a:gd name="T42" fmla="*/ 0 w 873"/>
                    <a:gd name="T43" fmla="*/ 883 h 1095"/>
                    <a:gd name="T44" fmla="*/ 12 w 873"/>
                    <a:gd name="T45" fmla="*/ 774 h 1095"/>
                    <a:gd name="T46" fmla="*/ 97 w 873"/>
                    <a:gd name="T47" fmla="*/ 678 h 1095"/>
                    <a:gd name="T48" fmla="*/ 109 w 873"/>
                    <a:gd name="T49" fmla="*/ 611 h 1095"/>
                    <a:gd name="T50" fmla="*/ 36 w 873"/>
                    <a:gd name="T51" fmla="*/ 496 h 1095"/>
                    <a:gd name="T52" fmla="*/ 24 w 873"/>
                    <a:gd name="T53" fmla="*/ 351 h 1095"/>
                    <a:gd name="T54" fmla="*/ 60 w 873"/>
                    <a:gd name="T55" fmla="*/ 211 h 1095"/>
                    <a:gd name="T56" fmla="*/ 151 w 873"/>
                    <a:gd name="T57" fmla="*/ 90 h 1095"/>
                    <a:gd name="T58" fmla="*/ 291 w 873"/>
                    <a:gd name="T59" fmla="*/ 18 h 1095"/>
                    <a:gd name="T60" fmla="*/ 479 w 873"/>
                    <a:gd name="T61" fmla="*/ 6 h 1095"/>
                    <a:gd name="T62" fmla="*/ 709 w 873"/>
                    <a:gd name="T63" fmla="*/ 84 h 109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73"/>
                    <a:gd name="T97" fmla="*/ 0 h 1095"/>
                    <a:gd name="T98" fmla="*/ 873 w 873"/>
                    <a:gd name="T99" fmla="*/ 1095 h 109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73" h="1095">
                      <a:moveTo>
                        <a:pt x="836" y="163"/>
                      </a:moveTo>
                      <a:lnTo>
                        <a:pt x="861" y="187"/>
                      </a:lnTo>
                      <a:lnTo>
                        <a:pt x="873" y="211"/>
                      </a:lnTo>
                      <a:lnTo>
                        <a:pt x="867" y="230"/>
                      </a:lnTo>
                      <a:lnTo>
                        <a:pt x="855" y="248"/>
                      </a:lnTo>
                      <a:lnTo>
                        <a:pt x="830" y="260"/>
                      </a:lnTo>
                      <a:lnTo>
                        <a:pt x="800" y="266"/>
                      </a:lnTo>
                      <a:lnTo>
                        <a:pt x="764" y="260"/>
                      </a:lnTo>
                      <a:lnTo>
                        <a:pt x="733" y="248"/>
                      </a:lnTo>
                      <a:lnTo>
                        <a:pt x="594" y="193"/>
                      </a:lnTo>
                      <a:lnTo>
                        <a:pt x="473" y="181"/>
                      </a:lnTo>
                      <a:lnTo>
                        <a:pt x="370" y="205"/>
                      </a:lnTo>
                      <a:lnTo>
                        <a:pt x="285" y="266"/>
                      </a:lnTo>
                      <a:lnTo>
                        <a:pt x="236" y="339"/>
                      </a:lnTo>
                      <a:lnTo>
                        <a:pt x="218" y="423"/>
                      </a:lnTo>
                      <a:lnTo>
                        <a:pt x="230" y="502"/>
                      </a:lnTo>
                      <a:lnTo>
                        <a:pt x="291" y="575"/>
                      </a:lnTo>
                      <a:lnTo>
                        <a:pt x="333" y="617"/>
                      </a:lnTo>
                      <a:lnTo>
                        <a:pt x="333" y="647"/>
                      </a:lnTo>
                      <a:lnTo>
                        <a:pt x="309" y="659"/>
                      </a:lnTo>
                      <a:lnTo>
                        <a:pt x="267" y="684"/>
                      </a:lnTo>
                      <a:lnTo>
                        <a:pt x="170" y="768"/>
                      </a:lnTo>
                      <a:lnTo>
                        <a:pt x="133" y="847"/>
                      </a:lnTo>
                      <a:lnTo>
                        <a:pt x="145" y="908"/>
                      </a:lnTo>
                      <a:lnTo>
                        <a:pt x="200" y="944"/>
                      </a:lnTo>
                      <a:lnTo>
                        <a:pt x="267" y="968"/>
                      </a:lnTo>
                      <a:lnTo>
                        <a:pt x="345" y="962"/>
                      </a:lnTo>
                      <a:lnTo>
                        <a:pt x="406" y="932"/>
                      </a:lnTo>
                      <a:lnTo>
                        <a:pt x="448" y="871"/>
                      </a:lnTo>
                      <a:lnTo>
                        <a:pt x="485" y="823"/>
                      </a:lnTo>
                      <a:lnTo>
                        <a:pt x="539" y="805"/>
                      </a:lnTo>
                      <a:lnTo>
                        <a:pt x="582" y="823"/>
                      </a:lnTo>
                      <a:lnTo>
                        <a:pt x="588" y="883"/>
                      </a:lnTo>
                      <a:lnTo>
                        <a:pt x="570" y="932"/>
                      </a:lnTo>
                      <a:lnTo>
                        <a:pt x="533" y="986"/>
                      </a:lnTo>
                      <a:lnTo>
                        <a:pt x="485" y="1035"/>
                      </a:lnTo>
                      <a:lnTo>
                        <a:pt x="418" y="1071"/>
                      </a:lnTo>
                      <a:lnTo>
                        <a:pt x="345" y="1095"/>
                      </a:lnTo>
                      <a:lnTo>
                        <a:pt x="261" y="1095"/>
                      </a:lnTo>
                      <a:lnTo>
                        <a:pt x="170" y="1071"/>
                      </a:lnTo>
                      <a:lnTo>
                        <a:pt x="67" y="1017"/>
                      </a:lnTo>
                      <a:lnTo>
                        <a:pt x="36" y="986"/>
                      </a:lnTo>
                      <a:lnTo>
                        <a:pt x="12" y="938"/>
                      </a:lnTo>
                      <a:lnTo>
                        <a:pt x="0" y="883"/>
                      </a:lnTo>
                      <a:lnTo>
                        <a:pt x="0" y="829"/>
                      </a:lnTo>
                      <a:lnTo>
                        <a:pt x="12" y="774"/>
                      </a:lnTo>
                      <a:lnTo>
                        <a:pt x="42" y="720"/>
                      </a:lnTo>
                      <a:lnTo>
                        <a:pt x="97" y="678"/>
                      </a:lnTo>
                      <a:lnTo>
                        <a:pt x="164" y="653"/>
                      </a:lnTo>
                      <a:lnTo>
                        <a:pt x="109" y="611"/>
                      </a:lnTo>
                      <a:lnTo>
                        <a:pt x="67" y="557"/>
                      </a:lnTo>
                      <a:lnTo>
                        <a:pt x="36" y="496"/>
                      </a:lnTo>
                      <a:lnTo>
                        <a:pt x="24" y="423"/>
                      </a:lnTo>
                      <a:lnTo>
                        <a:pt x="24" y="351"/>
                      </a:lnTo>
                      <a:lnTo>
                        <a:pt x="36" y="278"/>
                      </a:lnTo>
                      <a:lnTo>
                        <a:pt x="60" y="211"/>
                      </a:lnTo>
                      <a:lnTo>
                        <a:pt x="103" y="145"/>
                      </a:lnTo>
                      <a:lnTo>
                        <a:pt x="151" y="90"/>
                      </a:lnTo>
                      <a:lnTo>
                        <a:pt x="218" y="48"/>
                      </a:lnTo>
                      <a:lnTo>
                        <a:pt x="291" y="18"/>
                      </a:lnTo>
                      <a:lnTo>
                        <a:pt x="382" y="0"/>
                      </a:lnTo>
                      <a:lnTo>
                        <a:pt x="479" y="6"/>
                      </a:lnTo>
                      <a:lnTo>
                        <a:pt x="588" y="30"/>
                      </a:lnTo>
                      <a:lnTo>
                        <a:pt x="709" y="84"/>
                      </a:lnTo>
                      <a:lnTo>
                        <a:pt x="836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2" name="Freeform 1170"/>
                <p:cNvSpPr>
                  <a:spLocks/>
                </p:cNvSpPr>
                <p:nvPr/>
              </p:nvSpPr>
              <p:spPr bwMode="auto">
                <a:xfrm>
                  <a:off x="4464" y="10945"/>
                  <a:ext cx="1492" cy="1513"/>
                </a:xfrm>
                <a:custGeom>
                  <a:avLst/>
                  <a:gdLst>
                    <a:gd name="T0" fmla="*/ 758 w 1492"/>
                    <a:gd name="T1" fmla="*/ 248 h 1513"/>
                    <a:gd name="T2" fmla="*/ 976 w 1492"/>
                    <a:gd name="T3" fmla="*/ 24 h 1513"/>
                    <a:gd name="T4" fmla="*/ 1249 w 1492"/>
                    <a:gd name="T5" fmla="*/ 24 h 1513"/>
                    <a:gd name="T6" fmla="*/ 1455 w 1492"/>
                    <a:gd name="T7" fmla="*/ 218 h 1513"/>
                    <a:gd name="T8" fmla="*/ 1480 w 1492"/>
                    <a:gd name="T9" fmla="*/ 442 h 1513"/>
                    <a:gd name="T10" fmla="*/ 1425 w 1492"/>
                    <a:gd name="T11" fmla="*/ 430 h 1513"/>
                    <a:gd name="T12" fmla="*/ 1364 w 1492"/>
                    <a:gd name="T13" fmla="*/ 254 h 1513"/>
                    <a:gd name="T14" fmla="*/ 1189 w 1492"/>
                    <a:gd name="T15" fmla="*/ 139 h 1513"/>
                    <a:gd name="T16" fmla="*/ 976 w 1492"/>
                    <a:gd name="T17" fmla="*/ 194 h 1513"/>
                    <a:gd name="T18" fmla="*/ 861 w 1492"/>
                    <a:gd name="T19" fmla="*/ 412 h 1513"/>
                    <a:gd name="T20" fmla="*/ 867 w 1492"/>
                    <a:gd name="T21" fmla="*/ 623 h 1513"/>
                    <a:gd name="T22" fmla="*/ 801 w 1492"/>
                    <a:gd name="T23" fmla="*/ 630 h 1513"/>
                    <a:gd name="T24" fmla="*/ 637 w 1492"/>
                    <a:gd name="T25" fmla="*/ 539 h 1513"/>
                    <a:gd name="T26" fmla="*/ 407 w 1492"/>
                    <a:gd name="T27" fmla="*/ 563 h 1513"/>
                    <a:gd name="T28" fmla="*/ 267 w 1492"/>
                    <a:gd name="T29" fmla="*/ 751 h 1513"/>
                    <a:gd name="T30" fmla="*/ 291 w 1492"/>
                    <a:gd name="T31" fmla="*/ 1011 h 1513"/>
                    <a:gd name="T32" fmla="*/ 413 w 1492"/>
                    <a:gd name="T33" fmla="*/ 1180 h 1513"/>
                    <a:gd name="T34" fmla="*/ 352 w 1492"/>
                    <a:gd name="T35" fmla="*/ 1223 h 1513"/>
                    <a:gd name="T36" fmla="*/ 213 w 1492"/>
                    <a:gd name="T37" fmla="*/ 1211 h 1513"/>
                    <a:gd name="T38" fmla="*/ 140 w 1492"/>
                    <a:gd name="T39" fmla="*/ 1265 h 1513"/>
                    <a:gd name="T40" fmla="*/ 170 w 1492"/>
                    <a:gd name="T41" fmla="*/ 1350 h 1513"/>
                    <a:gd name="T42" fmla="*/ 267 w 1492"/>
                    <a:gd name="T43" fmla="*/ 1416 h 1513"/>
                    <a:gd name="T44" fmla="*/ 346 w 1492"/>
                    <a:gd name="T45" fmla="*/ 1422 h 1513"/>
                    <a:gd name="T46" fmla="*/ 370 w 1492"/>
                    <a:gd name="T47" fmla="*/ 1447 h 1513"/>
                    <a:gd name="T48" fmla="*/ 358 w 1492"/>
                    <a:gd name="T49" fmla="*/ 1489 h 1513"/>
                    <a:gd name="T50" fmla="*/ 279 w 1492"/>
                    <a:gd name="T51" fmla="*/ 1513 h 1513"/>
                    <a:gd name="T52" fmla="*/ 146 w 1492"/>
                    <a:gd name="T53" fmla="*/ 1495 h 1513"/>
                    <a:gd name="T54" fmla="*/ 43 w 1492"/>
                    <a:gd name="T55" fmla="*/ 1404 h 1513"/>
                    <a:gd name="T56" fmla="*/ 0 w 1492"/>
                    <a:gd name="T57" fmla="*/ 1271 h 1513"/>
                    <a:gd name="T58" fmla="*/ 55 w 1492"/>
                    <a:gd name="T59" fmla="*/ 1144 h 1513"/>
                    <a:gd name="T60" fmla="*/ 73 w 1492"/>
                    <a:gd name="T61" fmla="*/ 987 h 1513"/>
                    <a:gd name="T62" fmla="*/ 55 w 1492"/>
                    <a:gd name="T63" fmla="*/ 708 h 1513"/>
                    <a:gd name="T64" fmla="*/ 200 w 1492"/>
                    <a:gd name="T65" fmla="*/ 454 h 1513"/>
                    <a:gd name="T66" fmla="*/ 504 w 1492"/>
                    <a:gd name="T67" fmla="*/ 369 h 15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92"/>
                    <a:gd name="T103" fmla="*/ 0 h 1513"/>
                    <a:gd name="T104" fmla="*/ 1492 w 1492"/>
                    <a:gd name="T105" fmla="*/ 1513 h 151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92" h="1513">
                      <a:moveTo>
                        <a:pt x="716" y="442"/>
                      </a:moveTo>
                      <a:lnTo>
                        <a:pt x="758" y="248"/>
                      </a:lnTo>
                      <a:lnTo>
                        <a:pt x="849" y="109"/>
                      </a:lnTo>
                      <a:lnTo>
                        <a:pt x="976" y="24"/>
                      </a:lnTo>
                      <a:lnTo>
                        <a:pt x="1110" y="0"/>
                      </a:lnTo>
                      <a:lnTo>
                        <a:pt x="1249" y="24"/>
                      </a:lnTo>
                      <a:lnTo>
                        <a:pt x="1364" y="97"/>
                      </a:lnTo>
                      <a:lnTo>
                        <a:pt x="1455" y="218"/>
                      </a:lnTo>
                      <a:lnTo>
                        <a:pt x="1492" y="387"/>
                      </a:lnTo>
                      <a:lnTo>
                        <a:pt x="1480" y="442"/>
                      </a:lnTo>
                      <a:lnTo>
                        <a:pt x="1455" y="454"/>
                      </a:lnTo>
                      <a:lnTo>
                        <a:pt x="1425" y="430"/>
                      </a:lnTo>
                      <a:lnTo>
                        <a:pt x="1407" y="387"/>
                      </a:lnTo>
                      <a:lnTo>
                        <a:pt x="1364" y="254"/>
                      </a:lnTo>
                      <a:lnTo>
                        <a:pt x="1286" y="176"/>
                      </a:lnTo>
                      <a:lnTo>
                        <a:pt x="1189" y="139"/>
                      </a:lnTo>
                      <a:lnTo>
                        <a:pt x="1080" y="145"/>
                      </a:lnTo>
                      <a:lnTo>
                        <a:pt x="976" y="194"/>
                      </a:lnTo>
                      <a:lnTo>
                        <a:pt x="898" y="284"/>
                      </a:lnTo>
                      <a:lnTo>
                        <a:pt x="861" y="412"/>
                      </a:lnTo>
                      <a:lnTo>
                        <a:pt x="873" y="581"/>
                      </a:lnTo>
                      <a:lnTo>
                        <a:pt x="867" y="623"/>
                      </a:lnTo>
                      <a:lnTo>
                        <a:pt x="843" y="636"/>
                      </a:lnTo>
                      <a:lnTo>
                        <a:pt x="801" y="630"/>
                      </a:lnTo>
                      <a:lnTo>
                        <a:pt x="764" y="611"/>
                      </a:lnTo>
                      <a:lnTo>
                        <a:pt x="637" y="539"/>
                      </a:lnTo>
                      <a:lnTo>
                        <a:pt x="510" y="527"/>
                      </a:lnTo>
                      <a:lnTo>
                        <a:pt x="407" y="563"/>
                      </a:lnTo>
                      <a:lnTo>
                        <a:pt x="322" y="642"/>
                      </a:lnTo>
                      <a:lnTo>
                        <a:pt x="267" y="751"/>
                      </a:lnTo>
                      <a:lnTo>
                        <a:pt x="255" y="878"/>
                      </a:lnTo>
                      <a:lnTo>
                        <a:pt x="291" y="1011"/>
                      </a:lnTo>
                      <a:lnTo>
                        <a:pt x="388" y="1138"/>
                      </a:lnTo>
                      <a:lnTo>
                        <a:pt x="413" y="1180"/>
                      </a:lnTo>
                      <a:lnTo>
                        <a:pt x="394" y="1205"/>
                      </a:lnTo>
                      <a:lnTo>
                        <a:pt x="352" y="1223"/>
                      </a:lnTo>
                      <a:lnTo>
                        <a:pt x="304" y="1223"/>
                      </a:lnTo>
                      <a:lnTo>
                        <a:pt x="213" y="1211"/>
                      </a:lnTo>
                      <a:lnTo>
                        <a:pt x="158" y="1229"/>
                      </a:lnTo>
                      <a:lnTo>
                        <a:pt x="140" y="1265"/>
                      </a:lnTo>
                      <a:lnTo>
                        <a:pt x="146" y="1307"/>
                      </a:lnTo>
                      <a:lnTo>
                        <a:pt x="170" y="1350"/>
                      </a:lnTo>
                      <a:lnTo>
                        <a:pt x="219" y="1392"/>
                      </a:lnTo>
                      <a:lnTo>
                        <a:pt x="267" y="1416"/>
                      </a:lnTo>
                      <a:lnTo>
                        <a:pt x="328" y="1422"/>
                      </a:lnTo>
                      <a:lnTo>
                        <a:pt x="346" y="1422"/>
                      </a:lnTo>
                      <a:lnTo>
                        <a:pt x="364" y="1435"/>
                      </a:lnTo>
                      <a:lnTo>
                        <a:pt x="370" y="1447"/>
                      </a:lnTo>
                      <a:lnTo>
                        <a:pt x="370" y="1465"/>
                      </a:lnTo>
                      <a:lnTo>
                        <a:pt x="358" y="1489"/>
                      </a:lnTo>
                      <a:lnTo>
                        <a:pt x="328" y="1501"/>
                      </a:lnTo>
                      <a:lnTo>
                        <a:pt x="279" y="1513"/>
                      </a:lnTo>
                      <a:lnTo>
                        <a:pt x="207" y="1513"/>
                      </a:lnTo>
                      <a:lnTo>
                        <a:pt x="146" y="1495"/>
                      </a:lnTo>
                      <a:lnTo>
                        <a:pt x="91" y="1459"/>
                      </a:lnTo>
                      <a:lnTo>
                        <a:pt x="43" y="1404"/>
                      </a:lnTo>
                      <a:lnTo>
                        <a:pt x="13" y="1338"/>
                      </a:lnTo>
                      <a:lnTo>
                        <a:pt x="0" y="1271"/>
                      </a:lnTo>
                      <a:lnTo>
                        <a:pt x="13" y="1205"/>
                      </a:lnTo>
                      <a:lnTo>
                        <a:pt x="55" y="1144"/>
                      </a:lnTo>
                      <a:lnTo>
                        <a:pt x="140" y="1096"/>
                      </a:lnTo>
                      <a:lnTo>
                        <a:pt x="73" y="987"/>
                      </a:lnTo>
                      <a:lnTo>
                        <a:pt x="43" y="853"/>
                      </a:lnTo>
                      <a:lnTo>
                        <a:pt x="55" y="708"/>
                      </a:lnTo>
                      <a:lnTo>
                        <a:pt x="110" y="569"/>
                      </a:lnTo>
                      <a:lnTo>
                        <a:pt x="200" y="454"/>
                      </a:lnTo>
                      <a:lnTo>
                        <a:pt x="334" y="381"/>
                      </a:lnTo>
                      <a:lnTo>
                        <a:pt x="504" y="369"/>
                      </a:lnTo>
                      <a:lnTo>
                        <a:pt x="716" y="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3" name="Freeform 1171"/>
                <p:cNvSpPr>
                  <a:spLocks/>
                </p:cNvSpPr>
                <p:nvPr/>
              </p:nvSpPr>
              <p:spPr bwMode="auto">
                <a:xfrm rot="719888">
                  <a:off x="11357" y="11985"/>
                  <a:ext cx="321" cy="418"/>
                </a:xfrm>
                <a:custGeom>
                  <a:avLst/>
                  <a:gdLst>
                    <a:gd name="T0" fmla="*/ 79 w 321"/>
                    <a:gd name="T1" fmla="*/ 243 h 418"/>
                    <a:gd name="T2" fmla="*/ 67 w 321"/>
                    <a:gd name="T3" fmla="*/ 309 h 418"/>
                    <a:gd name="T4" fmla="*/ 85 w 321"/>
                    <a:gd name="T5" fmla="*/ 345 h 418"/>
                    <a:gd name="T6" fmla="*/ 115 w 321"/>
                    <a:gd name="T7" fmla="*/ 345 h 418"/>
                    <a:gd name="T8" fmla="*/ 146 w 321"/>
                    <a:gd name="T9" fmla="*/ 321 h 418"/>
                    <a:gd name="T10" fmla="*/ 158 w 321"/>
                    <a:gd name="T11" fmla="*/ 285 h 418"/>
                    <a:gd name="T12" fmla="*/ 158 w 321"/>
                    <a:gd name="T13" fmla="*/ 261 h 418"/>
                    <a:gd name="T14" fmla="*/ 140 w 321"/>
                    <a:gd name="T15" fmla="*/ 237 h 418"/>
                    <a:gd name="T16" fmla="*/ 127 w 321"/>
                    <a:gd name="T17" fmla="*/ 218 h 418"/>
                    <a:gd name="T18" fmla="*/ 121 w 321"/>
                    <a:gd name="T19" fmla="*/ 194 h 418"/>
                    <a:gd name="T20" fmla="*/ 133 w 321"/>
                    <a:gd name="T21" fmla="*/ 164 h 418"/>
                    <a:gd name="T22" fmla="*/ 152 w 321"/>
                    <a:gd name="T23" fmla="*/ 134 h 418"/>
                    <a:gd name="T24" fmla="*/ 170 w 321"/>
                    <a:gd name="T25" fmla="*/ 109 h 418"/>
                    <a:gd name="T26" fmla="*/ 152 w 321"/>
                    <a:gd name="T27" fmla="*/ 73 h 418"/>
                    <a:gd name="T28" fmla="*/ 170 w 321"/>
                    <a:gd name="T29" fmla="*/ 25 h 418"/>
                    <a:gd name="T30" fmla="*/ 218 w 321"/>
                    <a:gd name="T31" fmla="*/ 0 h 418"/>
                    <a:gd name="T32" fmla="*/ 279 w 321"/>
                    <a:gd name="T33" fmla="*/ 13 h 418"/>
                    <a:gd name="T34" fmla="*/ 321 w 321"/>
                    <a:gd name="T35" fmla="*/ 67 h 418"/>
                    <a:gd name="T36" fmla="*/ 309 w 321"/>
                    <a:gd name="T37" fmla="*/ 115 h 418"/>
                    <a:gd name="T38" fmla="*/ 273 w 321"/>
                    <a:gd name="T39" fmla="*/ 152 h 418"/>
                    <a:gd name="T40" fmla="*/ 230 w 321"/>
                    <a:gd name="T41" fmla="*/ 152 h 418"/>
                    <a:gd name="T42" fmla="*/ 218 w 321"/>
                    <a:gd name="T43" fmla="*/ 170 h 418"/>
                    <a:gd name="T44" fmla="*/ 200 w 321"/>
                    <a:gd name="T45" fmla="*/ 188 h 418"/>
                    <a:gd name="T46" fmla="*/ 194 w 321"/>
                    <a:gd name="T47" fmla="*/ 212 h 418"/>
                    <a:gd name="T48" fmla="*/ 212 w 321"/>
                    <a:gd name="T49" fmla="*/ 237 h 418"/>
                    <a:gd name="T50" fmla="*/ 237 w 321"/>
                    <a:gd name="T51" fmla="*/ 267 h 418"/>
                    <a:gd name="T52" fmla="*/ 243 w 321"/>
                    <a:gd name="T53" fmla="*/ 303 h 418"/>
                    <a:gd name="T54" fmla="*/ 230 w 321"/>
                    <a:gd name="T55" fmla="*/ 339 h 418"/>
                    <a:gd name="T56" fmla="*/ 212 w 321"/>
                    <a:gd name="T57" fmla="*/ 370 h 418"/>
                    <a:gd name="T58" fmla="*/ 182 w 321"/>
                    <a:gd name="T59" fmla="*/ 400 h 418"/>
                    <a:gd name="T60" fmla="*/ 140 w 321"/>
                    <a:gd name="T61" fmla="*/ 418 h 418"/>
                    <a:gd name="T62" fmla="*/ 103 w 321"/>
                    <a:gd name="T63" fmla="*/ 418 h 418"/>
                    <a:gd name="T64" fmla="*/ 61 w 321"/>
                    <a:gd name="T65" fmla="*/ 406 h 418"/>
                    <a:gd name="T66" fmla="*/ 6 w 321"/>
                    <a:gd name="T67" fmla="*/ 352 h 418"/>
                    <a:gd name="T68" fmla="*/ 0 w 321"/>
                    <a:gd name="T69" fmla="*/ 297 h 418"/>
                    <a:gd name="T70" fmla="*/ 24 w 321"/>
                    <a:gd name="T71" fmla="*/ 261 h 418"/>
                    <a:gd name="T72" fmla="*/ 79 w 321"/>
                    <a:gd name="T73" fmla="*/ 243 h 4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21"/>
                    <a:gd name="T112" fmla="*/ 0 h 418"/>
                    <a:gd name="T113" fmla="*/ 321 w 321"/>
                    <a:gd name="T114" fmla="*/ 418 h 4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21" h="418">
                      <a:moveTo>
                        <a:pt x="79" y="243"/>
                      </a:moveTo>
                      <a:lnTo>
                        <a:pt x="67" y="309"/>
                      </a:lnTo>
                      <a:lnTo>
                        <a:pt x="85" y="345"/>
                      </a:lnTo>
                      <a:lnTo>
                        <a:pt x="115" y="345"/>
                      </a:lnTo>
                      <a:lnTo>
                        <a:pt x="146" y="321"/>
                      </a:lnTo>
                      <a:lnTo>
                        <a:pt x="158" y="285"/>
                      </a:lnTo>
                      <a:lnTo>
                        <a:pt x="158" y="261"/>
                      </a:lnTo>
                      <a:lnTo>
                        <a:pt x="140" y="237"/>
                      </a:lnTo>
                      <a:lnTo>
                        <a:pt x="127" y="218"/>
                      </a:lnTo>
                      <a:lnTo>
                        <a:pt x="121" y="194"/>
                      </a:lnTo>
                      <a:lnTo>
                        <a:pt x="133" y="164"/>
                      </a:lnTo>
                      <a:lnTo>
                        <a:pt x="152" y="134"/>
                      </a:lnTo>
                      <a:lnTo>
                        <a:pt x="170" y="109"/>
                      </a:lnTo>
                      <a:lnTo>
                        <a:pt x="152" y="73"/>
                      </a:lnTo>
                      <a:lnTo>
                        <a:pt x="170" y="25"/>
                      </a:lnTo>
                      <a:lnTo>
                        <a:pt x="218" y="0"/>
                      </a:lnTo>
                      <a:lnTo>
                        <a:pt x="279" y="13"/>
                      </a:lnTo>
                      <a:lnTo>
                        <a:pt x="321" y="67"/>
                      </a:lnTo>
                      <a:lnTo>
                        <a:pt x="309" y="115"/>
                      </a:lnTo>
                      <a:lnTo>
                        <a:pt x="273" y="152"/>
                      </a:lnTo>
                      <a:lnTo>
                        <a:pt x="230" y="152"/>
                      </a:lnTo>
                      <a:lnTo>
                        <a:pt x="218" y="170"/>
                      </a:lnTo>
                      <a:lnTo>
                        <a:pt x="200" y="188"/>
                      </a:lnTo>
                      <a:lnTo>
                        <a:pt x="194" y="212"/>
                      </a:lnTo>
                      <a:lnTo>
                        <a:pt x="212" y="237"/>
                      </a:lnTo>
                      <a:lnTo>
                        <a:pt x="237" y="267"/>
                      </a:lnTo>
                      <a:lnTo>
                        <a:pt x="243" y="303"/>
                      </a:lnTo>
                      <a:lnTo>
                        <a:pt x="230" y="339"/>
                      </a:lnTo>
                      <a:lnTo>
                        <a:pt x="212" y="370"/>
                      </a:lnTo>
                      <a:lnTo>
                        <a:pt x="182" y="400"/>
                      </a:lnTo>
                      <a:lnTo>
                        <a:pt x="140" y="418"/>
                      </a:lnTo>
                      <a:lnTo>
                        <a:pt x="103" y="418"/>
                      </a:lnTo>
                      <a:lnTo>
                        <a:pt x="61" y="406"/>
                      </a:lnTo>
                      <a:lnTo>
                        <a:pt x="6" y="352"/>
                      </a:lnTo>
                      <a:lnTo>
                        <a:pt x="0" y="297"/>
                      </a:lnTo>
                      <a:lnTo>
                        <a:pt x="24" y="261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4" name="Freeform 1172"/>
                <p:cNvSpPr>
                  <a:spLocks/>
                </p:cNvSpPr>
                <p:nvPr/>
              </p:nvSpPr>
              <p:spPr bwMode="auto">
                <a:xfrm rot="719888">
                  <a:off x="11576" y="12046"/>
                  <a:ext cx="73" cy="72"/>
                </a:xfrm>
                <a:custGeom>
                  <a:avLst/>
                  <a:gdLst>
                    <a:gd name="T0" fmla="*/ 18 w 73"/>
                    <a:gd name="T1" fmla="*/ 66 h 72"/>
                    <a:gd name="T2" fmla="*/ 30 w 73"/>
                    <a:gd name="T3" fmla="*/ 72 h 72"/>
                    <a:gd name="T4" fmla="*/ 49 w 73"/>
                    <a:gd name="T5" fmla="*/ 72 h 72"/>
                    <a:gd name="T6" fmla="*/ 61 w 73"/>
                    <a:gd name="T7" fmla="*/ 66 h 72"/>
                    <a:gd name="T8" fmla="*/ 67 w 73"/>
                    <a:gd name="T9" fmla="*/ 60 h 72"/>
                    <a:gd name="T10" fmla="*/ 73 w 73"/>
                    <a:gd name="T11" fmla="*/ 48 h 72"/>
                    <a:gd name="T12" fmla="*/ 73 w 73"/>
                    <a:gd name="T13" fmla="*/ 30 h 72"/>
                    <a:gd name="T14" fmla="*/ 67 w 73"/>
                    <a:gd name="T15" fmla="*/ 18 h 72"/>
                    <a:gd name="T16" fmla="*/ 55 w 73"/>
                    <a:gd name="T17" fmla="*/ 6 h 72"/>
                    <a:gd name="T18" fmla="*/ 43 w 73"/>
                    <a:gd name="T19" fmla="*/ 0 h 72"/>
                    <a:gd name="T20" fmla="*/ 30 w 73"/>
                    <a:gd name="T21" fmla="*/ 0 h 72"/>
                    <a:gd name="T22" fmla="*/ 18 w 73"/>
                    <a:gd name="T23" fmla="*/ 6 h 72"/>
                    <a:gd name="T24" fmla="*/ 6 w 73"/>
                    <a:gd name="T25" fmla="*/ 18 h 72"/>
                    <a:gd name="T26" fmla="*/ 0 w 73"/>
                    <a:gd name="T27" fmla="*/ 30 h 72"/>
                    <a:gd name="T28" fmla="*/ 0 w 73"/>
                    <a:gd name="T29" fmla="*/ 48 h 72"/>
                    <a:gd name="T30" fmla="*/ 6 w 73"/>
                    <a:gd name="T31" fmla="*/ 60 h 72"/>
                    <a:gd name="T32" fmla="*/ 18 w 73"/>
                    <a:gd name="T33" fmla="*/ 6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2"/>
                    <a:gd name="T53" fmla="*/ 73 w 7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2">
                      <a:moveTo>
                        <a:pt x="18" y="66"/>
                      </a:moveTo>
                      <a:lnTo>
                        <a:pt x="30" y="72"/>
                      </a:lnTo>
                      <a:lnTo>
                        <a:pt x="49" y="72"/>
                      </a:lnTo>
                      <a:lnTo>
                        <a:pt x="61" y="66"/>
                      </a:lnTo>
                      <a:lnTo>
                        <a:pt x="67" y="60"/>
                      </a:lnTo>
                      <a:lnTo>
                        <a:pt x="73" y="48"/>
                      </a:lnTo>
                      <a:lnTo>
                        <a:pt x="73" y="30"/>
                      </a:lnTo>
                      <a:lnTo>
                        <a:pt x="67" y="18"/>
                      </a:lnTo>
                      <a:lnTo>
                        <a:pt x="55" y="6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8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5" name="Freeform 1173"/>
                <p:cNvSpPr>
                  <a:spLocks/>
                </p:cNvSpPr>
                <p:nvPr/>
              </p:nvSpPr>
              <p:spPr bwMode="auto">
                <a:xfrm rot="719888">
                  <a:off x="11594" y="12750"/>
                  <a:ext cx="461" cy="400"/>
                </a:xfrm>
                <a:custGeom>
                  <a:avLst/>
                  <a:gdLst>
                    <a:gd name="T0" fmla="*/ 30 w 461"/>
                    <a:gd name="T1" fmla="*/ 67 h 400"/>
                    <a:gd name="T2" fmla="*/ 49 w 461"/>
                    <a:gd name="T3" fmla="*/ 49 h 400"/>
                    <a:gd name="T4" fmla="*/ 79 w 461"/>
                    <a:gd name="T5" fmla="*/ 31 h 400"/>
                    <a:gd name="T6" fmla="*/ 115 w 461"/>
                    <a:gd name="T7" fmla="*/ 19 h 400"/>
                    <a:gd name="T8" fmla="*/ 164 w 461"/>
                    <a:gd name="T9" fmla="*/ 7 h 400"/>
                    <a:gd name="T10" fmla="*/ 212 w 461"/>
                    <a:gd name="T11" fmla="*/ 0 h 400"/>
                    <a:gd name="T12" fmla="*/ 261 w 461"/>
                    <a:gd name="T13" fmla="*/ 0 h 400"/>
                    <a:gd name="T14" fmla="*/ 303 w 461"/>
                    <a:gd name="T15" fmla="*/ 0 h 400"/>
                    <a:gd name="T16" fmla="*/ 346 w 461"/>
                    <a:gd name="T17" fmla="*/ 7 h 400"/>
                    <a:gd name="T18" fmla="*/ 424 w 461"/>
                    <a:gd name="T19" fmla="*/ 73 h 400"/>
                    <a:gd name="T20" fmla="*/ 455 w 461"/>
                    <a:gd name="T21" fmla="*/ 194 h 400"/>
                    <a:gd name="T22" fmla="*/ 461 w 461"/>
                    <a:gd name="T23" fmla="*/ 309 h 400"/>
                    <a:gd name="T24" fmla="*/ 455 w 461"/>
                    <a:gd name="T25" fmla="*/ 364 h 400"/>
                    <a:gd name="T26" fmla="*/ 418 w 461"/>
                    <a:gd name="T27" fmla="*/ 376 h 400"/>
                    <a:gd name="T28" fmla="*/ 364 w 461"/>
                    <a:gd name="T29" fmla="*/ 388 h 400"/>
                    <a:gd name="T30" fmla="*/ 303 w 461"/>
                    <a:gd name="T31" fmla="*/ 394 h 400"/>
                    <a:gd name="T32" fmla="*/ 237 w 461"/>
                    <a:gd name="T33" fmla="*/ 400 h 400"/>
                    <a:gd name="T34" fmla="*/ 170 w 461"/>
                    <a:gd name="T35" fmla="*/ 400 h 400"/>
                    <a:gd name="T36" fmla="*/ 109 w 461"/>
                    <a:gd name="T37" fmla="*/ 394 h 400"/>
                    <a:gd name="T38" fmla="*/ 61 w 461"/>
                    <a:gd name="T39" fmla="*/ 394 h 400"/>
                    <a:gd name="T40" fmla="*/ 30 w 461"/>
                    <a:gd name="T41" fmla="*/ 382 h 400"/>
                    <a:gd name="T42" fmla="*/ 6 w 461"/>
                    <a:gd name="T43" fmla="*/ 327 h 400"/>
                    <a:gd name="T44" fmla="*/ 0 w 461"/>
                    <a:gd name="T45" fmla="*/ 230 h 400"/>
                    <a:gd name="T46" fmla="*/ 12 w 461"/>
                    <a:gd name="T47" fmla="*/ 134 h 400"/>
                    <a:gd name="T48" fmla="*/ 30 w 461"/>
                    <a:gd name="T49" fmla="*/ 67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61"/>
                    <a:gd name="T76" fmla="*/ 0 h 400"/>
                    <a:gd name="T77" fmla="*/ 461 w 461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61" h="400">
                      <a:moveTo>
                        <a:pt x="30" y="67"/>
                      </a:moveTo>
                      <a:lnTo>
                        <a:pt x="49" y="49"/>
                      </a:lnTo>
                      <a:lnTo>
                        <a:pt x="79" y="31"/>
                      </a:lnTo>
                      <a:lnTo>
                        <a:pt x="115" y="19"/>
                      </a:lnTo>
                      <a:lnTo>
                        <a:pt x="164" y="7"/>
                      </a:lnTo>
                      <a:lnTo>
                        <a:pt x="212" y="0"/>
                      </a:lnTo>
                      <a:lnTo>
                        <a:pt x="261" y="0"/>
                      </a:lnTo>
                      <a:lnTo>
                        <a:pt x="303" y="0"/>
                      </a:lnTo>
                      <a:lnTo>
                        <a:pt x="346" y="7"/>
                      </a:lnTo>
                      <a:lnTo>
                        <a:pt x="424" y="73"/>
                      </a:lnTo>
                      <a:lnTo>
                        <a:pt x="455" y="194"/>
                      </a:lnTo>
                      <a:lnTo>
                        <a:pt x="461" y="309"/>
                      </a:lnTo>
                      <a:lnTo>
                        <a:pt x="455" y="364"/>
                      </a:lnTo>
                      <a:lnTo>
                        <a:pt x="418" y="376"/>
                      </a:lnTo>
                      <a:lnTo>
                        <a:pt x="364" y="388"/>
                      </a:lnTo>
                      <a:lnTo>
                        <a:pt x="303" y="394"/>
                      </a:lnTo>
                      <a:lnTo>
                        <a:pt x="237" y="400"/>
                      </a:lnTo>
                      <a:lnTo>
                        <a:pt x="170" y="400"/>
                      </a:lnTo>
                      <a:lnTo>
                        <a:pt x="109" y="394"/>
                      </a:lnTo>
                      <a:lnTo>
                        <a:pt x="61" y="394"/>
                      </a:lnTo>
                      <a:lnTo>
                        <a:pt x="30" y="382"/>
                      </a:lnTo>
                      <a:lnTo>
                        <a:pt x="6" y="327"/>
                      </a:lnTo>
                      <a:lnTo>
                        <a:pt x="0" y="230"/>
                      </a:lnTo>
                      <a:lnTo>
                        <a:pt x="12" y="13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6" name="Freeform 1174"/>
                <p:cNvSpPr>
                  <a:spLocks/>
                </p:cNvSpPr>
                <p:nvPr/>
              </p:nvSpPr>
              <p:spPr bwMode="auto">
                <a:xfrm rot="719888">
                  <a:off x="7311" y="11920"/>
                  <a:ext cx="903" cy="1120"/>
                </a:xfrm>
                <a:custGeom>
                  <a:avLst/>
                  <a:gdLst>
                    <a:gd name="T0" fmla="*/ 455 w 903"/>
                    <a:gd name="T1" fmla="*/ 1101 h 1120"/>
                    <a:gd name="T2" fmla="*/ 546 w 903"/>
                    <a:gd name="T3" fmla="*/ 1059 h 1120"/>
                    <a:gd name="T4" fmla="*/ 631 w 903"/>
                    <a:gd name="T5" fmla="*/ 1005 h 1120"/>
                    <a:gd name="T6" fmla="*/ 709 w 903"/>
                    <a:gd name="T7" fmla="*/ 932 h 1120"/>
                    <a:gd name="T8" fmla="*/ 776 w 903"/>
                    <a:gd name="T9" fmla="*/ 841 h 1120"/>
                    <a:gd name="T10" fmla="*/ 831 w 903"/>
                    <a:gd name="T11" fmla="*/ 750 h 1120"/>
                    <a:gd name="T12" fmla="*/ 873 w 903"/>
                    <a:gd name="T13" fmla="*/ 641 h 1120"/>
                    <a:gd name="T14" fmla="*/ 897 w 903"/>
                    <a:gd name="T15" fmla="*/ 532 h 1120"/>
                    <a:gd name="T16" fmla="*/ 903 w 903"/>
                    <a:gd name="T17" fmla="*/ 423 h 1120"/>
                    <a:gd name="T18" fmla="*/ 897 w 903"/>
                    <a:gd name="T19" fmla="*/ 320 h 1120"/>
                    <a:gd name="T20" fmla="*/ 867 w 903"/>
                    <a:gd name="T21" fmla="*/ 224 h 1120"/>
                    <a:gd name="T22" fmla="*/ 825 w 903"/>
                    <a:gd name="T23" fmla="*/ 145 h 1120"/>
                    <a:gd name="T24" fmla="*/ 770 w 903"/>
                    <a:gd name="T25" fmla="*/ 78 h 1120"/>
                    <a:gd name="T26" fmla="*/ 703 w 903"/>
                    <a:gd name="T27" fmla="*/ 36 h 1120"/>
                    <a:gd name="T28" fmla="*/ 624 w 903"/>
                    <a:gd name="T29" fmla="*/ 6 h 1120"/>
                    <a:gd name="T30" fmla="*/ 540 w 903"/>
                    <a:gd name="T31" fmla="*/ 0 h 1120"/>
                    <a:gd name="T32" fmla="*/ 449 w 903"/>
                    <a:gd name="T33" fmla="*/ 18 h 1120"/>
                    <a:gd name="T34" fmla="*/ 358 w 903"/>
                    <a:gd name="T35" fmla="*/ 54 h 1120"/>
                    <a:gd name="T36" fmla="*/ 273 w 903"/>
                    <a:gd name="T37" fmla="*/ 115 h 1120"/>
                    <a:gd name="T38" fmla="*/ 200 w 903"/>
                    <a:gd name="T39" fmla="*/ 181 h 1120"/>
                    <a:gd name="T40" fmla="*/ 133 w 903"/>
                    <a:gd name="T41" fmla="*/ 272 h 1120"/>
                    <a:gd name="T42" fmla="*/ 79 w 903"/>
                    <a:gd name="T43" fmla="*/ 369 h 1120"/>
                    <a:gd name="T44" fmla="*/ 36 w 903"/>
                    <a:gd name="T45" fmla="*/ 472 h 1120"/>
                    <a:gd name="T46" fmla="*/ 6 w 903"/>
                    <a:gd name="T47" fmla="*/ 581 h 1120"/>
                    <a:gd name="T48" fmla="*/ 0 w 903"/>
                    <a:gd name="T49" fmla="*/ 690 h 1120"/>
                    <a:gd name="T50" fmla="*/ 12 w 903"/>
                    <a:gd name="T51" fmla="*/ 799 h 1120"/>
                    <a:gd name="T52" fmla="*/ 36 w 903"/>
                    <a:gd name="T53" fmla="*/ 889 h 1120"/>
                    <a:gd name="T54" fmla="*/ 79 w 903"/>
                    <a:gd name="T55" fmla="*/ 974 h 1120"/>
                    <a:gd name="T56" fmla="*/ 133 w 903"/>
                    <a:gd name="T57" fmla="*/ 1035 h 1120"/>
                    <a:gd name="T58" fmla="*/ 200 w 903"/>
                    <a:gd name="T59" fmla="*/ 1083 h 1120"/>
                    <a:gd name="T60" fmla="*/ 279 w 903"/>
                    <a:gd name="T61" fmla="*/ 1107 h 1120"/>
                    <a:gd name="T62" fmla="*/ 364 w 903"/>
                    <a:gd name="T63" fmla="*/ 1120 h 1120"/>
                    <a:gd name="T64" fmla="*/ 455 w 903"/>
                    <a:gd name="T65" fmla="*/ 1101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1"/>
                      </a:moveTo>
                      <a:lnTo>
                        <a:pt x="546" y="1059"/>
                      </a:lnTo>
                      <a:lnTo>
                        <a:pt x="631" y="1005"/>
                      </a:lnTo>
                      <a:lnTo>
                        <a:pt x="709" y="932"/>
                      </a:lnTo>
                      <a:lnTo>
                        <a:pt x="776" y="841"/>
                      </a:lnTo>
                      <a:lnTo>
                        <a:pt x="831" y="750"/>
                      </a:lnTo>
                      <a:lnTo>
                        <a:pt x="873" y="641"/>
                      </a:lnTo>
                      <a:lnTo>
                        <a:pt x="897" y="532"/>
                      </a:lnTo>
                      <a:lnTo>
                        <a:pt x="903" y="423"/>
                      </a:lnTo>
                      <a:lnTo>
                        <a:pt x="897" y="320"/>
                      </a:lnTo>
                      <a:lnTo>
                        <a:pt x="867" y="224"/>
                      </a:lnTo>
                      <a:lnTo>
                        <a:pt x="825" y="145"/>
                      </a:lnTo>
                      <a:lnTo>
                        <a:pt x="770" y="78"/>
                      </a:lnTo>
                      <a:lnTo>
                        <a:pt x="703" y="36"/>
                      </a:lnTo>
                      <a:lnTo>
                        <a:pt x="624" y="6"/>
                      </a:lnTo>
                      <a:lnTo>
                        <a:pt x="540" y="0"/>
                      </a:lnTo>
                      <a:lnTo>
                        <a:pt x="449" y="18"/>
                      </a:lnTo>
                      <a:lnTo>
                        <a:pt x="358" y="54"/>
                      </a:lnTo>
                      <a:lnTo>
                        <a:pt x="273" y="115"/>
                      </a:lnTo>
                      <a:lnTo>
                        <a:pt x="200" y="181"/>
                      </a:lnTo>
                      <a:lnTo>
                        <a:pt x="133" y="272"/>
                      </a:lnTo>
                      <a:lnTo>
                        <a:pt x="79" y="369"/>
                      </a:lnTo>
                      <a:lnTo>
                        <a:pt x="36" y="472"/>
                      </a:lnTo>
                      <a:lnTo>
                        <a:pt x="6" y="581"/>
                      </a:lnTo>
                      <a:lnTo>
                        <a:pt x="0" y="690"/>
                      </a:lnTo>
                      <a:lnTo>
                        <a:pt x="12" y="799"/>
                      </a:lnTo>
                      <a:lnTo>
                        <a:pt x="36" y="889"/>
                      </a:lnTo>
                      <a:lnTo>
                        <a:pt x="79" y="974"/>
                      </a:lnTo>
                      <a:lnTo>
                        <a:pt x="133" y="1035"/>
                      </a:lnTo>
                      <a:lnTo>
                        <a:pt x="200" y="1083"/>
                      </a:lnTo>
                      <a:lnTo>
                        <a:pt x="279" y="1107"/>
                      </a:lnTo>
                      <a:lnTo>
                        <a:pt x="364" y="1120"/>
                      </a:lnTo>
                      <a:lnTo>
                        <a:pt x="455" y="1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7" name="Freeform 1175"/>
                <p:cNvSpPr>
                  <a:spLocks/>
                </p:cNvSpPr>
                <p:nvPr/>
              </p:nvSpPr>
              <p:spPr bwMode="auto">
                <a:xfrm rot="719888">
                  <a:off x="7608" y="12290"/>
                  <a:ext cx="315" cy="381"/>
                </a:xfrm>
                <a:custGeom>
                  <a:avLst/>
                  <a:gdLst>
                    <a:gd name="T0" fmla="*/ 158 w 315"/>
                    <a:gd name="T1" fmla="*/ 375 h 381"/>
                    <a:gd name="T2" fmla="*/ 218 w 315"/>
                    <a:gd name="T3" fmla="*/ 345 h 381"/>
                    <a:gd name="T4" fmla="*/ 267 w 315"/>
                    <a:gd name="T5" fmla="*/ 284 h 381"/>
                    <a:gd name="T6" fmla="*/ 303 w 315"/>
                    <a:gd name="T7" fmla="*/ 218 h 381"/>
                    <a:gd name="T8" fmla="*/ 315 w 315"/>
                    <a:gd name="T9" fmla="*/ 139 h 381"/>
                    <a:gd name="T10" fmla="*/ 303 w 315"/>
                    <a:gd name="T11" fmla="*/ 73 h 381"/>
                    <a:gd name="T12" fmla="*/ 267 w 315"/>
                    <a:gd name="T13" fmla="*/ 24 h 381"/>
                    <a:gd name="T14" fmla="*/ 218 w 315"/>
                    <a:gd name="T15" fmla="*/ 0 h 381"/>
                    <a:gd name="T16" fmla="*/ 158 w 315"/>
                    <a:gd name="T17" fmla="*/ 0 h 381"/>
                    <a:gd name="T18" fmla="*/ 97 w 315"/>
                    <a:gd name="T19" fmla="*/ 30 h 381"/>
                    <a:gd name="T20" fmla="*/ 43 w 315"/>
                    <a:gd name="T21" fmla="*/ 85 h 381"/>
                    <a:gd name="T22" fmla="*/ 12 w 315"/>
                    <a:gd name="T23" fmla="*/ 157 h 381"/>
                    <a:gd name="T24" fmla="*/ 0 w 315"/>
                    <a:gd name="T25" fmla="*/ 236 h 381"/>
                    <a:gd name="T26" fmla="*/ 12 w 315"/>
                    <a:gd name="T27" fmla="*/ 303 h 381"/>
                    <a:gd name="T28" fmla="*/ 43 w 315"/>
                    <a:gd name="T29" fmla="*/ 357 h 381"/>
                    <a:gd name="T30" fmla="*/ 97 w 315"/>
                    <a:gd name="T31" fmla="*/ 381 h 381"/>
                    <a:gd name="T32" fmla="*/ 158 w 315"/>
                    <a:gd name="T33" fmla="*/ 375 h 3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5"/>
                    <a:gd name="T52" fmla="*/ 0 h 381"/>
                    <a:gd name="T53" fmla="*/ 315 w 315"/>
                    <a:gd name="T54" fmla="*/ 381 h 3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5" h="381">
                      <a:moveTo>
                        <a:pt x="158" y="375"/>
                      </a:moveTo>
                      <a:lnTo>
                        <a:pt x="218" y="345"/>
                      </a:lnTo>
                      <a:lnTo>
                        <a:pt x="267" y="284"/>
                      </a:lnTo>
                      <a:lnTo>
                        <a:pt x="303" y="218"/>
                      </a:lnTo>
                      <a:lnTo>
                        <a:pt x="315" y="139"/>
                      </a:lnTo>
                      <a:lnTo>
                        <a:pt x="303" y="73"/>
                      </a:lnTo>
                      <a:lnTo>
                        <a:pt x="267" y="24"/>
                      </a:lnTo>
                      <a:lnTo>
                        <a:pt x="218" y="0"/>
                      </a:lnTo>
                      <a:lnTo>
                        <a:pt x="158" y="0"/>
                      </a:lnTo>
                      <a:lnTo>
                        <a:pt x="97" y="30"/>
                      </a:lnTo>
                      <a:lnTo>
                        <a:pt x="43" y="85"/>
                      </a:lnTo>
                      <a:lnTo>
                        <a:pt x="12" y="157"/>
                      </a:lnTo>
                      <a:lnTo>
                        <a:pt x="0" y="236"/>
                      </a:lnTo>
                      <a:lnTo>
                        <a:pt x="12" y="303"/>
                      </a:lnTo>
                      <a:lnTo>
                        <a:pt x="43" y="357"/>
                      </a:lnTo>
                      <a:lnTo>
                        <a:pt x="97" y="381"/>
                      </a:lnTo>
                      <a:lnTo>
                        <a:pt x="158" y="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8" name="Freeform 1176"/>
                <p:cNvSpPr>
                  <a:spLocks/>
                </p:cNvSpPr>
                <p:nvPr/>
              </p:nvSpPr>
              <p:spPr bwMode="auto">
                <a:xfrm rot="719888">
                  <a:off x="10116" y="11903"/>
                  <a:ext cx="903" cy="1120"/>
                </a:xfrm>
                <a:custGeom>
                  <a:avLst/>
                  <a:gdLst>
                    <a:gd name="T0" fmla="*/ 455 w 903"/>
                    <a:gd name="T1" fmla="*/ 1102 h 1120"/>
                    <a:gd name="T2" fmla="*/ 546 w 903"/>
                    <a:gd name="T3" fmla="*/ 1066 h 1120"/>
                    <a:gd name="T4" fmla="*/ 631 w 903"/>
                    <a:gd name="T5" fmla="*/ 1011 h 1120"/>
                    <a:gd name="T6" fmla="*/ 703 w 903"/>
                    <a:gd name="T7" fmla="*/ 939 h 1120"/>
                    <a:gd name="T8" fmla="*/ 770 w 903"/>
                    <a:gd name="T9" fmla="*/ 854 h 1120"/>
                    <a:gd name="T10" fmla="*/ 825 w 903"/>
                    <a:gd name="T11" fmla="*/ 757 h 1120"/>
                    <a:gd name="T12" fmla="*/ 867 w 903"/>
                    <a:gd name="T13" fmla="*/ 648 h 1120"/>
                    <a:gd name="T14" fmla="*/ 897 w 903"/>
                    <a:gd name="T15" fmla="*/ 539 h 1120"/>
                    <a:gd name="T16" fmla="*/ 903 w 903"/>
                    <a:gd name="T17" fmla="*/ 430 h 1120"/>
                    <a:gd name="T18" fmla="*/ 891 w 903"/>
                    <a:gd name="T19" fmla="*/ 321 h 1120"/>
                    <a:gd name="T20" fmla="*/ 867 w 903"/>
                    <a:gd name="T21" fmla="*/ 230 h 1120"/>
                    <a:gd name="T22" fmla="*/ 825 w 903"/>
                    <a:gd name="T23" fmla="*/ 146 h 1120"/>
                    <a:gd name="T24" fmla="*/ 770 w 903"/>
                    <a:gd name="T25" fmla="*/ 85 h 1120"/>
                    <a:gd name="T26" fmla="*/ 703 w 903"/>
                    <a:gd name="T27" fmla="*/ 37 h 1120"/>
                    <a:gd name="T28" fmla="*/ 625 w 903"/>
                    <a:gd name="T29" fmla="*/ 13 h 1120"/>
                    <a:gd name="T30" fmla="*/ 540 w 903"/>
                    <a:gd name="T31" fmla="*/ 0 h 1120"/>
                    <a:gd name="T32" fmla="*/ 449 w 903"/>
                    <a:gd name="T33" fmla="*/ 19 h 1120"/>
                    <a:gd name="T34" fmla="*/ 358 w 903"/>
                    <a:gd name="T35" fmla="*/ 55 h 1120"/>
                    <a:gd name="T36" fmla="*/ 273 w 903"/>
                    <a:gd name="T37" fmla="*/ 115 h 1120"/>
                    <a:gd name="T38" fmla="*/ 200 w 903"/>
                    <a:gd name="T39" fmla="*/ 188 h 1120"/>
                    <a:gd name="T40" fmla="*/ 134 w 903"/>
                    <a:gd name="T41" fmla="*/ 273 h 1120"/>
                    <a:gd name="T42" fmla="*/ 79 w 903"/>
                    <a:gd name="T43" fmla="*/ 370 h 1120"/>
                    <a:gd name="T44" fmla="*/ 37 w 903"/>
                    <a:gd name="T45" fmla="*/ 479 h 1120"/>
                    <a:gd name="T46" fmla="*/ 6 w 903"/>
                    <a:gd name="T47" fmla="*/ 588 h 1120"/>
                    <a:gd name="T48" fmla="*/ 0 w 903"/>
                    <a:gd name="T49" fmla="*/ 697 h 1120"/>
                    <a:gd name="T50" fmla="*/ 12 w 903"/>
                    <a:gd name="T51" fmla="*/ 805 h 1120"/>
                    <a:gd name="T52" fmla="*/ 37 w 903"/>
                    <a:gd name="T53" fmla="*/ 896 h 1120"/>
                    <a:gd name="T54" fmla="*/ 79 w 903"/>
                    <a:gd name="T55" fmla="*/ 981 h 1120"/>
                    <a:gd name="T56" fmla="*/ 134 w 903"/>
                    <a:gd name="T57" fmla="*/ 1042 h 1120"/>
                    <a:gd name="T58" fmla="*/ 200 w 903"/>
                    <a:gd name="T59" fmla="*/ 1090 h 1120"/>
                    <a:gd name="T60" fmla="*/ 279 w 903"/>
                    <a:gd name="T61" fmla="*/ 1114 h 1120"/>
                    <a:gd name="T62" fmla="*/ 364 w 903"/>
                    <a:gd name="T63" fmla="*/ 1120 h 1120"/>
                    <a:gd name="T64" fmla="*/ 455 w 903"/>
                    <a:gd name="T65" fmla="*/ 1102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2"/>
                      </a:moveTo>
                      <a:lnTo>
                        <a:pt x="546" y="1066"/>
                      </a:lnTo>
                      <a:lnTo>
                        <a:pt x="631" y="1011"/>
                      </a:lnTo>
                      <a:lnTo>
                        <a:pt x="703" y="939"/>
                      </a:lnTo>
                      <a:lnTo>
                        <a:pt x="770" y="854"/>
                      </a:lnTo>
                      <a:lnTo>
                        <a:pt x="825" y="757"/>
                      </a:lnTo>
                      <a:lnTo>
                        <a:pt x="867" y="648"/>
                      </a:lnTo>
                      <a:lnTo>
                        <a:pt x="897" y="539"/>
                      </a:lnTo>
                      <a:lnTo>
                        <a:pt x="903" y="430"/>
                      </a:lnTo>
                      <a:lnTo>
                        <a:pt x="891" y="321"/>
                      </a:lnTo>
                      <a:lnTo>
                        <a:pt x="867" y="230"/>
                      </a:lnTo>
                      <a:lnTo>
                        <a:pt x="825" y="146"/>
                      </a:lnTo>
                      <a:lnTo>
                        <a:pt x="770" y="85"/>
                      </a:lnTo>
                      <a:lnTo>
                        <a:pt x="703" y="37"/>
                      </a:lnTo>
                      <a:lnTo>
                        <a:pt x="625" y="13"/>
                      </a:lnTo>
                      <a:lnTo>
                        <a:pt x="540" y="0"/>
                      </a:lnTo>
                      <a:lnTo>
                        <a:pt x="449" y="19"/>
                      </a:lnTo>
                      <a:lnTo>
                        <a:pt x="358" y="55"/>
                      </a:lnTo>
                      <a:lnTo>
                        <a:pt x="273" y="115"/>
                      </a:lnTo>
                      <a:lnTo>
                        <a:pt x="200" y="188"/>
                      </a:lnTo>
                      <a:lnTo>
                        <a:pt x="134" y="273"/>
                      </a:lnTo>
                      <a:lnTo>
                        <a:pt x="79" y="370"/>
                      </a:lnTo>
                      <a:lnTo>
                        <a:pt x="37" y="479"/>
                      </a:lnTo>
                      <a:lnTo>
                        <a:pt x="6" y="588"/>
                      </a:lnTo>
                      <a:lnTo>
                        <a:pt x="0" y="697"/>
                      </a:lnTo>
                      <a:lnTo>
                        <a:pt x="12" y="805"/>
                      </a:lnTo>
                      <a:lnTo>
                        <a:pt x="37" y="896"/>
                      </a:lnTo>
                      <a:lnTo>
                        <a:pt x="79" y="981"/>
                      </a:lnTo>
                      <a:lnTo>
                        <a:pt x="134" y="1042"/>
                      </a:lnTo>
                      <a:lnTo>
                        <a:pt x="200" y="1090"/>
                      </a:lnTo>
                      <a:lnTo>
                        <a:pt x="279" y="1114"/>
                      </a:lnTo>
                      <a:lnTo>
                        <a:pt x="364" y="1120"/>
                      </a:lnTo>
                      <a:lnTo>
                        <a:pt x="455" y="1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9" name="Freeform 1177"/>
                <p:cNvSpPr>
                  <a:spLocks/>
                </p:cNvSpPr>
                <p:nvPr/>
              </p:nvSpPr>
              <p:spPr bwMode="auto">
                <a:xfrm rot="719888">
                  <a:off x="10406" y="12272"/>
                  <a:ext cx="321" cy="387"/>
                </a:xfrm>
                <a:custGeom>
                  <a:avLst/>
                  <a:gdLst>
                    <a:gd name="T0" fmla="*/ 164 w 321"/>
                    <a:gd name="T1" fmla="*/ 387 h 387"/>
                    <a:gd name="T2" fmla="*/ 224 w 321"/>
                    <a:gd name="T3" fmla="*/ 351 h 387"/>
                    <a:gd name="T4" fmla="*/ 273 w 321"/>
                    <a:gd name="T5" fmla="*/ 296 h 387"/>
                    <a:gd name="T6" fmla="*/ 309 w 321"/>
                    <a:gd name="T7" fmla="*/ 224 h 387"/>
                    <a:gd name="T8" fmla="*/ 321 w 321"/>
                    <a:gd name="T9" fmla="*/ 145 h 387"/>
                    <a:gd name="T10" fmla="*/ 309 w 321"/>
                    <a:gd name="T11" fmla="*/ 78 h 387"/>
                    <a:gd name="T12" fmla="*/ 273 w 321"/>
                    <a:gd name="T13" fmla="*/ 24 h 387"/>
                    <a:gd name="T14" fmla="*/ 224 w 321"/>
                    <a:gd name="T15" fmla="*/ 0 h 387"/>
                    <a:gd name="T16" fmla="*/ 158 w 321"/>
                    <a:gd name="T17" fmla="*/ 6 h 387"/>
                    <a:gd name="T18" fmla="*/ 97 w 321"/>
                    <a:gd name="T19" fmla="*/ 36 h 387"/>
                    <a:gd name="T20" fmla="*/ 49 w 321"/>
                    <a:gd name="T21" fmla="*/ 96 h 387"/>
                    <a:gd name="T22" fmla="*/ 12 w 321"/>
                    <a:gd name="T23" fmla="*/ 163 h 387"/>
                    <a:gd name="T24" fmla="*/ 0 w 321"/>
                    <a:gd name="T25" fmla="*/ 242 h 387"/>
                    <a:gd name="T26" fmla="*/ 12 w 321"/>
                    <a:gd name="T27" fmla="*/ 308 h 387"/>
                    <a:gd name="T28" fmla="*/ 49 w 321"/>
                    <a:gd name="T29" fmla="*/ 363 h 387"/>
                    <a:gd name="T30" fmla="*/ 97 w 321"/>
                    <a:gd name="T31" fmla="*/ 387 h 387"/>
                    <a:gd name="T32" fmla="*/ 164 w 321"/>
                    <a:gd name="T33" fmla="*/ 387 h 3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1"/>
                    <a:gd name="T52" fmla="*/ 0 h 387"/>
                    <a:gd name="T53" fmla="*/ 321 w 321"/>
                    <a:gd name="T54" fmla="*/ 387 h 3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1" h="387">
                      <a:moveTo>
                        <a:pt x="164" y="387"/>
                      </a:moveTo>
                      <a:lnTo>
                        <a:pt x="224" y="351"/>
                      </a:lnTo>
                      <a:lnTo>
                        <a:pt x="273" y="296"/>
                      </a:lnTo>
                      <a:lnTo>
                        <a:pt x="309" y="224"/>
                      </a:lnTo>
                      <a:lnTo>
                        <a:pt x="321" y="145"/>
                      </a:lnTo>
                      <a:lnTo>
                        <a:pt x="309" y="78"/>
                      </a:lnTo>
                      <a:lnTo>
                        <a:pt x="273" y="24"/>
                      </a:lnTo>
                      <a:lnTo>
                        <a:pt x="224" y="0"/>
                      </a:lnTo>
                      <a:lnTo>
                        <a:pt x="158" y="6"/>
                      </a:lnTo>
                      <a:lnTo>
                        <a:pt x="97" y="36"/>
                      </a:lnTo>
                      <a:lnTo>
                        <a:pt x="49" y="96"/>
                      </a:lnTo>
                      <a:lnTo>
                        <a:pt x="12" y="163"/>
                      </a:lnTo>
                      <a:lnTo>
                        <a:pt x="0" y="242"/>
                      </a:lnTo>
                      <a:lnTo>
                        <a:pt x="12" y="308"/>
                      </a:lnTo>
                      <a:lnTo>
                        <a:pt x="49" y="363"/>
                      </a:lnTo>
                      <a:lnTo>
                        <a:pt x="97" y="387"/>
                      </a:lnTo>
                      <a:lnTo>
                        <a:pt x="164" y="3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0" name="Freeform 1178"/>
                <p:cNvSpPr>
                  <a:spLocks/>
                </p:cNvSpPr>
                <p:nvPr/>
              </p:nvSpPr>
              <p:spPr bwMode="auto">
                <a:xfrm>
                  <a:off x="6001" y="9901"/>
                  <a:ext cx="5751" cy="2560"/>
                </a:xfrm>
                <a:custGeom>
                  <a:avLst/>
                  <a:gdLst>
                    <a:gd name="T0" fmla="*/ 5123 w 5751"/>
                    <a:gd name="T1" fmla="*/ 1006 h 2560"/>
                    <a:gd name="T2" fmla="*/ 5429 w 5751"/>
                    <a:gd name="T3" fmla="*/ 1049 h 2560"/>
                    <a:gd name="T4" fmla="*/ 5541 w 5751"/>
                    <a:gd name="T5" fmla="*/ 1342 h 2560"/>
                    <a:gd name="T6" fmla="*/ 5562 w 5751"/>
                    <a:gd name="T7" fmla="*/ 1446 h 2560"/>
                    <a:gd name="T8" fmla="*/ 5738 w 5751"/>
                    <a:gd name="T9" fmla="*/ 1613 h 2560"/>
                    <a:gd name="T10" fmla="*/ 5725 w 5751"/>
                    <a:gd name="T11" fmla="*/ 1876 h 2560"/>
                    <a:gd name="T12" fmla="*/ 5687 w 5751"/>
                    <a:gd name="T13" fmla="*/ 2085 h 2560"/>
                    <a:gd name="T14" fmla="*/ 5686 w 5751"/>
                    <a:gd name="T15" fmla="*/ 2382 h 2560"/>
                    <a:gd name="T16" fmla="*/ 5360 w 5751"/>
                    <a:gd name="T17" fmla="*/ 2516 h 2560"/>
                    <a:gd name="T18" fmla="*/ 5172 w 5751"/>
                    <a:gd name="T19" fmla="*/ 2346 h 2560"/>
                    <a:gd name="T20" fmla="*/ 5149 w 5751"/>
                    <a:gd name="T21" fmla="*/ 2138 h 2560"/>
                    <a:gd name="T22" fmla="*/ 5007 w 5751"/>
                    <a:gd name="T23" fmla="*/ 1959 h 2560"/>
                    <a:gd name="T24" fmla="*/ 4623 w 5751"/>
                    <a:gd name="T25" fmla="*/ 1927 h 2560"/>
                    <a:gd name="T26" fmla="*/ 4224 w 5751"/>
                    <a:gd name="T27" fmla="*/ 2176 h 2560"/>
                    <a:gd name="T28" fmla="*/ 3972 w 5751"/>
                    <a:gd name="T29" fmla="*/ 2513 h 2560"/>
                    <a:gd name="T30" fmla="*/ 3869 w 5751"/>
                    <a:gd name="T31" fmla="*/ 2503 h 2560"/>
                    <a:gd name="T32" fmla="*/ 3790 w 5751"/>
                    <a:gd name="T33" fmla="*/ 2437 h 2560"/>
                    <a:gd name="T34" fmla="*/ 3694 w 5751"/>
                    <a:gd name="T35" fmla="*/ 2453 h 2560"/>
                    <a:gd name="T36" fmla="*/ 3569 w 5751"/>
                    <a:gd name="T37" fmla="*/ 2514 h 2560"/>
                    <a:gd name="T38" fmla="*/ 3450 w 5751"/>
                    <a:gd name="T39" fmla="*/ 2550 h 2560"/>
                    <a:gd name="T40" fmla="*/ 3352 w 5751"/>
                    <a:gd name="T41" fmla="*/ 2517 h 2560"/>
                    <a:gd name="T42" fmla="*/ 3266 w 5751"/>
                    <a:gd name="T43" fmla="*/ 2455 h 2560"/>
                    <a:gd name="T44" fmla="*/ 3144 w 5751"/>
                    <a:gd name="T45" fmla="*/ 2442 h 2560"/>
                    <a:gd name="T46" fmla="*/ 3054 w 5751"/>
                    <a:gd name="T47" fmla="*/ 2484 h 2560"/>
                    <a:gd name="T48" fmla="*/ 2965 w 5751"/>
                    <a:gd name="T49" fmla="*/ 2528 h 2560"/>
                    <a:gd name="T50" fmla="*/ 2855 w 5751"/>
                    <a:gd name="T51" fmla="*/ 2522 h 2560"/>
                    <a:gd name="T52" fmla="*/ 2770 w 5751"/>
                    <a:gd name="T53" fmla="*/ 2486 h 2560"/>
                    <a:gd name="T54" fmla="*/ 2646 w 5751"/>
                    <a:gd name="T55" fmla="*/ 2453 h 2560"/>
                    <a:gd name="T56" fmla="*/ 2509 w 5751"/>
                    <a:gd name="T57" fmla="*/ 2486 h 2560"/>
                    <a:gd name="T58" fmla="*/ 2416 w 5751"/>
                    <a:gd name="T59" fmla="*/ 2516 h 2560"/>
                    <a:gd name="T60" fmla="*/ 2336 w 5751"/>
                    <a:gd name="T61" fmla="*/ 2424 h 2560"/>
                    <a:gd name="T62" fmla="*/ 2314 w 5751"/>
                    <a:gd name="T63" fmla="*/ 2241 h 2560"/>
                    <a:gd name="T64" fmla="*/ 2223 w 5751"/>
                    <a:gd name="T65" fmla="*/ 2078 h 2560"/>
                    <a:gd name="T66" fmla="*/ 2015 w 5751"/>
                    <a:gd name="T67" fmla="*/ 1954 h 2560"/>
                    <a:gd name="T68" fmla="*/ 1652 w 5751"/>
                    <a:gd name="T69" fmla="*/ 1995 h 2560"/>
                    <a:gd name="T70" fmla="*/ 1194 w 5751"/>
                    <a:gd name="T71" fmla="*/ 2461 h 2560"/>
                    <a:gd name="T72" fmla="*/ 956 w 5751"/>
                    <a:gd name="T73" fmla="*/ 2472 h 2560"/>
                    <a:gd name="T74" fmla="*/ 647 w 5751"/>
                    <a:gd name="T75" fmla="*/ 2468 h 2560"/>
                    <a:gd name="T76" fmla="*/ 529 w 5751"/>
                    <a:gd name="T77" fmla="*/ 2498 h 2560"/>
                    <a:gd name="T78" fmla="*/ 300 w 5751"/>
                    <a:gd name="T79" fmla="*/ 2555 h 2560"/>
                    <a:gd name="T80" fmla="*/ 49 w 5751"/>
                    <a:gd name="T81" fmla="*/ 2539 h 2560"/>
                    <a:gd name="T82" fmla="*/ 1 w 5751"/>
                    <a:gd name="T83" fmla="*/ 2299 h 2560"/>
                    <a:gd name="T84" fmla="*/ 72 w 5751"/>
                    <a:gd name="T85" fmla="*/ 2085 h 2560"/>
                    <a:gd name="T86" fmla="*/ 167 w 5751"/>
                    <a:gd name="T87" fmla="*/ 2075 h 2560"/>
                    <a:gd name="T88" fmla="*/ 278 w 5751"/>
                    <a:gd name="T89" fmla="*/ 2080 h 2560"/>
                    <a:gd name="T90" fmla="*/ 389 w 5751"/>
                    <a:gd name="T91" fmla="*/ 1757 h 2560"/>
                    <a:gd name="T92" fmla="*/ 477 w 5751"/>
                    <a:gd name="T93" fmla="*/ 1342 h 2560"/>
                    <a:gd name="T94" fmla="*/ 873 w 5751"/>
                    <a:gd name="T95" fmla="*/ 1118 h 2560"/>
                    <a:gd name="T96" fmla="*/ 1229 w 5751"/>
                    <a:gd name="T97" fmla="*/ 841 h 2560"/>
                    <a:gd name="T98" fmla="*/ 1496 w 5751"/>
                    <a:gd name="T99" fmla="*/ 396 h 2560"/>
                    <a:gd name="T100" fmla="*/ 1676 w 5751"/>
                    <a:gd name="T101" fmla="*/ 168 h 2560"/>
                    <a:gd name="T102" fmla="*/ 1886 w 5751"/>
                    <a:gd name="T103" fmla="*/ 83 h 2560"/>
                    <a:gd name="T104" fmla="*/ 2190 w 5751"/>
                    <a:gd name="T105" fmla="*/ 24 h 2560"/>
                    <a:gd name="T106" fmla="*/ 2559 w 5751"/>
                    <a:gd name="T107" fmla="*/ 3 h 2560"/>
                    <a:gd name="T108" fmla="*/ 2960 w 5751"/>
                    <a:gd name="T109" fmla="*/ 39 h 2560"/>
                    <a:gd name="T110" fmla="*/ 3370 w 5751"/>
                    <a:gd name="T111" fmla="*/ 157 h 2560"/>
                    <a:gd name="T112" fmla="*/ 3517 w 5751"/>
                    <a:gd name="T113" fmla="*/ 342 h 2560"/>
                    <a:gd name="T114" fmla="*/ 3655 w 5751"/>
                    <a:gd name="T115" fmla="*/ 625 h 2560"/>
                    <a:gd name="T116" fmla="*/ 3866 w 5751"/>
                    <a:gd name="T117" fmla="*/ 794 h 2560"/>
                    <a:gd name="T118" fmla="*/ 4300 w 5751"/>
                    <a:gd name="T119" fmla="*/ 651 h 256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751"/>
                    <a:gd name="T181" fmla="*/ 0 h 2560"/>
                    <a:gd name="T182" fmla="*/ 5751 w 5751"/>
                    <a:gd name="T183" fmla="*/ 2560 h 256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751" h="2560">
                      <a:moveTo>
                        <a:pt x="5010" y="982"/>
                      </a:moveTo>
                      <a:lnTo>
                        <a:pt x="5075" y="1002"/>
                      </a:lnTo>
                      <a:lnTo>
                        <a:pt x="5123" y="1006"/>
                      </a:lnTo>
                      <a:lnTo>
                        <a:pt x="5167" y="1003"/>
                      </a:lnTo>
                      <a:lnTo>
                        <a:pt x="5218" y="995"/>
                      </a:lnTo>
                      <a:lnTo>
                        <a:pt x="5429" y="1049"/>
                      </a:lnTo>
                      <a:lnTo>
                        <a:pt x="5554" y="1221"/>
                      </a:lnTo>
                      <a:lnTo>
                        <a:pt x="5546" y="1288"/>
                      </a:lnTo>
                      <a:lnTo>
                        <a:pt x="5541" y="1342"/>
                      </a:lnTo>
                      <a:lnTo>
                        <a:pt x="5535" y="1397"/>
                      </a:lnTo>
                      <a:lnTo>
                        <a:pt x="5541" y="1429"/>
                      </a:lnTo>
                      <a:lnTo>
                        <a:pt x="5562" y="1446"/>
                      </a:lnTo>
                      <a:lnTo>
                        <a:pt x="5643" y="1475"/>
                      </a:lnTo>
                      <a:lnTo>
                        <a:pt x="5704" y="1537"/>
                      </a:lnTo>
                      <a:lnTo>
                        <a:pt x="5738" y="1613"/>
                      </a:lnTo>
                      <a:lnTo>
                        <a:pt x="5751" y="1696"/>
                      </a:lnTo>
                      <a:lnTo>
                        <a:pt x="5744" y="1788"/>
                      </a:lnTo>
                      <a:lnTo>
                        <a:pt x="5725" y="1876"/>
                      </a:lnTo>
                      <a:lnTo>
                        <a:pt x="5678" y="1953"/>
                      </a:lnTo>
                      <a:lnTo>
                        <a:pt x="5622" y="2009"/>
                      </a:lnTo>
                      <a:lnTo>
                        <a:pt x="5687" y="2085"/>
                      </a:lnTo>
                      <a:lnTo>
                        <a:pt x="5717" y="2178"/>
                      </a:lnTo>
                      <a:lnTo>
                        <a:pt x="5719" y="2284"/>
                      </a:lnTo>
                      <a:lnTo>
                        <a:pt x="5686" y="2382"/>
                      </a:lnTo>
                      <a:lnTo>
                        <a:pt x="5612" y="2465"/>
                      </a:lnTo>
                      <a:lnTo>
                        <a:pt x="5503" y="2510"/>
                      </a:lnTo>
                      <a:lnTo>
                        <a:pt x="5360" y="2516"/>
                      </a:lnTo>
                      <a:lnTo>
                        <a:pt x="5174" y="2458"/>
                      </a:lnTo>
                      <a:lnTo>
                        <a:pt x="5172" y="2409"/>
                      </a:lnTo>
                      <a:lnTo>
                        <a:pt x="5172" y="2346"/>
                      </a:lnTo>
                      <a:lnTo>
                        <a:pt x="5168" y="2278"/>
                      </a:lnTo>
                      <a:lnTo>
                        <a:pt x="5166" y="2203"/>
                      </a:lnTo>
                      <a:lnTo>
                        <a:pt x="5149" y="2138"/>
                      </a:lnTo>
                      <a:lnTo>
                        <a:pt x="5120" y="2069"/>
                      </a:lnTo>
                      <a:lnTo>
                        <a:pt x="5071" y="2010"/>
                      </a:lnTo>
                      <a:lnTo>
                        <a:pt x="5007" y="1959"/>
                      </a:lnTo>
                      <a:lnTo>
                        <a:pt x="4887" y="1915"/>
                      </a:lnTo>
                      <a:lnTo>
                        <a:pt x="4758" y="1906"/>
                      </a:lnTo>
                      <a:lnTo>
                        <a:pt x="4623" y="1927"/>
                      </a:lnTo>
                      <a:lnTo>
                        <a:pt x="4483" y="1977"/>
                      </a:lnTo>
                      <a:lnTo>
                        <a:pt x="4352" y="2067"/>
                      </a:lnTo>
                      <a:lnTo>
                        <a:pt x="4224" y="2176"/>
                      </a:lnTo>
                      <a:lnTo>
                        <a:pt x="4114" y="2314"/>
                      </a:lnTo>
                      <a:lnTo>
                        <a:pt x="4022" y="2480"/>
                      </a:lnTo>
                      <a:lnTo>
                        <a:pt x="3972" y="2513"/>
                      </a:lnTo>
                      <a:lnTo>
                        <a:pt x="3931" y="2528"/>
                      </a:lnTo>
                      <a:lnTo>
                        <a:pt x="3902" y="2522"/>
                      </a:lnTo>
                      <a:lnTo>
                        <a:pt x="3869" y="2503"/>
                      </a:lnTo>
                      <a:lnTo>
                        <a:pt x="3843" y="2479"/>
                      </a:lnTo>
                      <a:lnTo>
                        <a:pt x="3817" y="2455"/>
                      </a:lnTo>
                      <a:lnTo>
                        <a:pt x="3790" y="2437"/>
                      </a:lnTo>
                      <a:lnTo>
                        <a:pt x="3754" y="2429"/>
                      </a:lnTo>
                      <a:lnTo>
                        <a:pt x="3728" y="2436"/>
                      </a:lnTo>
                      <a:lnTo>
                        <a:pt x="3694" y="2453"/>
                      </a:lnTo>
                      <a:lnTo>
                        <a:pt x="3652" y="2469"/>
                      </a:lnTo>
                      <a:lnTo>
                        <a:pt x="3611" y="2491"/>
                      </a:lnTo>
                      <a:lnTo>
                        <a:pt x="3569" y="2514"/>
                      </a:lnTo>
                      <a:lnTo>
                        <a:pt x="3528" y="2530"/>
                      </a:lnTo>
                      <a:lnTo>
                        <a:pt x="3488" y="2546"/>
                      </a:lnTo>
                      <a:lnTo>
                        <a:pt x="3450" y="2550"/>
                      </a:lnTo>
                      <a:lnTo>
                        <a:pt x="3413" y="2548"/>
                      </a:lnTo>
                      <a:lnTo>
                        <a:pt x="3379" y="2535"/>
                      </a:lnTo>
                      <a:lnTo>
                        <a:pt x="3352" y="2517"/>
                      </a:lnTo>
                      <a:lnTo>
                        <a:pt x="3325" y="2493"/>
                      </a:lnTo>
                      <a:lnTo>
                        <a:pt x="3299" y="2475"/>
                      </a:lnTo>
                      <a:lnTo>
                        <a:pt x="3266" y="2455"/>
                      </a:lnTo>
                      <a:lnTo>
                        <a:pt x="3231" y="2442"/>
                      </a:lnTo>
                      <a:lnTo>
                        <a:pt x="3183" y="2438"/>
                      </a:lnTo>
                      <a:lnTo>
                        <a:pt x="3144" y="2442"/>
                      </a:lnTo>
                      <a:lnTo>
                        <a:pt x="3111" y="2453"/>
                      </a:lnTo>
                      <a:lnTo>
                        <a:pt x="3084" y="2466"/>
                      </a:lnTo>
                      <a:lnTo>
                        <a:pt x="3054" y="2484"/>
                      </a:lnTo>
                      <a:lnTo>
                        <a:pt x="3026" y="2504"/>
                      </a:lnTo>
                      <a:lnTo>
                        <a:pt x="2998" y="2516"/>
                      </a:lnTo>
                      <a:lnTo>
                        <a:pt x="2965" y="2528"/>
                      </a:lnTo>
                      <a:lnTo>
                        <a:pt x="2927" y="2532"/>
                      </a:lnTo>
                      <a:lnTo>
                        <a:pt x="2884" y="2529"/>
                      </a:lnTo>
                      <a:lnTo>
                        <a:pt x="2855" y="2522"/>
                      </a:lnTo>
                      <a:lnTo>
                        <a:pt x="2826" y="2510"/>
                      </a:lnTo>
                      <a:lnTo>
                        <a:pt x="2798" y="2498"/>
                      </a:lnTo>
                      <a:lnTo>
                        <a:pt x="2770" y="2486"/>
                      </a:lnTo>
                      <a:lnTo>
                        <a:pt x="2741" y="2474"/>
                      </a:lnTo>
                      <a:lnTo>
                        <a:pt x="2700" y="2465"/>
                      </a:lnTo>
                      <a:lnTo>
                        <a:pt x="2646" y="2453"/>
                      </a:lnTo>
                      <a:lnTo>
                        <a:pt x="2589" y="2460"/>
                      </a:lnTo>
                      <a:lnTo>
                        <a:pt x="2543" y="2469"/>
                      </a:lnTo>
                      <a:lnTo>
                        <a:pt x="2509" y="2486"/>
                      </a:lnTo>
                      <a:lnTo>
                        <a:pt x="2476" y="2498"/>
                      </a:lnTo>
                      <a:lnTo>
                        <a:pt x="2448" y="2511"/>
                      </a:lnTo>
                      <a:lnTo>
                        <a:pt x="2416" y="2516"/>
                      </a:lnTo>
                      <a:lnTo>
                        <a:pt x="2375" y="2507"/>
                      </a:lnTo>
                      <a:lnTo>
                        <a:pt x="2325" y="2478"/>
                      </a:lnTo>
                      <a:lnTo>
                        <a:pt x="2336" y="2424"/>
                      </a:lnTo>
                      <a:lnTo>
                        <a:pt x="2337" y="2363"/>
                      </a:lnTo>
                      <a:lnTo>
                        <a:pt x="2331" y="2306"/>
                      </a:lnTo>
                      <a:lnTo>
                        <a:pt x="2314" y="2241"/>
                      </a:lnTo>
                      <a:lnTo>
                        <a:pt x="2289" y="2179"/>
                      </a:lnTo>
                      <a:lnTo>
                        <a:pt x="2258" y="2124"/>
                      </a:lnTo>
                      <a:lnTo>
                        <a:pt x="2223" y="2078"/>
                      </a:lnTo>
                      <a:lnTo>
                        <a:pt x="2183" y="2039"/>
                      </a:lnTo>
                      <a:lnTo>
                        <a:pt x="2106" y="1992"/>
                      </a:lnTo>
                      <a:lnTo>
                        <a:pt x="2015" y="1954"/>
                      </a:lnTo>
                      <a:lnTo>
                        <a:pt x="1907" y="1938"/>
                      </a:lnTo>
                      <a:lnTo>
                        <a:pt x="1787" y="1949"/>
                      </a:lnTo>
                      <a:lnTo>
                        <a:pt x="1652" y="1995"/>
                      </a:lnTo>
                      <a:lnTo>
                        <a:pt x="1508" y="2094"/>
                      </a:lnTo>
                      <a:lnTo>
                        <a:pt x="1353" y="2240"/>
                      </a:lnTo>
                      <a:lnTo>
                        <a:pt x="1194" y="2461"/>
                      </a:lnTo>
                      <a:lnTo>
                        <a:pt x="1143" y="2468"/>
                      </a:lnTo>
                      <a:lnTo>
                        <a:pt x="1055" y="2474"/>
                      </a:lnTo>
                      <a:lnTo>
                        <a:pt x="956" y="2472"/>
                      </a:lnTo>
                      <a:lnTo>
                        <a:pt x="844" y="2472"/>
                      </a:lnTo>
                      <a:lnTo>
                        <a:pt x="740" y="2470"/>
                      </a:lnTo>
                      <a:lnTo>
                        <a:pt x="647" y="2468"/>
                      </a:lnTo>
                      <a:lnTo>
                        <a:pt x="586" y="2468"/>
                      </a:lnTo>
                      <a:lnTo>
                        <a:pt x="554" y="2467"/>
                      </a:lnTo>
                      <a:lnTo>
                        <a:pt x="529" y="2498"/>
                      </a:lnTo>
                      <a:lnTo>
                        <a:pt x="475" y="2524"/>
                      </a:lnTo>
                      <a:lnTo>
                        <a:pt x="390" y="2543"/>
                      </a:lnTo>
                      <a:lnTo>
                        <a:pt x="300" y="2555"/>
                      </a:lnTo>
                      <a:lnTo>
                        <a:pt x="206" y="2560"/>
                      </a:lnTo>
                      <a:lnTo>
                        <a:pt x="121" y="2554"/>
                      </a:lnTo>
                      <a:lnTo>
                        <a:pt x="49" y="2539"/>
                      </a:lnTo>
                      <a:lnTo>
                        <a:pt x="13" y="2506"/>
                      </a:lnTo>
                      <a:lnTo>
                        <a:pt x="0" y="2423"/>
                      </a:lnTo>
                      <a:lnTo>
                        <a:pt x="1" y="2299"/>
                      </a:lnTo>
                      <a:lnTo>
                        <a:pt x="16" y="2173"/>
                      </a:lnTo>
                      <a:lnTo>
                        <a:pt x="52" y="2094"/>
                      </a:lnTo>
                      <a:lnTo>
                        <a:pt x="72" y="2085"/>
                      </a:lnTo>
                      <a:lnTo>
                        <a:pt x="98" y="2079"/>
                      </a:lnTo>
                      <a:lnTo>
                        <a:pt x="130" y="2073"/>
                      </a:lnTo>
                      <a:lnTo>
                        <a:pt x="167" y="2075"/>
                      </a:lnTo>
                      <a:lnTo>
                        <a:pt x="204" y="2077"/>
                      </a:lnTo>
                      <a:lnTo>
                        <a:pt x="240" y="2078"/>
                      </a:lnTo>
                      <a:lnTo>
                        <a:pt x="278" y="2080"/>
                      </a:lnTo>
                      <a:lnTo>
                        <a:pt x="307" y="2086"/>
                      </a:lnTo>
                      <a:lnTo>
                        <a:pt x="361" y="1918"/>
                      </a:lnTo>
                      <a:lnTo>
                        <a:pt x="389" y="1757"/>
                      </a:lnTo>
                      <a:lnTo>
                        <a:pt x="409" y="1607"/>
                      </a:lnTo>
                      <a:lnTo>
                        <a:pt x="433" y="1463"/>
                      </a:lnTo>
                      <a:lnTo>
                        <a:pt x="477" y="1342"/>
                      </a:lnTo>
                      <a:lnTo>
                        <a:pt x="555" y="1241"/>
                      </a:lnTo>
                      <a:lnTo>
                        <a:pt x="683" y="1163"/>
                      </a:lnTo>
                      <a:lnTo>
                        <a:pt x="873" y="1118"/>
                      </a:lnTo>
                      <a:lnTo>
                        <a:pt x="1006" y="1071"/>
                      </a:lnTo>
                      <a:lnTo>
                        <a:pt x="1126" y="973"/>
                      </a:lnTo>
                      <a:lnTo>
                        <a:pt x="1229" y="841"/>
                      </a:lnTo>
                      <a:lnTo>
                        <a:pt x="1328" y="694"/>
                      </a:lnTo>
                      <a:lnTo>
                        <a:pt x="1417" y="540"/>
                      </a:lnTo>
                      <a:lnTo>
                        <a:pt x="1496" y="396"/>
                      </a:lnTo>
                      <a:lnTo>
                        <a:pt x="1566" y="274"/>
                      </a:lnTo>
                      <a:lnTo>
                        <a:pt x="1632" y="195"/>
                      </a:lnTo>
                      <a:lnTo>
                        <a:pt x="1676" y="168"/>
                      </a:lnTo>
                      <a:lnTo>
                        <a:pt x="1731" y="137"/>
                      </a:lnTo>
                      <a:lnTo>
                        <a:pt x="1800" y="107"/>
                      </a:lnTo>
                      <a:lnTo>
                        <a:pt x="1886" y="83"/>
                      </a:lnTo>
                      <a:lnTo>
                        <a:pt x="1978" y="59"/>
                      </a:lnTo>
                      <a:lnTo>
                        <a:pt x="2082" y="37"/>
                      </a:lnTo>
                      <a:lnTo>
                        <a:pt x="2190" y="24"/>
                      </a:lnTo>
                      <a:lnTo>
                        <a:pt x="2304" y="11"/>
                      </a:lnTo>
                      <a:lnTo>
                        <a:pt x="2430" y="0"/>
                      </a:lnTo>
                      <a:lnTo>
                        <a:pt x="2559" y="3"/>
                      </a:lnTo>
                      <a:lnTo>
                        <a:pt x="2689" y="6"/>
                      </a:lnTo>
                      <a:lnTo>
                        <a:pt x="2828" y="23"/>
                      </a:lnTo>
                      <a:lnTo>
                        <a:pt x="2960" y="39"/>
                      </a:lnTo>
                      <a:lnTo>
                        <a:pt x="3097" y="68"/>
                      </a:lnTo>
                      <a:lnTo>
                        <a:pt x="3237" y="110"/>
                      </a:lnTo>
                      <a:lnTo>
                        <a:pt x="3370" y="157"/>
                      </a:lnTo>
                      <a:lnTo>
                        <a:pt x="3430" y="194"/>
                      </a:lnTo>
                      <a:lnTo>
                        <a:pt x="3478" y="261"/>
                      </a:lnTo>
                      <a:lnTo>
                        <a:pt x="3517" y="342"/>
                      </a:lnTo>
                      <a:lnTo>
                        <a:pt x="3559" y="432"/>
                      </a:lnTo>
                      <a:lnTo>
                        <a:pt x="3601" y="528"/>
                      </a:lnTo>
                      <a:lnTo>
                        <a:pt x="3655" y="625"/>
                      </a:lnTo>
                      <a:lnTo>
                        <a:pt x="3729" y="710"/>
                      </a:lnTo>
                      <a:lnTo>
                        <a:pt x="3819" y="784"/>
                      </a:lnTo>
                      <a:lnTo>
                        <a:pt x="3866" y="794"/>
                      </a:lnTo>
                      <a:lnTo>
                        <a:pt x="3922" y="769"/>
                      </a:lnTo>
                      <a:lnTo>
                        <a:pt x="3980" y="726"/>
                      </a:lnTo>
                      <a:lnTo>
                        <a:pt x="4300" y="651"/>
                      </a:lnTo>
                      <a:lnTo>
                        <a:pt x="4494" y="75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1" name="Freeform 1179"/>
                <p:cNvSpPr>
                  <a:spLocks/>
                </p:cNvSpPr>
                <p:nvPr/>
              </p:nvSpPr>
              <p:spPr bwMode="auto">
                <a:xfrm rot="719888">
                  <a:off x="11521" y="11512"/>
                  <a:ext cx="145" cy="327"/>
                </a:xfrm>
                <a:custGeom>
                  <a:avLst/>
                  <a:gdLst>
                    <a:gd name="T0" fmla="*/ 78 w 145"/>
                    <a:gd name="T1" fmla="*/ 327 h 327"/>
                    <a:gd name="T2" fmla="*/ 109 w 145"/>
                    <a:gd name="T3" fmla="*/ 315 h 327"/>
                    <a:gd name="T4" fmla="*/ 133 w 145"/>
                    <a:gd name="T5" fmla="*/ 285 h 327"/>
                    <a:gd name="T6" fmla="*/ 145 w 145"/>
                    <a:gd name="T7" fmla="*/ 230 h 327"/>
                    <a:gd name="T8" fmla="*/ 145 w 145"/>
                    <a:gd name="T9" fmla="*/ 170 h 327"/>
                    <a:gd name="T10" fmla="*/ 133 w 145"/>
                    <a:gd name="T11" fmla="*/ 103 h 327"/>
                    <a:gd name="T12" fmla="*/ 115 w 145"/>
                    <a:gd name="T13" fmla="*/ 55 h 327"/>
                    <a:gd name="T14" fmla="*/ 91 w 145"/>
                    <a:gd name="T15" fmla="*/ 18 h 327"/>
                    <a:gd name="T16" fmla="*/ 66 w 145"/>
                    <a:gd name="T17" fmla="*/ 0 h 327"/>
                    <a:gd name="T18" fmla="*/ 36 w 145"/>
                    <a:gd name="T19" fmla="*/ 12 h 327"/>
                    <a:gd name="T20" fmla="*/ 18 w 145"/>
                    <a:gd name="T21" fmla="*/ 49 h 327"/>
                    <a:gd name="T22" fmla="*/ 0 w 145"/>
                    <a:gd name="T23" fmla="*/ 97 h 327"/>
                    <a:gd name="T24" fmla="*/ 0 w 145"/>
                    <a:gd name="T25" fmla="*/ 158 h 327"/>
                    <a:gd name="T26" fmla="*/ 6 w 145"/>
                    <a:gd name="T27" fmla="*/ 224 h 327"/>
                    <a:gd name="T28" fmla="*/ 24 w 145"/>
                    <a:gd name="T29" fmla="*/ 279 h 327"/>
                    <a:gd name="T30" fmla="*/ 48 w 145"/>
                    <a:gd name="T31" fmla="*/ 315 h 327"/>
                    <a:gd name="T32" fmla="*/ 78 w 145"/>
                    <a:gd name="T33" fmla="*/ 327 h 3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327"/>
                    <a:gd name="T53" fmla="*/ 145 w 145"/>
                    <a:gd name="T54" fmla="*/ 327 h 3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327">
                      <a:moveTo>
                        <a:pt x="78" y="327"/>
                      </a:moveTo>
                      <a:lnTo>
                        <a:pt x="109" y="315"/>
                      </a:lnTo>
                      <a:lnTo>
                        <a:pt x="133" y="285"/>
                      </a:lnTo>
                      <a:lnTo>
                        <a:pt x="145" y="230"/>
                      </a:lnTo>
                      <a:lnTo>
                        <a:pt x="145" y="170"/>
                      </a:lnTo>
                      <a:lnTo>
                        <a:pt x="133" y="103"/>
                      </a:lnTo>
                      <a:lnTo>
                        <a:pt x="115" y="55"/>
                      </a:lnTo>
                      <a:lnTo>
                        <a:pt x="91" y="18"/>
                      </a:lnTo>
                      <a:lnTo>
                        <a:pt x="66" y="0"/>
                      </a:lnTo>
                      <a:lnTo>
                        <a:pt x="36" y="12"/>
                      </a:lnTo>
                      <a:lnTo>
                        <a:pt x="18" y="49"/>
                      </a:lnTo>
                      <a:lnTo>
                        <a:pt x="0" y="97"/>
                      </a:lnTo>
                      <a:lnTo>
                        <a:pt x="0" y="158"/>
                      </a:lnTo>
                      <a:lnTo>
                        <a:pt x="6" y="224"/>
                      </a:lnTo>
                      <a:lnTo>
                        <a:pt x="24" y="279"/>
                      </a:lnTo>
                      <a:lnTo>
                        <a:pt x="48" y="315"/>
                      </a:lnTo>
                      <a:lnTo>
                        <a:pt x="78" y="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2" name="Freeform 1180"/>
                <p:cNvSpPr>
                  <a:spLocks/>
                </p:cNvSpPr>
                <p:nvPr/>
              </p:nvSpPr>
              <p:spPr bwMode="auto">
                <a:xfrm rot="719888">
                  <a:off x="6128" y="12059"/>
                  <a:ext cx="297" cy="308"/>
                </a:xfrm>
                <a:custGeom>
                  <a:avLst/>
                  <a:gdLst>
                    <a:gd name="T0" fmla="*/ 0 w 297"/>
                    <a:gd name="T1" fmla="*/ 97 h 308"/>
                    <a:gd name="T2" fmla="*/ 0 w 297"/>
                    <a:gd name="T3" fmla="*/ 60 h 308"/>
                    <a:gd name="T4" fmla="*/ 18 w 297"/>
                    <a:gd name="T5" fmla="*/ 42 h 308"/>
                    <a:gd name="T6" fmla="*/ 42 w 297"/>
                    <a:gd name="T7" fmla="*/ 30 h 308"/>
                    <a:gd name="T8" fmla="*/ 79 w 297"/>
                    <a:gd name="T9" fmla="*/ 24 h 308"/>
                    <a:gd name="T10" fmla="*/ 121 w 297"/>
                    <a:gd name="T11" fmla="*/ 24 h 308"/>
                    <a:gd name="T12" fmla="*/ 163 w 297"/>
                    <a:gd name="T13" fmla="*/ 18 h 308"/>
                    <a:gd name="T14" fmla="*/ 206 w 297"/>
                    <a:gd name="T15" fmla="*/ 12 h 308"/>
                    <a:gd name="T16" fmla="*/ 248 w 297"/>
                    <a:gd name="T17" fmla="*/ 0 h 308"/>
                    <a:gd name="T18" fmla="*/ 260 w 297"/>
                    <a:gd name="T19" fmla="*/ 48 h 308"/>
                    <a:gd name="T20" fmla="*/ 272 w 297"/>
                    <a:gd name="T21" fmla="*/ 97 h 308"/>
                    <a:gd name="T22" fmla="*/ 291 w 297"/>
                    <a:gd name="T23" fmla="*/ 151 h 308"/>
                    <a:gd name="T24" fmla="*/ 297 w 297"/>
                    <a:gd name="T25" fmla="*/ 212 h 308"/>
                    <a:gd name="T26" fmla="*/ 279 w 297"/>
                    <a:gd name="T27" fmla="*/ 242 h 308"/>
                    <a:gd name="T28" fmla="*/ 248 w 297"/>
                    <a:gd name="T29" fmla="*/ 266 h 308"/>
                    <a:gd name="T30" fmla="*/ 218 w 297"/>
                    <a:gd name="T31" fmla="*/ 284 h 308"/>
                    <a:gd name="T32" fmla="*/ 182 w 297"/>
                    <a:gd name="T33" fmla="*/ 296 h 308"/>
                    <a:gd name="T34" fmla="*/ 145 w 297"/>
                    <a:gd name="T35" fmla="*/ 308 h 308"/>
                    <a:gd name="T36" fmla="*/ 109 w 297"/>
                    <a:gd name="T37" fmla="*/ 308 h 308"/>
                    <a:gd name="T38" fmla="*/ 79 w 297"/>
                    <a:gd name="T39" fmla="*/ 308 h 308"/>
                    <a:gd name="T40" fmla="*/ 60 w 297"/>
                    <a:gd name="T41" fmla="*/ 302 h 308"/>
                    <a:gd name="T42" fmla="*/ 36 w 297"/>
                    <a:gd name="T43" fmla="*/ 272 h 308"/>
                    <a:gd name="T44" fmla="*/ 18 w 297"/>
                    <a:gd name="T45" fmla="*/ 218 h 308"/>
                    <a:gd name="T46" fmla="*/ 6 w 297"/>
                    <a:gd name="T47" fmla="*/ 157 h 308"/>
                    <a:gd name="T48" fmla="*/ 0 w 297"/>
                    <a:gd name="T49" fmla="*/ 97 h 3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97"/>
                    <a:gd name="T76" fmla="*/ 0 h 308"/>
                    <a:gd name="T77" fmla="*/ 297 w 297"/>
                    <a:gd name="T78" fmla="*/ 308 h 3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97" h="308">
                      <a:moveTo>
                        <a:pt x="0" y="97"/>
                      </a:moveTo>
                      <a:lnTo>
                        <a:pt x="0" y="60"/>
                      </a:lnTo>
                      <a:lnTo>
                        <a:pt x="18" y="42"/>
                      </a:lnTo>
                      <a:lnTo>
                        <a:pt x="42" y="30"/>
                      </a:lnTo>
                      <a:lnTo>
                        <a:pt x="79" y="24"/>
                      </a:lnTo>
                      <a:lnTo>
                        <a:pt x="121" y="24"/>
                      </a:lnTo>
                      <a:lnTo>
                        <a:pt x="163" y="18"/>
                      </a:lnTo>
                      <a:lnTo>
                        <a:pt x="206" y="12"/>
                      </a:lnTo>
                      <a:lnTo>
                        <a:pt x="248" y="0"/>
                      </a:lnTo>
                      <a:lnTo>
                        <a:pt x="260" y="48"/>
                      </a:lnTo>
                      <a:lnTo>
                        <a:pt x="272" y="97"/>
                      </a:lnTo>
                      <a:lnTo>
                        <a:pt x="291" y="151"/>
                      </a:lnTo>
                      <a:lnTo>
                        <a:pt x="297" y="212"/>
                      </a:lnTo>
                      <a:lnTo>
                        <a:pt x="279" y="242"/>
                      </a:lnTo>
                      <a:lnTo>
                        <a:pt x="248" y="266"/>
                      </a:lnTo>
                      <a:lnTo>
                        <a:pt x="218" y="284"/>
                      </a:lnTo>
                      <a:lnTo>
                        <a:pt x="182" y="296"/>
                      </a:lnTo>
                      <a:lnTo>
                        <a:pt x="145" y="308"/>
                      </a:lnTo>
                      <a:lnTo>
                        <a:pt x="109" y="308"/>
                      </a:lnTo>
                      <a:lnTo>
                        <a:pt x="79" y="308"/>
                      </a:lnTo>
                      <a:lnTo>
                        <a:pt x="60" y="302"/>
                      </a:lnTo>
                      <a:lnTo>
                        <a:pt x="36" y="272"/>
                      </a:lnTo>
                      <a:lnTo>
                        <a:pt x="18" y="218"/>
                      </a:lnTo>
                      <a:lnTo>
                        <a:pt x="6" y="15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3" name="Freeform 1181"/>
                <p:cNvSpPr>
                  <a:spLocks/>
                </p:cNvSpPr>
                <p:nvPr/>
              </p:nvSpPr>
              <p:spPr bwMode="auto">
                <a:xfrm rot="719888">
                  <a:off x="11254" y="11996"/>
                  <a:ext cx="346" cy="314"/>
                </a:xfrm>
                <a:custGeom>
                  <a:avLst/>
                  <a:gdLst>
                    <a:gd name="T0" fmla="*/ 339 w 346"/>
                    <a:gd name="T1" fmla="*/ 0 h 314"/>
                    <a:gd name="T2" fmla="*/ 346 w 346"/>
                    <a:gd name="T3" fmla="*/ 66 h 314"/>
                    <a:gd name="T4" fmla="*/ 346 w 346"/>
                    <a:gd name="T5" fmla="*/ 127 h 314"/>
                    <a:gd name="T6" fmla="*/ 327 w 346"/>
                    <a:gd name="T7" fmla="*/ 181 h 314"/>
                    <a:gd name="T8" fmla="*/ 297 w 346"/>
                    <a:gd name="T9" fmla="*/ 230 h 314"/>
                    <a:gd name="T10" fmla="*/ 255 w 346"/>
                    <a:gd name="T11" fmla="*/ 266 h 314"/>
                    <a:gd name="T12" fmla="*/ 206 w 346"/>
                    <a:gd name="T13" fmla="*/ 296 h 314"/>
                    <a:gd name="T14" fmla="*/ 146 w 346"/>
                    <a:gd name="T15" fmla="*/ 314 h 314"/>
                    <a:gd name="T16" fmla="*/ 79 w 346"/>
                    <a:gd name="T17" fmla="*/ 314 h 314"/>
                    <a:gd name="T18" fmla="*/ 18 w 346"/>
                    <a:gd name="T19" fmla="*/ 290 h 314"/>
                    <a:gd name="T20" fmla="*/ 0 w 346"/>
                    <a:gd name="T21" fmla="*/ 230 h 314"/>
                    <a:gd name="T22" fmla="*/ 6 w 346"/>
                    <a:gd name="T23" fmla="*/ 169 h 314"/>
                    <a:gd name="T24" fmla="*/ 42 w 346"/>
                    <a:gd name="T25" fmla="*/ 121 h 314"/>
                    <a:gd name="T26" fmla="*/ 67 w 346"/>
                    <a:gd name="T27" fmla="*/ 109 h 314"/>
                    <a:gd name="T28" fmla="*/ 85 w 346"/>
                    <a:gd name="T29" fmla="*/ 109 h 314"/>
                    <a:gd name="T30" fmla="*/ 103 w 346"/>
                    <a:gd name="T31" fmla="*/ 109 h 314"/>
                    <a:gd name="T32" fmla="*/ 121 w 346"/>
                    <a:gd name="T33" fmla="*/ 109 h 314"/>
                    <a:gd name="T34" fmla="*/ 152 w 346"/>
                    <a:gd name="T35" fmla="*/ 103 h 314"/>
                    <a:gd name="T36" fmla="*/ 194 w 346"/>
                    <a:gd name="T37" fmla="*/ 84 h 314"/>
                    <a:gd name="T38" fmla="*/ 255 w 346"/>
                    <a:gd name="T39" fmla="*/ 54 h 314"/>
                    <a:gd name="T40" fmla="*/ 339 w 346"/>
                    <a:gd name="T41" fmla="*/ 0 h 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46"/>
                    <a:gd name="T64" fmla="*/ 0 h 314"/>
                    <a:gd name="T65" fmla="*/ 346 w 346"/>
                    <a:gd name="T66" fmla="*/ 314 h 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46" h="314">
                      <a:moveTo>
                        <a:pt x="339" y="0"/>
                      </a:moveTo>
                      <a:lnTo>
                        <a:pt x="346" y="66"/>
                      </a:lnTo>
                      <a:lnTo>
                        <a:pt x="346" y="127"/>
                      </a:lnTo>
                      <a:lnTo>
                        <a:pt x="327" y="181"/>
                      </a:lnTo>
                      <a:lnTo>
                        <a:pt x="297" y="230"/>
                      </a:lnTo>
                      <a:lnTo>
                        <a:pt x="255" y="266"/>
                      </a:lnTo>
                      <a:lnTo>
                        <a:pt x="206" y="296"/>
                      </a:lnTo>
                      <a:lnTo>
                        <a:pt x="146" y="314"/>
                      </a:lnTo>
                      <a:lnTo>
                        <a:pt x="79" y="314"/>
                      </a:lnTo>
                      <a:lnTo>
                        <a:pt x="18" y="290"/>
                      </a:lnTo>
                      <a:lnTo>
                        <a:pt x="0" y="230"/>
                      </a:lnTo>
                      <a:lnTo>
                        <a:pt x="6" y="169"/>
                      </a:lnTo>
                      <a:lnTo>
                        <a:pt x="42" y="121"/>
                      </a:lnTo>
                      <a:lnTo>
                        <a:pt x="67" y="109"/>
                      </a:lnTo>
                      <a:lnTo>
                        <a:pt x="85" y="109"/>
                      </a:lnTo>
                      <a:lnTo>
                        <a:pt x="103" y="109"/>
                      </a:lnTo>
                      <a:lnTo>
                        <a:pt x="121" y="109"/>
                      </a:lnTo>
                      <a:lnTo>
                        <a:pt x="152" y="103"/>
                      </a:lnTo>
                      <a:lnTo>
                        <a:pt x="194" y="84"/>
                      </a:lnTo>
                      <a:lnTo>
                        <a:pt x="255" y="5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4" name="Freeform 1182"/>
                <p:cNvSpPr>
                  <a:spLocks/>
                </p:cNvSpPr>
                <p:nvPr/>
              </p:nvSpPr>
              <p:spPr bwMode="auto">
                <a:xfrm>
                  <a:off x="6431" y="10036"/>
                  <a:ext cx="5048" cy="2234"/>
                </a:xfrm>
                <a:custGeom>
                  <a:avLst/>
                  <a:gdLst>
                    <a:gd name="T0" fmla="*/ 3626 w 5048"/>
                    <a:gd name="T1" fmla="*/ 699 h 2234"/>
                    <a:gd name="T2" fmla="*/ 3382 w 5048"/>
                    <a:gd name="T3" fmla="*/ 827 h 2234"/>
                    <a:gd name="T4" fmla="*/ 3245 w 5048"/>
                    <a:gd name="T5" fmla="*/ 711 h 2234"/>
                    <a:gd name="T6" fmla="*/ 3130 w 5048"/>
                    <a:gd name="T7" fmla="*/ 470 h 2234"/>
                    <a:gd name="T8" fmla="*/ 2991 w 5048"/>
                    <a:gd name="T9" fmla="*/ 335 h 2234"/>
                    <a:gd name="T10" fmla="*/ 2924 w 5048"/>
                    <a:gd name="T11" fmla="*/ 210 h 2234"/>
                    <a:gd name="T12" fmla="*/ 2801 w 5048"/>
                    <a:gd name="T13" fmla="*/ 85 h 2234"/>
                    <a:gd name="T14" fmla="*/ 2562 w 5048"/>
                    <a:gd name="T15" fmla="*/ 47 h 2234"/>
                    <a:gd name="T16" fmla="*/ 2274 w 5048"/>
                    <a:gd name="T17" fmla="*/ 4 h 2234"/>
                    <a:gd name="T18" fmla="*/ 1969 w 5048"/>
                    <a:gd name="T19" fmla="*/ 38 h 2234"/>
                    <a:gd name="T20" fmla="*/ 1729 w 5048"/>
                    <a:gd name="T21" fmla="*/ 61 h 2234"/>
                    <a:gd name="T22" fmla="*/ 1449 w 5048"/>
                    <a:gd name="T23" fmla="*/ 94 h 2234"/>
                    <a:gd name="T24" fmla="*/ 1211 w 5048"/>
                    <a:gd name="T25" fmla="*/ 279 h 2234"/>
                    <a:gd name="T26" fmla="*/ 1038 w 5048"/>
                    <a:gd name="T27" fmla="*/ 601 h 2234"/>
                    <a:gd name="T28" fmla="*/ 910 w 5048"/>
                    <a:gd name="T29" fmla="*/ 878 h 2234"/>
                    <a:gd name="T30" fmla="*/ 628 w 5048"/>
                    <a:gd name="T31" fmla="*/ 1071 h 2234"/>
                    <a:gd name="T32" fmla="*/ 382 w 5048"/>
                    <a:gd name="T33" fmla="*/ 1149 h 2234"/>
                    <a:gd name="T34" fmla="*/ 248 w 5048"/>
                    <a:gd name="T35" fmla="*/ 1225 h 2234"/>
                    <a:gd name="T36" fmla="*/ 104 w 5048"/>
                    <a:gd name="T37" fmla="*/ 1492 h 2234"/>
                    <a:gd name="T38" fmla="*/ 30 w 5048"/>
                    <a:gd name="T39" fmla="*/ 1842 h 2234"/>
                    <a:gd name="T40" fmla="*/ 99 w 5048"/>
                    <a:gd name="T41" fmla="*/ 2011 h 2234"/>
                    <a:gd name="T42" fmla="*/ 140 w 5048"/>
                    <a:gd name="T43" fmla="*/ 2168 h 2234"/>
                    <a:gd name="T44" fmla="*/ 221 w 5048"/>
                    <a:gd name="T45" fmla="*/ 2198 h 2234"/>
                    <a:gd name="T46" fmla="*/ 377 w 5048"/>
                    <a:gd name="T47" fmla="*/ 2193 h 2234"/>
                    <a:gd name="T48" fmla="*/ 495 w 5048"/>
                    <a:gd name="T49" fmla="*/ 2076 h 2234"/>
                    <a:gd name="T50" fmla="*/ 670 w 5048"/>
                    <a:gd name="T51" fmla="*/ 1921 h 2234"/>
                    <a:gd name="T52" fmla="*/ 888 w 5048"/>
                    <a:gd name="T53" fmla="*/ 1801 h 2234"/>
                    <a:gd name="T54" fmla="*/ 1132 w 5048"/>
                    <a:gd name="T55" fmla="*/ 1729 h 2234"/>
                    <a:gd name="T56" fmla="*/ 1379 w 5048"/>
                    <a:gd name="T57" fmla="*/ 1707 h 2234"/>
                    <a:gd name="T58" fmla="*/ 1602 w 5048"/>
                    <a:gd name="T59" fmla="*/ 1736 h 2234"/>
                    <a:gd name="T60" fmla="*/ 1768 w 5048"/>
                    <a:gd name="T61" fmla="*/ 1802 h 2234"/>
                    <a:gd name="T62" fmla="*/ 1906 w 5048"/>
                    <a:gd name="T63" fmla="*/ 1967 h 2234"/>
                    <a:gd name="T64" fmla="*/ 1999 w 5048"/>
                    <a:gd name="T65" fmla="*/ 2204 h 2234"/>
                    <a:gd name="T66" fmla="*/ 2156 w 5048"/>
                    <a:gd name="T67" fmla="*/ 2132 h 2234"/>
                    <a:gd name="T68" fmla="*/ 2403 w 5048"/>
                    <a:gd name="T69" fmla="*/ 2111 h 2234"/>
                    <a:gd name="T70" fmla="*/ 2579 w 5048"/>
                    <a:gd name="T71" fmla="*/ 2216 h 2234"/>
                    <a:gd name="T72" fmla="*/ 2692 w 5048"/>
                    <a:gd name="T73" fmla="*/ 2122 h 2234"/>
                    <a:gd name="T74" fmla="*/ 2826 w 5048"/>
                    <a:gd name="T75" fmla="*/ 2071 h 2234"/>
                    <a:gd name="T76" fmla="*/ 2935 w 5048"/>
                    <a:gd name="T77" fmla="*/ 2143 h 2234"/>
                    <a:gd name="T78" fmla="*/ 2974 w 5048"/>
                    <a:gd name="T79" fmla="*/ 2220 h 2234"/>
                    <a:gd name="T80" fmla="*/ 3078 w 5048"/>
                    <a:gd name="T81" fmla="*/ 2230 h 2234"/>
                    <a:gd name="T82" fmla="*/ 3220 w 5048"/>
                    <a:gd name="T83" fmla="*/ 2142 h 2234"/>
                    <a:gd name="T84" fmla="*/ 3349 w 5048"/>
                    <a:gd name="T85" fmla="*/ 2033 h 2234"/>
                    <a:gd name="T86" fmla="*/ 3524 w 5048"/>
                    <a:gd name="T87" fmla="*/ 1879 h 2234"/>
                    <a:gd name="T88" fmla="*/ 3725 w 5048"/>
                    <a:gd name="T89" fmla="*/ 1748 h 2234"/>
                    <a:gd name="T90" fmla="*/ 3906 w 5048"/>
                    <a:gd name="T91" fmla="*/ 1687 h 2234"/>
                    <a:gd name="T92" fmla="*/ 4148 w 5048"/>
                    <a:gd name="T93" fmla="*/ 1652 h 2234"/>
                    <a:gd name="T94" fmla="*/ 4564 w 5048"/>
                    <a:gd name="T95" fmla="*/ 1709 h 2234"/>
                    <a:gd name="T96" fmla="*/ 4825 w 5048"/>
                    <a:gd name="T97" fmla="*/ 1939 h 2234"/>
                    <a:gd name="T98" fmla="*/ 4964 w 5048"/>
                    <a:gd name="T99" fmla="*/ 1956 h 2234"/>
                    <a:gd name="T100" fmla="*/ 5042 w 5048"/>
                    <a:gd name="T101" fmla="*/ 1879 h 2234"/>
                    <a:gd name="T102" fmla="*/ 4978 w 5048"/>
                    <a:gd name="T103" fmla="*/ 1686 h 2234"/>
                    <a:gd name="T104" fmla="*/ 5035 w 5048"/>
                    <a:gd name="T105" fmla="*/ 1475 h 2234"/>
                    <a:gd name="T106" fmla="*/ 4980 w 5048"/>
                    <a:gd name="T107" fmla="*/ 1327 h 2234"/>
                    <a:gd name="T108" fmla="*/ 4922 w 5048"/>
                    <a:gd name="T109" fmla="*/ 1018 h 2234"/>
                    <a:gd name="T110" fmla="*/ 4795 w 5048"/>
                    <a:gd name="T111" fmla="*/ 1022 h 22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48"/>
                    <a:gd name="T169" fmla="*/ 0 h 2234"/>
                    <a:gd name="T170" fmla="*/ 5048 w 5048"/>
                    <a:gd name="T171" fmla="*/ 2234 h 22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48" h="2234">
                      <a:moveTo>
                        <a:pt x="4021" y="765"/>
                      </a:moveTo>
                      <a:lnTo>
                        <a:pt x="3872" y="709"/>
                      </a:lnTo>
                      <a:lnTo>
                        <a:pt x="3626" y="699"/>
                      </a:lnTo>
                      <a:lnTo>
                        <a:pt x="3559" y="747"/>
                      </a:lnTo>
                      <a:lnTo>
                        <a:pt x="3481" y="799"/>
                      </a:lnTo>
                      <a:lnTo>
                        <a:pt x="3382" y="827"/>
                      </a:lnTo>
                      <a:lnTo>
                        <a:pt x="3328" y="816"/>
                      </a:lnTo>
                      <a:lnTo>
                        <a:pt x="3282" y="775"/>
                      </a:lnTo>
                      <a:lnTo>
                        <a:pt x="3245" y="711"/>
                      </a:lnTo>
                      <a:lnTo>
                        <a:pt x="3207" y="630"/>
                      </a:lnTo>
                      <a:lnTo>
                        <a:pt x="3169" y="547"/>
                      </a:lnTo>
                      <a:lnTo>
                        <a:pt x="3130" y="470"/>
                      </a:lnTo>
                      <a:lnTo>
                        <a:pt x="3081" y="404"/>
                      </a:lnTo>
                      <a:lnTo>
                        <a:pt x="3016" y="360"/>
                      </a:lnTo>
                      <a:lnTo>
                        <a:pt x="2991" y="335"/>
                      </a:lnTo>
                      <a:lnTo>
                        <a:pt x="2968" y="300"/>
                      </a:lnTo>
                      <a:lnTo>
                        <a:pt x="2945" y="258"/>
                      </a:lnTo>
                      <a:lnTo>
                        <a:pt x="2924" y="210"/>
                      </a:lnTo>
                      <a:lnTo>
                        <a:pt x="2892" y="160"/>
                      </a:lnTo>
                      <a:lnTo>
                        <a:pt x="2850" y="120"/>
                      </a:lnTo>
                      <a:lnTo>
                        <a:pt x="2801" y="85"/>
                      </a:lnTo>
                      <a:lnTo>
                        <a:pt x="2731" y="70"/>
                      </a:lnTo>
                      <a:lnTo>
                        <a:pt x="2652" y="60"/>
                      </a:lnTo>
                      <a:lnTo>
                        <a:pt x="2562" y="47"/>
                      </a:lnTo>
                      <a:lnTo>
                        <a:pt x="2467" y="27"/>
                      </a:lnTo>
                      <a:lnTo>
                        <a:pt x="2371" y="12"/>
                      </a:lnTo>
                      <a:lnTo>
                        <a:pt x="2274" y="4"/>
                      </a:lnTo>
                      <a:lnTo>
                        <a:pt x="2169" y="0"/>
                      </a:lnTo>
                      <a:lnTo>
                        <a:pt x="2068" y="9"/>
                      </a:lnTo>
                      <a:lnTo>
                        <a:pt x="1969" y="38"/>
                      </a:lnTo>
                      <a:lnTo>
                        <a:pt x="1897" y="54"/>
                      </a:lnTo>
                      <a:lnTo>
                        <a:pt x="1815" y="61"/>
                      </a:lnTo>
                      <a:lnTo>
                        <a:pt x="1729" y="61"/>
                      </a:lnTo>
                      <a:lnTo>
                        <a:pt x="1635" y="66"/>
                      </a:lnTo>
                      <a:lnTo>
                        <a:pt x="1541" y="71"/>
                      </a:lnTo>
                      <a:lnTo>
                        <a:pt x="1449" y="94"/>
                      </a:lnTo>
                      <a:lnTo>
                        <a:pt x="1362" y="126"/>
                      </a:lnTo>
                      <a:lnTo>
                        <a:pt x="1287" y="184"/>
                      </a:lnTo>
                      <a:lnTo>
                        <a:pt x="1211" y="279"/>
                      </a:lnTo>
                      <a:lnTo>
                        <a:pt x="1145" y="383"/>
                      </a:lnTo>
                      <a:lnTo>
                        <a:pt x="1091" y="495"/>
                      </a:lnTo>
                      <a:lnTo>
                        <a:pt x="1038" y="601"/>
                      </a:lnTo>
                      <a:lnTo>
                        <a:pt x="996" y="710"/>
                      </a:lnTo>
                      <a:lnTo>
                        <a:pt x="952" y="799"/>
                      </a:lnTo>
                      <a:lnTo>
                        <a:pt x="910" y="878"/>
                      </a:lnTo>
                      <a:lnTo>
                        <a:pt x="864" y="923"/>
                      </a:lnTo>
                      <a:lnTo>
                        <a:pt x="735" y="1007"/>
                      </a:lnTo>
                      <a:lnTo>
                        <a:pt x="628" y="1071"/>
                      </a:lnTo>
                      <a:lnTo>
                        <a:pt x="528" y="1106"/>
                      </a:lnTo>
                      <a:lnTo>
                        <a:pt x="447" y="1132"/>
                      </a:lnTo>
                      <a:lnTo>
                        <a:pt x="382" y="1149"/>
                      </a:lnTo>
                      <a:lnTo>
                        <a:pt x="322" y="1167"/>
                      </a:lnTo>
                      <a:lnTo>
                        <a:pt x="280" y="1189"/>
                      </a:lnTo>
                      <a:lnTo>
                        <a:pt x="248" y="1225"/>
                      </a:lnTo>
                      <a:lnTo>
                        <a:pt x="210" y="1286"/>
                      </a:lnTo>
                      <a:lnTo>
                        <a:pt x="155" y="1373"/>
                      </a:lnTo>
                      <a:lnTo>
                        <a:pt x="104" y="1492"/>
                      </a:lnTo>
                      <a:lnTo>
                        <a:pt x="89" y="1619"/>
                      </a:lnTo>
                      <a:lnTo>
                        <a:pt x="77" y="1740"/>
                      </a:lnTo>
                      <a:lnTo>
                        <a:pt x="30" y="1842"/>
                      </a:lnTo>
                      <a:lnTo>
                        <a:pt x="0" y="1922"/>
                      </a:lnTo>
                      <a:lnTo>
                        <a:pt x="29" y="1965"/>
                      </a:lnTo>
                      <a:lnTo>
                        <a:pt x="99" y="2011"/>
                      </a:lnTo>
                      <a:lnTo>
                        <a:pt x="138" y="2063"/>
                      </a:lnTo>
                      <a:lnTo>
                        <a:pt x="145" y="2119"/>
                      </a:lnTo>
                      <a:lnTo>
                        <a:pt x="140" y="2168"/>
                      </a:lnTo>
                      <a:lnTo>
                        <a:pt x="149" y="2183"/>
                      </a:lnTo>
                      <a:lnTo>
                        <a:pt x="180" y="2189"/>
                      </a:lnTo>
                      <a:lnTo>
                        <a:pt x="221" y="2198"/>
                      </a:lnTo>
                      <a:lnTo>
                        <a:pt x="270" y="2201"/>
                      </a:lnTo>
                      <a:lnTo>
                        <a:pt x="326" y="2201"/>
                      </a:lnTo>
                      <a:lnTo>
                        <a:pt x="377" y="2193"/>
                      </a:lnTo>
                      <a:lnTo>
                        <a:pt x="419" y="2172"/>
                      </a:lnTo>
                      <a:lnTo>
                        <a:pt x="450" y="2141"/>
                      </a:lnTo>
                      <a:lnTo>
                        <a:pt x="495" y="2076"/>
                      </a:lnTo>
                      <a:lnTo>
                        <a:pt x="544" y="2018"/>
                      </a:lnTo>
                      <a:lnTo>
                        <a:pt x="604" y="1970"/>
                      </a:lnTo>
                      <a:lnTo>
                        <a:pt x="670" y="1921"/>
                      </a:lnTo>
                      <a:lnTo>
                        <a:pt x="742" y="1875"/>
                      </a:lnTo>
                      <a:lnTo>
                        <a:pt x="812" y="1834"/>
                      </a:lnTo>
                      <a:lnTo>
                        <a:pt x="888" y="1801"/>
                      </a:lnTo>
                      <a:lnTo>
                        <a:pt x="968" y="1775"/>
                      </a:lnTo>
                      <a:lnTo>
                        <a:pt x="1053" y="1749"/>
                      </a:lnTo>
                      <a:lnTo>
                        <a:pt x="1132" y="1729"/>
                      </a:lnTo>
                      <a:lnTo>
                        <a:pt x="1216" y="1716"/>
                      </a:lnTo>
                      <a:lnTo>
                        <a:pt x="1298" y="1708"/>
                      </a:lnTo>
                      <a:lnTo>
                        <a:pt x="1379" y="1707"/>
                      </a:lnTo>
                      <a:lnTo>
                        <a:pt x="1458" y="1712"/>
                      </a:lnTo>
                      <a:lnTo>
                        <a:pt x="1531" y="1721"/>
                      </a:lnTo>
                      <a:lnTo>
                        <a:pt x="1602" y="1736"/>
                      </a:lnTo>
                      <a:lnTo>
                        <a:pt x="1660" y="1755"/>
                      </a:lnTo>
                      <a:lnTo>
                        <a:pt x="1718" y="1773"/>
                      </a:lnTo>
                      <a:lnTo>
                        <a:pt x="1768" y="1802"/>
                      </a:lnTo>
                      <a:lnTo>
                        <a:pt x="1814" y="1844"/>
                      </a:lnTo>
                      <a:lnTo>
                        <a:pt x="1859" y="1896"/>
                      </a:lnTo>
                      <a:lnTo>
                        <a:pt x="1906" y="1967"/>
                      </a:lnTo>
                      <a:lnTo>
                        <a:pt x="1943" y="2056"/>
                      </a:lnTo>
                      <a:lnTo>
                        <a:pt x="1975" y="2168"/>
                      </a:lnTo>
                      <a:lnTo>
                        <a:pt x="1999" y="2204"/>
                      </a:lnTo>
                      <a:lnTo>
                        <a:pt x="2036" y="2199"/>
                      </a:lnTo>
                      <a:lnTo>
                        <a:pt x="2093" y="2169"/>
                      </a:lnTo>
                      <a:lnTo>
                        <a:pt x="2156" y="2132"/>
                      </a:lnTo>
                      <a:lnTo>
                        <a:pt x="2231" y="2099"/>
                      </a:lnTo>
                      <a:lnTo>
                        <a:pt x="2315" y="2086"/>
                      </a:lnTo>
                      <a:lnTo>
                        <a:pt x="2403" y="2111"/>
                      </a:lnTo>
                      <a:lnTo>
                        <a:pt x="2498" y="2186"/>
                      </a:lnTo>
                      <a:lnTo>
                        <a:pt x="2535" y="2212"/>
                      </a:lnTo>
                      <a:lnTo>
                        <a:pt x="2579" y="2216"/>
                      </a:lnTo>
                      <a:lnTo>
                        <a:pt x="2614" y="2192"/>
                      </a:lnTo>
                      <a:lnTo>
                        <a:pt x="2651" y="2163"/>
                      </a:lnTo>
                      <a:lnTo>
                        <a:pt x="2692" y="2122"/>
                      </a:lnTo>
                      <a:lnTo>
                        <a:pt x="2728" y="2093"/>
                      </a:lnTo>
                      <a:lnTo>
                        <a:pt x="2776" y="2072"/>
                      </a:lnTo>
                      <a:lnTo>
                        <a:pt x="2826" y="2071"/>
                      </a:lnTo>
                      <a:lnTo>
                        <a:pt x="2878" y="2088"/>
                      </a:lnTo>
                      <a:lnTo>
                        <a:pt x="2916" y="2114"/>
                      </a:lnTo>
                      <a:lnTo>
                        <a:pt x="2935" y="2143"/>
                      </a:lnTo>
                      <a:lnTo>
                        <a:pt x="2947" y="2170"/>
                      </a:lnTo>
                      <a:lnTo>
                        <a:pt x="2961" y="2199"/>
                      </a:lnTo>
                      <a:lnTo>
                        <a:pt x="2974" y="2220"/>
                      </a:lnTo>
                      <a:lnTo>
                        <a:pt x="2997" y="2231"/>
                      </a:lnTo>
                      <a:lnTo>
                        <a:pt x="3039" y="2234"/>
                      </a:lnTo>
                      <a:lnTo>
                        <a:pt x="3078" y="2230"/>
                      </a:lnTo>
                      <a:lnTo>
                        <a:pt x="3119" y="2207"/>
                      </a:lnTo>
                      <a:lnTo>
                        <a:pt x="3169" y="2180"/>
                      </a:lnTo>
                      <a:lnTo>
                        <a:pt x="3220" y="2142"/>
                      </a:lnTo>
                      <a:lnTo>
                        <a:pt x="3264" y="2108"/>
                      </a:lnTo>
                      <a:lnTo>
                        <a:pt x="3310" y="2068"/>
                      </a:lnTo>
                      <a:lnTo>
                        <a:pt x="3349" y="2033"/>
                      </a:lnTo>
                      <a:lnTo>
                        <a:pt x="3378" y="2008"/>
                      </a:lnTo>
                      <a:lnTo>
                        <a:pt x="3450" y="1937"/>
                      </a:lnTo>
                      <a:lnTo>
                        <a:pt x="3524" y="1879"/>
                      </a:lnTo>
                      <a:lnTo>
                        <a:pt x="3591" y="1824"/>
                      </a:lnTo>
                      <a:lnTo>
                        <a:pt x="3662" y="1784"/>
                      </a:lnTo>
                      <a:lnTo>
                        <a:pt x="3725" y="1748"/>
                      </a:lnTo>
                      <a:lnTo>
                        <a:pt x="3792" y="1725"/>
                      </a:lnTo>
                      <a:lnTo>
                        <a:pt x="3845" y="1706"/>
                      </a:lnTo>
                      <a:lnTo>
                        <a:pt x="3906" y="1687"/>
                      </a:lnTo>
                      <a:lnTo>
                        <a:pt x="3950" y="1678"/>
                      </a:lnTo>
                      <a:lnTo>
                        <a:pt x="4034" y="1665"/>
                      </a:lnTo>
                      <a:lnTo>
                        <a:pt x="4148" y="1652"/>
                      </a:lnTo>
                      <a:lnTo>
                        <a:pt x="4280" y="1649"/>
                      </a:lnTo>
                      <a:lnTo>
                        <a:pt x="4424" y="1667"/>
                      </a:lnTo>
                      <a:lnTo>
                        <a:pt x="4564" y="1709"/>
                      </a:lnTo>
                      <a:lnTo>
                        <a:pt x="4690" y="1786"/>
                      </a:lnTo>
                      <a:lnTo>
                        <a:pt x="4794" y="1907"/>
                      </a:lnTo>
                      <a:lnTo>
                        <a:pt x="4825" y="1939"/>
                      </a:lnTo>
                      <a:lnTo>
                        <a:pt x="4864" y="1959"/>
                      </a:lnTo>
                      <a:lnTo>
                        <a:pt x="4913" y="1963"/>
                      </a:lnTo>
                      <a:lnTo>
                        <a:pt x="4964" y="1956"/>
                      </a:lnTo>
                      <a:lnTo>
                        <a:pt x="5005" y="1940"/>
                      </a:lnTo>
                      <a:lnTo>
                        <a:pt x="5035" y="1915"/>
                      </a:lnTo>
                      <a:lnTo>
                        <a:pt x="5042" y="1879"/>
                      </a:lnTo>
                      <a:lnTo>
                        <a:pt x="5020" y="1838"/>
                      </a:lnTo>
                      <a:lnTo>
                        <a:pt x="4981" y="1761"/>
                      </a:lnTo>
                      <a:lnTo>
                        <a:pt x="4978" y="1686"/>
                      </a:lnTo>
                      <a:lnTo>
                        <a:pt x="4993" y="1615"/>
                      </a:lnTo>
                      <a:lnTo>
                        <a:pt x="5016" y="1539"/>
                      </a:lnTo>
                      <a:lnTo>
                        <a:pt x="5035" y="1475"/>
                      </a:lnTo>
                      <a:lnTo>
                        <a:pt x="5048" y="1416"/>
                      </a:lnTo>
                      <a:lnTo>
                        <a:pt x="5034" y="1364"/>
                      </a:lnTo>
                      <a:lnTo>
                        <a:pt x="4980" y="1327"/>
                      </a:lnTo>
                      <a:lnTo>
                        <a:pt x="4984" y="1162"/>
                      </a:lnTo>
                      <a:lnTo>
                        <a:pt x="4961" y="1064"/>
                      </a:lnTo>
                      <a:lnTo>
                        <a:pt x="4922" y="1018"/>
                      </a:lnTo>
                      <a:lnTo>
                        <a:pt x="4861" y="1012"/>
                      </a:lnTo>
                      <a:lnTo>
                        <a:pt x="4795" y="1028"/>
                      </a:lnTo>
                      <a:lnTo>
                        <a:pt x="4795" y="1022"/>
                      </a:lnTo>
                      <a:lnTo>
                        <a:pt x="4387" y="824"/>
                      </a:lnTo>
                    </a:path>
                  </a:pathLst>
                </a:custGeom>
                <a:solidFill>
                  <a:srgbClr val="00C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5" name="Freeform 1183"/>
                <p:cNvSpPr>
                  <a:spLocks/>
                </p:cNvSpPr>
                <p:nvPr/>
              </p:nvSpPr>
              <p:spPr bwMode="auto">
                <a:xfrm rot="719888">
                  <a:off x="8570" y="10268"/>
                  <a:ext cx="945" cy="636"/>
                </a:xfrm>
                <a:custGeom>
                  <a:avLst/>
                  <a:gdLst>
                    <a:gd name="T0" fmla="*/ 945 w 945"/>
                    <a:gd name="T1" fmla="*/ 436 h 636"/>
                    <a:gd name="T2" fmla="*/ 909 w 945"/>
                    <a:gd name="T3" fmla="*/ 454 h 636"/>
                    <a:gd name="T4" fmla="*/ 824 w 945"/>
                    <a:gd name="T5" fmla="*/ 490 h 636"/>
                    <a:gd name="T6" fmla="*/ 709 w 945"/>
                    <a:gd name="T7" fmla="*/ 527 h 636"/>
                    <a:gd name="T8" fmla="*/ 570 w 945"/>
                    <a:gd name="T9" fmla="*/ 563 h 636"/>
                    <a:gd name="T10" fmla="*/ 430 w 945"/>
                    <a:gd name="T11" fmla="*/ 599 h 636"/>
                    <a:gd name="T12" fmla="*/ 297 w 945"/>
                    <a:gd name="T13" fmla="*/ 624 h 636"/>
                    <a:gd name="T14" fmla="*/ 194 w 945"/>
                    <a:gd name="T15" fmla="*/ 636 h 636"/>
                    <a:gd name="T16" fmla="*/ 127 w 945"/>
                    <a:gd name="T17" fmla="*/ 630 h 636"/>
                    <a:gd name="T18" fmla="*/ 85 w 945"/>
                    <a:gd name="T19" fmla="*/ 545 h 636"/>
                    <a:gd name="T20" fmla="*/ 36 w 945"/>
                    <a:gd name="T21" fmla="*/ 369 h 636"/>
                    <a:gd name="T22" fmla="*/ 6 w 945"/>
                    <a:gd name="T23" fmla="*/ 188 h 636"/>
                    <a:gd name="T24" fmla="*/ 0 w 945"/>
                    <a:gd name="T25" fmla="*/ 91 h 636"/>
                    <a:gd name="T26" fmla="*/ 30 w 945"/>
                    <a:gd name="T27" fmla="*/ 79 h 636"/>
                    <a:gd name="T28" fmla="*/ 78 w 945"/>
                    <a:gd name="T29" fmla="*/ 61 h 636"/>
                    <a:gd name="T30" fmla="*/ 151 w 945"/>
                    <a:gd name="T31" fmla="*/ 49 h 636"/>
                    <a:gd name="T32" fmla="*/ 236 w 945"/>
                    <a:gd name="T33" fmla="*/ 30 h 636"/>
                    <a:gd name="T34" fmla="*/ 315 w 945"/>
                    <a:gd name="T35" fmla="*/ 18 h 636"/>
                    <a:gd name="T36" fmla="*/ 388 w 945"/>
                    <a:gd name="T37" fmla="*/ 6 h 636"/>
                    <a:gd name="T38" fmla="*/ 448 w 945"/>
                    <a:gd name="T39" fmla="*/ 0 h 636"/>
                    <a:gd name="T40" fmla="*/ 479 w 945"/>
                    <a:gd name="T41" fmla="*/ 0 h 636"/>
                    <a:gd name="T42" fmla="*/ 515 w 945"/>
                    <a:gd name="T43" fmla="*/ 18 h 636"/>
                    <a:gd name="T44" fmla="*/ 576 w 945"/>
                    <a:gd name="T45" fmla="*/ 61 h 636"/>
                    <a:gd name="T46" fmla="*/ 654 w 945"/>
                    <a:gd name="T47" fmla="*/ 127 h 636"/>
                    <a:gd name="T48" fmla="*/ 739 w 945"/>
                    <a:gd name="T49" fmla="*/ 200 h 636"/>
                    <a:gd name="T50" fmla="*/ 824 w 945"/>
                    <a:gd name="T51" fmla="*/ 279 h 636"/>
                    <a:gd name="T52" fmla="*/ 891 w 945"/>
                    <a:gd name="T53" fmla="*/ 345 h 636"/>
                    <a:gd name="T54" fmla="*/ 933 w 945"/>
                    <a:gd name="T55" fmla="*/ 400 h 636"/>
                    <a:gd name="T56" fmla="*/ 945 w 945"/>
                    <a:gd name="T57" fmla="*/ 436 h 6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45"/>
                    <a:gd name="T88" fmla="*/ 0 h 636"/>
                    <a:gd name="T89" fmla="*/ 945 w 945"/>
                    <a:gd name="T90" fmla="*/ 636 h 6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45" h="636">
                      <a:moveTo>
                        <a:pt x="945" y="436"/>
                      </a:moveTo>
                      <a:lnTo>
                        <a:pt x="909" y="454"/>
                      </a:lnTo>
                      <a:lnTo>
                        <a:pt x="824" y="490"/>
                      </a:lnTo>
                      <a:lnTo>
                        <a:pt x="709" y="527"/>
                      </a:lnTo>
                      <a:lnTo>
                        <a:pt x="570" y="563"/>
                      </a:lnTo>
                      <a:lnTo>
                        <a:pt x="430" y="599"/>
                      </a:lnTo>
                      <a:lnTo>
                        <a:pt x="297" y="624"/>
                      </a:lnTo>
                      <a:lnTo>
                        <a:pt x="194" y="636"/>
                      </a:lnTo>
                      <a:lnTo>
                        <a:pt x="127" y="630"/>
                      </a:lnTo>
                      <a:lnTo>
                        <a:pt x="85" y="545"/>
                      </a:lnTo>
                      <a:lnTo>
                        <a:pt x="36" y="369"/>
                      </a:lnTo>
                      <a:lnTo>
                        <a:pt x="6" y="188"/>
                      </a:lnTo>
                      <a:lnTo>
                        <a:pt x="0" y="91"/>
                      </a:lnTo>
                      <a:lnTo>
                        <a:pt x="30" y="79"/>
                      </a:lnTo>
                      <a:lnTo>
                        <a:pt x="78" y="61"/>
                      </a:lnTo>
                      <a:lnTo>
                        <a:pt x="151" y="49"/>
                      </a:lnTo>
                      <a:lnTo>
                        <a:pt x="236" y="30"/>
                      </a:lnTo>
                      <a:lnTo>
                        <a:pt x="315" y="18"/>
                      </a:lnTo>
                      <a:lnTo>
                        <a:pt x="388" y="6"/>
                      </a:lnTo>
                      <a:lnTo>
                        <a:pt x="448" y="0"/>
                      </a:lnTo>
                      <a:lnTo>
                        <a:pt x="479" y="0"/>
                      </a:lnTo>
                      <a:lnTo>
                        <a:pt x="515" y="18"/>
                      </a:lnTo>
                      <a:lnTo>
                        <a:pt x="576" y="61"/>
                      </a:lnTo>
                      <a:lnTo>
                        <a:pt x="654" y="127"/>
                      </a:lnTo>
                      <a:lnTo>
                        <a:pt x="739" y="200"/>
                      </a:lnTo>
                      <a:lnTo>
                        <a:pt x="824" y="279"/>
                      </a:lnTo>
                      <a:lnTo>
                        <a:pt x="891" y="345"/>
                      </a:lnTo>
                      <a:lnTo>
                        <a:pt x="933" y="400"/>
                      </a:lnTo>
                      <a:lnTo>
                        <a:pt x="945" y="4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6" name="Freeform 1184"/>
                <p:cNvSpPr>
                  <a:spLocks/>
                </p:cNvSpPr>
                <p:nvPr/>
              </p:nvSpPr>
              <p:spPr bwMode="auto">
                <a:xfrm rot="719888">
                  <a:off x="7731" y="10268"/>
                  <a:ext cx="697" cy="678"/>
                </a:xfrm>
                <a:custGeom>
                  <a:avLst/>
                  <a:gdLst>
                    <a:gd name="T0" fmla="*/ 546 w 697"/>
                    <a:gd name="T1" fmla="*/ 6 h 678"/>
                    <a:gd name="T2" fmla="*/ 588 w 697"/>
                    <a:gd name="T3" fmla="*/ 79 h 678"/>
                    <a:gd name="T4" fmla="*/ 631 w 697"/>
                    <a:gd name="T5" fmla="*/ 230 h 678"/>
                    <a:gd name="T6" fmla="*/ 667 w 697"/>
                    <a:gd name="T7" fmla="*/ 381 h 678"/>
                    <a:gd name="T8" fmla="*/ 697 w 697"/>
                    <a:gd name="T9" fmla="*/ 478 h 678"/>
                    <a:gd name="T10" fmla="*/ 679 w 697"/>
                    <a:gd name="T11" fmla="*/ 502 h 678"/>
                    <a:gd name="T12" fmla="*/ 607 w 697"/>
                    <a:gd name="T13" fmla="*/ 539 h 678"/>
                    <a:gd name="T14" fmla="*/ 503 w 697"/>
                    <a:gd name="T15" fmla="*/ 575 h 678"/>
                    <a:gd name="T16" fmla="*/ 376 w 697"/>
                    <a:gd name="T17" fmla="*/ 611 h 678"/>
                    <a:gd name="T18" fmla="*/ 249 w 697"/>
                    <a:gd name="T19" fmla="*/ 648 h 678"/>
                    <a:gd name="T20" fmla="*/ 134 w 697"/>
                    <a:gd name="T21" fmla="*/ 666 h 678"/>
                    <a:gd name="T22" fmla="*/ 49 w 697"/>
                    <a:gd name="T23" fmla="*/ 678 h 678"/>
                    <a:gd name="T24" fmla="*/ 12 w 697"/>
                    <a:gd name="T25" fmla="*/ 666 h 678"/>
                    <a:gd name="T26" fmla="*/ 0 w 697"/>
                    <a:gd name="T27" fmla="*/ 551 h 678"/>
                    <a:gd name="T28" fmla="*/ 12 w 697"/>
                    <a:gd name="T29" fmla="*/ 363 h 678"/>
                    <a:gd name="T30" fmla="*/ 55 w 697"/>
                    <a:gd name="T31" fmla="*/ 182 h 678"/>
                    <a:gd name="T32" fmla="*/ 140 w 697"/>
                    <a:gd name="T33" fmla="*/ 85 h 678"/>
                    <a:gd name="T34" fmla="*/ 194 w 697"/>
                    <a:gd name="T35" fmla="*/ 73 h 678"/>
                    <a:gd name="T36" fmla="*/ 255 w 697"/>
                    <a:gd name="T37" fmla="*/ 54 h 678"/>
                    <a:gd name="T38" fmla="*/ 316 w 697"/>
                    <a:gd name="T39" fmla="*/ 42 h 678"/>
                    <a:gd name="T40" fmla="*/ 376 w 697"/>
                    <a:gd name="T41" fmla="*/ 24 h 678"/>
                    <a:gd name="T42" fmla="*/ 431 w 697"/>
                    <a:gd name="T43" fmla="*/ 12 h 678"/>
                    <a:gd name="T44" fmla="*/ 479 w 697"/>
                    <a:gd name="T45" fmla="*/ 6 h 678"/>
                    <a:gd name="T46" fmla="*/ 516 w 697"/>
                    <a:gd name="T47" fmla="*/ 0 h 678"/>
                    <a:gd name="T48" fmla="*/ 546 w 697"/>
                    <a:gd name="T49" fmla="*/ 6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7"/>
                    <a:gd name="T76" fmla="*/ 0 h 678"/>
                    <a:gd name="T77" fmla="*/ 697 w 697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7" h="678">
                      <a:moveTo>
                        <a:pt x="546" y="6"/>
                      </a:moveTo>
                      <a:lnTo>
                        <a:pt x="588" y="79"/>
                      </a:lnTo>
                      <a:lnTo>
                        <a:pt x="631" y="230"/>
                      </a:lnTo>
                      <a:lnTo>
                        <a:pt x="667" y="381"/>
                      </a:lnTo>
                      <a:lnTo>
                        <a:pt x="697" y="478"/>
                      </a:lnTo>
                      <a:lnTo>
                        <a:pt x="679" y="502"/>
                      </a:lnTo>
                      <a:lnTo>
                        <a:pt x="607" y="539"/>
                      </a:lnTo>
                      <a:lnTo>
                        <a:pt x="503" y="575"/>
                      </a:lnTo>
                      <a:lnTo>
                        <a:pt x="376" y="611"/>
                      </a:lnTo>
                      <a:lnTo>
                        <a:pt x="249" y="648"/>
                      </a:lnTo>
                      <a:lnTo>
                        <a:pt x="134" y="666"/>
                      </a:lnTo>
                      <a:lnTo>
                        <a:pt x="49" y="678"/>
                      </a:lnTo>
                      <a:lnTo>
                        <a:pt x="12" y="666"/>
                      </a:lnTo>
                      <a:lnTo>
                        <a:pt x="0" y="551"/>
                      </a:lnTo>
                      <a:lnTo>
                        <a:pt x="12" y="363"/>
                      </a:lnTo>
                      <a:lnTo>
                        <a:pt x="55" y="182"/>
                      </a:lnTo>
                      <a:lnTo>
                        <a:pt x="140" y="85"/>
                      </a:lnTo>
                      <a:lnTo>
                        <a:pt x="194" y="73"/>
                      </a:lnTo>
                      <a:lnTo>
                        <a:pt x="255" y="54"/>
                      </a:lnTo>
                      <a:lnTo>
                        <a:pt x="316" y="42"/>
                      </a:lnTo>
                      <a:lnTo>
                        <a:pt x="376" y="24"/>
                      </a:lnTo>
                      <a:lnTo>
                        <a:pt x="431" y="12"/>
                      </a:lnTo>
                      <a:lnTo>
                        <a:pt x="479" y="6"/>
                      </a:lnTo>
                      <a:lnTo>
                        <a:pt x="516" y="0"/>
                      </a:lnTo>
                      <a:lnTo>
                        <a:pt x="54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334" name="Group 1185"/>
              <p:cNvGrpSpPr>
                <a:grpSpLocks noChangeAspect="1"/>
              </p:cNvGrpSpPr>
              <p:nvPr/>
            </p:nvGrpSpPr>
            <p:grpSpPr bwMode="auto">
              <a:xfrm rot="1214975">
                <a:off x="13489" y="12134"/>
                <a:ext cx="1333" cy="677"/>
                <a:chOff x="307" y="16318"/>
                <a:chExt cx="3570" cy="1818"/>
              </a:xfrm>
            </p:grpSpPr>
            <p:sp>
              <p:nvSpPr>
                <p:cNvPr id="80335" name="Freeform 1186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6" name="Freeform 1187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7" name="Freeform 1188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8" name="Freeform 1189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9" name="Freeform 1190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0" name="Freeform 1191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1" name="Freeform 1192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2" name="Freeform 1193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3" name="Freeform 1194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4" name="Freeform 1195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5" name="Freeform 1196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6" name="Freeform 1197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7" name="Freeform 1198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8" name="Freeform 1199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9" name="Freeform 1200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0" name="Freeform 1201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96" name="Group 1202"/>
            <p:cNvGrpSpPr>
              <a:grpSpLocks/>
            </p:cNvGrpSpPr>
            <p:nvPr/>
          </p:nvGrpSpPr>
          <p:grpSpPr bwMode="auto">
            <a:xfrm rot="-2580993">
              <a:off x="4309" y="699"/>
              <a:ext cx="481" cy="308"/>
              <a:chOff x="12904" y="12134"/>
              <a:chExt cx="2741" cy="1812"/>
            </a:xfrm>
          </p:grpSpPr>
          <p:grpSp>
            <p:nvGrpSpPr>
              <p:cNvPr id="80299" name="Group 1203"/>
              <p:cNvGrpSpPr>
                <a:grpSpLocks/>
              </p:cNvGrpSpPr>
              <p:nvPr/>
            </p:nvGrpSpPr>
            <p:grpSpPr bwMode="auto">
              <a:xfrm flipH="1">
                <a:off x="12904" y="12773"/>
                <a:ext cx="2741" cy="1173"/>
                <a:chOff x="4464" y="9901"/>
                <a:chExt cx="7591" cy="3249"/>
              </a:xfrm>
            </p:grpSpPr>
            <p:sp>
              <p:nvSpPr>
                <p:cNvPr id="80317" name="Freeform 1204"/>
                <p:cNvSpPr>
                  <a:spLocks/>
                </p:cNvSpPr>
                <p:nvPr/>
              </p:nvSpPr>
              <p:spPr bwMode="auto">
                <a:xfrm>
                  <a:off x="5186" y="11926"/>
                  <a:ext cx="873" cy="1095"/>
                </a:xfrm>
                <a:custGeom>
                  <a:avLst/>
                  <a:gdLst>
                    <a:gd name="T0" fmla="*/ 861 w 873"/>
                    <a:gd name="T1" fmla="*/ 187 h 1095"/>
                    <a:gd name="T2" fmla="*/ 867 w 873"/>
                    <a:gd name="T3" fmla="*/ 230 h 1095"/>
                    <a:gd name="T4" fmla="*/ 830 w 873"/>
                    <a:gd name="T5" fmla="*/ 260 h 1095"/>
                    <a:gd name="T6" fmla="*/ 764 w 873"/>
                    <a:gd name="T7" fmla="*/ 260 h 1095"/>
                    <a:gd name="T8" fmla="*/ 594 w 873"/>
                    <a:gd name="T9" fmla="*/ 193 h 1095"/>
                    <a:gd name="T10" fmla="*/ 370 w 873"/>
                    <a:gd name="T11" fmla="*/ 205 h 1095"/>
                    <a:gd name="T12" fmla="*/ 236 w 873"/>
                    <a:gd name="T13" fmla="*/ 339 h 1095"/>
                    <a:gd name="T14" fmla="*/ 230 w 873"/>
                    <a:gd name="T15" fmla="*/ 502 h 1095"/>
                    <a:gd name="T16" fmla="*/ 333 w 873"/>
                    <a:gd name="T17" fmla="*/ 617 h 1095"/>
                    <a:gd name="T18" fmla="*/ 309 w 873"/>
                    <a:gd name="T19" fmla="*/ 659 h 1095"/>
                    <a:gd name="T20" fmla="*/ 170 w 873"/>
                    <a:gd name="T21" fmla="*/ 768 h 1095"/>
                    <a:gd name="T22" fmla="*/ 145 w 873"/>
                    <a:gd name="T23" fmla="*/ 908 h 1095"/>
                    <a:gd name="T24" fmla="*/ 267 w 873"/>
                    <a:gd name="T25" fmla="*/ 968 h 1095"/>
                    <a:gd name="T26" fmla="*/ 406 w 873"/>
                    <a:gd name="T27" fmla="*/ 932 h 1095"/>
                    <a:gd name="T28" fmla="*/ 485 w 873"/>
                    <a:gd name="T29" fmla="*/ 823 h 1095"/>
                    <a:gd name="T30" fmla="*/ 582 w 873"/>
                    <a:gd name="T31" fmla="*/ 823 h 1095"/>
                    <a:gd name="T32" fmla="*/ 570 w 873"/>
                    <a:gd name="T33" fmla="*/ 932 h 1095"/>
                    <a:gd name="T34" fmla="*/ 485 w 873"/>
                    <a:gd name="T35" fmla="*/ 1035 h 1095"/>
                    <a:gd name="T36" fmla="*/ 345 w 873"/>
                    <a:gd name="T37" fmla="*/ 1095 h 1095"/>
                    <a:gd name="T38" fmla="*/ 170 w 873"/>
                    <a:gd name="T39" fmla="*/ 1071 h 1095"/>
                    <a:gd name="T40" fmla="*/ 36 w 873"/>
                    <a:gd name="T41" fmla="*/ 986 h 1095"/>
                    <a:gd name="T42" fmla="*/ 0 w 873"/>
                    <a:gd name="T43" fmla="*/ 883 h 1095"/>
                    <a:gd name="T44" fmla="*/ 12 w 873"/>
                    <a:gd name="T45" fmla="*/ 774 h 1095"/>
                    <a:gd name="T46" fmla="*/ 97 w 873"/>
                    <a:gd name="T47" fmla="*/ 678 h 1095"/>
                    <a:gd name="T48" fmla="*/ 109 w 873"/>
                    <a:gd name="T49" fmla="*/ 611 h 1095"/>
                    <a:gd name="T50" fmla="*/ 36 w 873"/>
                    <a:gd name="T51" fmla="*/ 496 h 1095"/>
                    <a:gd name="T52" fmla="*/ 24 w 873"/>
                    <a:gd name="T53" fmla="*/ 351 h 1095"/>
                    <a:gd name="T54" fmla="*/ 60 w 873"/>
                    <a:gd name="T55" fmla="*/ 211 h 1095"/>
                    <a:gd name="T56" fmla="*/ 151 w 873"/>
                    <a:gd name="T57" fmla="*/ 90 h 1095"/>
                    <a:gd name="T58" fmla="*/ 291 w 873"/>
                    <a:gd name="T59" fmla="*/ 18 h 1095"/>
                    <a:gd name="T60" fmla="*/ 479 w 873"/>
                    <a:gd name="T61" fmla="*/ 6 h 1095"/>
                    <a:gd name="T62" fmla="*/ 709 w 873"/>
                    <a:gd name="T63" fmla="*/ 84 h 109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73"/>
                    <a:gd name="T97" fmla="*/ 0 h 1095"/>
                    <a:gd name="T98" fmla="*/ 873 w 873"/>
                    <a:gd name="T99" fmla="*/ 1095 h 109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73" h="1095">
                      <a:moveTo>
                        <a:pt x="836" y="163"/>
                      </a:moveTo>
                      <a:lnTo>
                        <a:pt x="861" y="187"/>
                      </a:lnTo>
                      <a:lnTo>
                        <a:pt x="873" y="211"/>
                      </a:lnTo>
                      <a:lnTo>
                        <a:pt x="867" y="230"/>
                      </a:lnTo>
                      <a:lnTo>
                        <a:pt x="855" y="248"/>
                      </a:lnTo>
                      <a:lnTo>
                        <a:pt x="830" y="260"/>
                      </a:lnTo>
                      <a:lnTo>
                        <a:pt x="800" y="266"/>
                      </a:lnTo>
                      <a:lnTo>
                        <a:pt x="764" y="260"/>
                      </a:lnTo>
                      <a:lnTo>
                        <a:pt x="733" y="248"/>
                      </a:lnTo>
                      <a:lnTo>
                        <a:pt x="594" y="193"/>
                      </a:lnTo>
                      <a:lnTo>
                        <a:pt x="473" y="181"/>
                      </a:lnTo>
                      <a:lnTo>
                        <a:pt x="370" y="205"/>
                      </a:lnTo>
                      <a:lnTo>
                        <a:pt x="285" y="266"/>
                      </a:lnTo>
                      <a:lnTo>
                        <a:pt x="236" y="339"/>
                      </a:lnTo>
                      <a:lnTo>
                        <a:pt x="218" y="423"/>
                      </a:lnTo>
                      <a:lnTo>
                        <a:pt x="230" y="502"/>
                      </a:lnTo>
                      <a:lnTo>
                        <a:pt x="291" y="575"/>
                      </a:lnTo>
                      <a:lnTo>
                        <a:pt x="333" y="617"/>
                      </a:lnTo>
                      <a:lnTo>
                        <a:pt x="333" y="647"/>
                      </a:lnTo>
                      <a:lnTo>
                        <a:pt x="309" y="659"/>
                      </a:lnTo>
                      <a:lnTo>
                        <a:pt x="267" y="684"/>
                      </a:lnTo>
                      <a:lnTo>
                        <a:pt x="170" y="768"/>
                      </a:lnTo>
                      <a:lnTo>
                        <a:pt x="133" y="847"/>
                      </a:lnTo>
                      <a:lnTo>
                        <a:pt x="145" y="908"/>
                      </a:lnTo>
                      <a:lnTo>
                        <a:pt x="200" y="944"/>
                      </a:lnTo>
                      <a:lnTo>
                        <a:pt x="267" y="968"/>
                      </a:lnTo>
                      <a:lnTo>
                        <a:pt x="345" y="962"/>
                      </a:lnTo>
                      <a:lnTo>
                        <a:pt x="406" y="932"/>
                      </a:lnTo>
                      <a:lnTo>
                        <a:pt x="448" y="871"/>
                      </a:lnTo>
                      <a:lnTo>
                        <a:pt x="485" y="823"/>
                      </a:lnTo>
                      <a:lnTo>
                        <a:pt x="539" y="805"/>
                      </a:lnTo>
                      <a:lnTo>
                        <a:pt x="582" y="823"/>
                      </a:lnTo>
                      <a:lnTo>
                        <a:pt x="588" y="883"/>
                      </a:lnTo>
                      <a:lnTo>
                        <a:pt x="570" y="932"/>
                      </a:lnTo>
                      <a:lnTo>
                        <a:pt x="533" y="986"/>
                      </a:lnTo>
                      <a:lnTo>
                        <a:pt x="485" y="1035"/>
                      </a:lnTo>
                      <a:lnTo>
                        <a:pt x="418" y="1071"/>
                      </a:lnTo>
                      <a:lnTo>
                        <a:pt x="345" y="1095"/>
                      </a:lnTo>
                      <a:lnTo>
                        <a:pt x="261" y="1095"/>
                      </a:lnTo>
                      <a:lnTo>
                        <a:pt x="170" y="1071"/>
                      </a:lnTo>
                      <a:lnTo>
                        <a:pt x="67" y="1017"/>
                      </a:lnTo>
                      <a:lnTo>
                        <a:pt x="36" y="986"/>
                      </a:lnTo>
                      <a:lnTo>
                        <a:pt x="12" y="938"/>
                      </a:lnTo>
                      <a:lnTo>
                        <a:pt x="0" y="883"/>
                      </a:lnTo>
                      <a:lnTo>
                        <a:pt x="0" y="829"/>
                      </a:lnTo>
                      <a:lnTo>
                        <a:pt x="12" y="774"/>
                      </a:lnTo>
                      <a:lnTo>
                        <a:pt x="42" y="720"/>
                      </a:lnTo>
                      <a:lnTo>
                        <a:pt x="97" y="678"/>
                      </a:lnTo>
                      <a:lnTo>
                        <a:pt x="164" y="653"/>
                      </a:lnTo>
                      <a:lnTo>
                        <a:pt x="109" y="611"/>
                      </a:lnTo>
                      <a:lnTo>
                        <a:pt x="67" y="557"/>
                      </a:lnTo>
                      <a:lnTo>
                        <a:pt x="36" y="496"/>
                      </a:lnTo>
                      <a:lnTo>
                        <a:pt x="24" y="423"/>
                      </a:lnTo>
                      <a:lnTo>
                        <a:pt x="24" y="351"/>
                      </a:lnTo>
                      <a:lnTo>
                        <a:pt x="36" y="278"/>
                      </a:lnTo>
                      <a:lnTo>
                        <a:pt x="60" y="211"/>
                      </a:lnTo>
                      <a:lnTo>
                        <a:pt x="103" y="145"/>
                      </a:lnTo>
                      <a:lnTo>
                        <a:pt x="151" y="90"/>
                      </a:lnTo>
                      <a:lnTo>
                        <a:pt x="218" y="48"/>
                      </a:lnTo>
                      <a:lnTo>
                        <a:pt x="291" y="18"/>
                      </a:lnTo>
                      <a:lnTo>
                        <a:pt x="382" y="0"/>
                      </a:lnTo>
                      <a:lnTo>
                        <a:pt x="479" y="6"/>
                      </a:lnTo>
                      <a:lnTo>
                        <a:pt x="588" y="30"/>
                      </a:lnTo>
                      <a:lnTo>
                        <a:pt x="709" y="84"/>
                      </a:lnTo>
                      <a:lnTo>
                        <a:pt x="836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8" name="Freeform 1205"/>
                <p:cNvSpPr>
                  <a:spLocks/>
                </p:cNvSpPr>
                <p:nvPr/>
              </p:nvSpPr>
              <p:spPr bwMode="auto">
                <a:xfrm>
                  <a:off x="4464" y="10945"/>
                  <a:ext cx="1492" cy="1513"/>
                </a:xfrm>
                <a:custGeom>
                  <a:avLst/>
                  <a:gdLst>
                    <a:gd name="T0" fmla="*/ 758 w 1492"/>
                    <a:gd name="T1" fmla="*/ 248 h 1513"/>
                    <a:gd name="T2" fmla="*/ 976 w 1492"/>
                    <a:gd name="T3" fmla="*/ 24 h 1513"/>
                    <a:gd name="T4" fmla="*/ 1249 w 1492"/>
                    <a:gd name="T5" fmla="*/ 24 h 1513"/>
                    <a:gd name="T6" fmla="*/ 1455 w 1492"/>
                    <a:gd name="T7" fmla="*/ 218 h 1513"/>
                    <a:gd name="T8" fmla="*/ 1480 w 1492"/>
                    <a:gd name="T9" fmla="*/ 442 h 1513"/>
                    <a:gd name="T10" fmla="*/ 1425 w 1492"/>
                    <a:gd name="T11" fmla="*/ 430 h 1513"/>
                    <a:gd name="T12" fmla="*/ 1364 w 1492"/>
                    <a:gd name="T13" fmla="*/ 254 h 1513"/>
                    <a:gd name="T14" fmla="*/ 1189 w 1492"/>
                    <a:gd name="T15" fmla="*/ 139 h 1513"/>
                    <a:gd name="T16" fmla="*/ 976 w 1492"/>
                    <a:gd name="T17" fmla="*/ 194 h 1513"/>
                    <a:gd name="T18" fmla="*/ 861 w 1492"/>
                    <a:gd name="T19" fmla="*/ 412 h 1513"/>
                    <a:gd name="T20" fmla="*/ 867 w 1492"/>
                    <a:gd name="T21" fmla="*/ 623 h 1513"/>
                    <a:gd name="T22" fmla="*/ 801 w 1492"/>
                    <a:gd name="T23" fmla="*/ 630 h 1513"/>
                    <a:gd name="T24" fmla="*/ 637 w 1492"/>
                    <a:gd name="T25" fmla="*/ 539 h 1513"/>
                    <a:gd name="T26" fmla="*/ 407 w 1492"/>
                    <a:gd name="T27" fmla="*/ 563 h 1513"/>
                    <a:gd name="T28" fmla="*/ 267 w 1492"/>
                    <a:gd name="T29" fmla="*/ 751 h 1513"/>
                    <a:gd name="T30" fmla="*/ 291 w 1492"/>
                    <a:gd name="T31" fmla="*/ 1011 h 1513"/>
                    <a:gd name="T32" fmla="*/ 413 w 1492"/>
                    <a:gd name="T33" fmla="*/ 1180 h 1513"/>
                    <a:gd name="T34" fmla="*/ 352 w 1492"/>
                    <a:gd name="T35" fmla="*/ 1223 h 1513"/>
                    <a:gd name="T36" fmla="*/ 213 w 1492"/>
                    <a:gd name="T37" fmla="*/ 1211 h 1513"/>
                    <a:gd name="T38" fmla="*/ 140 w 1492"/>
                    <a:gd name="T39" fmla="*/ 1265 h 1513"/>
                    <a:gd name="T40" fmla="*/ 170 w 1492"/>
                    <a:gd name="T41" fmla="*/ 1350 h 1513"/>
                    <a:gd name="T42" fmla="*/ 267 w 1492"/>
                    <a:gd name="T43" fmla="*/ 1416 h 1513"/>
                    <a:gd name="T44" fmla="*/ 346 w 1492"/>
                    <a:gd name="T45" fmla="*/ 1422 h 1513"/>
                    <a:gd name="T46" fmla="*/ 370 w 1492"/>
                    <a:gd name="T47" fmla="*/ 1447 h 1513"/>
                    <a:gd name="T48" fmla="*/ 358 w 1492"/>
                    <a:gd name="T49" fmla="*/ 1489 h 1513"/>
                    <a:gd name="T50" fmla="*/ 279 w 1492"/>
                    <a:gd name="T51" fmla="*/ 1513 h 1513"/>
                    <a:gd name="T52" fmla="*/ 146 w 1492"/>
                    <a:gd name="T53" fmla="*/ 1495 h 1513"/>
                    <a:gd name="T54" fmla="*/ 43 w 1492"/>
                    <a:gd name="T55" fmla="*/ 1404 h 1513"/>
                    <a:gd name="T56" fmla="*/ 0 w 1492"/>
                    <a:gd name="T57" fmla="*/ 1271 h 1513"/>
                    <a:gd name="T58" fmla="*/ 55 w 1492"/>
                    <a:gd name="T59" fmla="*/ 1144 h 1513"/>
                    <a:gd name="T60" fmla="*/ 73 w 1492"/>
                    <a:gd name="T61" fmla="*/ 987 h 1513"/>
                    <a:gd name="T62" fmla="*/ 55 w 1492"/>
                    <a:gd name="T63" fmla="*/ 708 h 1513"/>
                    <a:gd name="T64" fmla="*/ 200 w 1492"/>
                    <a:gd name="T65" fmla="*/ 454 h 1513"/>
                    <a:gd name="T66" fmla="*/ 504 w 1492"/>
                    <a:gd name="T67" fmla="*/ 369 h 15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92"/>
                    <a:gd name="T103" fmla="*/ 0 h 1513"/>
                    <a:gd name="T104" fmla="*/ 1492 w 1492"/>
                    <a:gd name="T105" fmla="*/ 1513 h 151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92" h="1513">
                      <a:moveTo>
                        <a:pt x="716" y="442"/>
                      </a:moveTo>
                      <a:lnTo>
                        <a:pt x="758" y="248"/>
                      </a:lnTo>
                      <a:lnTo>
                        <a:pt x="849" y="109"/>
                      </a:lnTo>
                      <a:lnTo>
                        <a:pt x="976" y="24"/>
                      </a:lnTo>
                      <a:lnTo>
                        <a:pt x="1110" y="0"/>
                      </a:lnTo>
                      <a:lnTo>
                        <a:pt x="1249" y="24"/>
                      </a:lnTo>
                      <a:lnTo>
                        <a:pt x="1364" y="97"/>
                      </a:lnTo>
                      <a:lnTo>
                        <a:pt x="1455" y="218"/>
                      </a:lnTo>
                      <a:lnTo>
                        <a:pt x="1492" y="387"/>
                      </a:lnTo>
                      <a:lnTo>
                        <a:pt x="1480" y="442"/>
                      </a:lnTo>
                      <a:lnTo>
                        <a:pt x="1455" y="454"/>
                      </a:lnTo>
                      <a:lnTo>
                        <a:pt x="1425" y="430"/>
                      </a:lnTo>
                      <a:lnTo>
                        <a:pt x="1407" y="387"/>
                      </a:lnTo>
                      <a:lnTo>
                        <a:pt x="1364" y="254"/>
                      </a:lnTo>
                      <a:lnTo>
                        <a:pt x="1286" y="176"/>
                      </a:lnTo>
                      <a:lnTo>
                        <a:pt x="1189" y="139"/>
                      </a:lnTo>
                      <a:lnTo>
                        <a:pt x="1080" y="145"/>
                      </a:lnTo>
                      <a:lnTo>
                        <a:pt x="976" y="194"/>
                      </a:lnTo>
                      <a:lnTo>
                        <a:pt x="898" y="284"/>
                      </a:lnTo>
                      <a:lnTo>
                        <a:pt x="861" y="412"/>
                      </a:lnTo>
                      <a:lnTo>
                        <a:pt x="873" y="581"/>
                      </a:lnTo>
                      <a:lnTo>
                        <a:pt x="867" y="623"/>
                      </a:lnTo>
                      <a:lnTo>
                        <a:pt x="843" y="636"/>
                      </a:lnTo>
                      <a:lnTo>
                        <a:pt x="801" y="630"/>
                      </a:lnTo>
                      <a:lnTo>
                        <a:pt x="764" y="611"/>
                      </a:lnTo>
                      <a:lnTo>
                        <a:pt x="637" y="539"/>
                      </a:lnTo>
                      <a:lnTo>
                        <a:pt x="510" y="527"/>
                      </a:lnTo>
                      <a:lnTo>
                        <a:pt x="407" y="563"/>
                      </a:lnTo>
                      <a:lnTo>
                        <a:pt x="322" y="642"/>
                      </a:lnTo>
                      <a:lnTo>
                        <a:pt x="267" y="751"/>
                      </a:lnTo>
                      <a:lnTo>
                        <a:pt x="255" y="878"/>
                      </a:lnTo>
                      <a:lnTo>
                        <a:pt x="291" y="1011"/>
                      </a:lnTo>
                      <a:lnTo>
                        <a:pt x="388" y="1138"/>
                      </a:lnTo>
                      <a:lnTo>
                        <a:pt x="413" y="1180"/>
                      </a:lnTo>
                      <a:lnTo>
                        <a:pt x="394" y="1205"/>
                      </a:lnTo>
                      <a:lnTo>
                        <a:pt x="352" y="1223"/>
                      </a:lnTo>
                      <a:lnTo>
                        <a:pt x="304" y="1223"/>
                      </a:lnTo>
                      <a:lnTo>
                        <a:pt x="213" y="1211"/>
                      </a:lnTo>
                      <a:lnTo>
                        <a:pt x="158" y="1229"/>
                      </a:lnTo>
                      <a:lnTo>
                        <a:pt x="140" y="1265"/>
                      </a:lnTo>
                      <a:lnTo>
                        <a:pt x="146" y="1307"/>
                      </a:lnTo>
                      <a:lnTo>
                        <a:pt x="170" y="1350"/>
                      </a:lnTo>
                      <a:lnTo>
                        <a:pt x="219" y="1392"/>
                      </a:lnTo>
                      <a:lnTo>
                        <a:pt x="267" y="1416"/>
                      </a:lnTo>
                      <a:lnTo>
                        <a:pt x="328" y="1422"/>
                      </a:lnTo>
                      <a:lnTo>
                        <a:pt x="346" y="1422"/>
                      </a:lnTo>
                      <a:lnTo>
                        <a:pt x="364" y="1435"/>
                      </a:lnTo>
                      <a:lnTo>
                        <a:pt x="370" y="1447"/>
                      </a:lnTo>
                      <a:lnTo>
                        <a:pt x="370" y="1465"/>
                      </a:lnTo>
                      <a:lnTo>
                        <a:pt x="358" y="1489"/>
                      </a:lnTo>
                      <a:lnTo>
                        <a:pt x="328" y="1501"/>
                      </a:lnTo>
                      <a:lnTo>
                        <a:pt x="279" y="1513"/>
                      </a:lnTo>
                      <a:lnTo>
                        <a:pt x="207" y="1513"/>
                      </a:lnTo>
                      <a:lnTo>
                        <a:pt x="146" y="1495"/>
                      </a:lnTo>
                      <a:lnTo>
                        <a:pt x="91" y="1459"/>
                      </a:lnTo>
                      <a:lnTo>
                        <a:pt x="43" y="1404"/>
                      </a:lnTo>
                      <a:lnTo>
                        <a:pt x="13" y="1338"/>
                      </a:lnTo>
                      <a:lnTo>
                        <a:pt x="0" y="1271"/>
                      </a:lnTo>
                      <a:lnTo>
                        <a:pt x="13" y="1205"/>
                      </a:lnTo>
                      <a:lnTo>
                        <a:pt x="55" y="1144"/>
                      </a:lnTo>
                      <a:lnTo>
                        <a:pt x="140" y="1096"/>
                      </a:lnTo>
                      <a:lnTo>
                        <a:pt x="73" y="987"/>
                      </a:lnTo>
                      <a:lnTo>
                        <a:pt x="43" y="853"/>
                      </a:lnTo>
                      <a:lnTo>
                        <a:pt x="55" y="708"/>
                      </a:lnTo>
                      <a:lnTo>
                        <a:pt x="110" y="569"/>
                      </a:lnTo>
                      <a:lnTo>
                        <a:pt x="200" y="454"/>
                      </a:lnTo>
                      <a:lnTo>
                        <a:pt x="334" y="381"/>
                      </a:lnTo>
                      <a:lnTo>
                        <a:pt x="504" y="369"/>
                      </a:lnTo>
                      <a:lnTo>
                        <a:pt x="716" y="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9" name="Freeform 1206"/>
                <p:cNvSpPr>
                  <a:spLocks/>
                </p:cNvSpPr>
                <p:nvPr/>
              </p:nvSpPr>
              <p:spPr bwMode="auto">
                <a:xfrm rot="719888">
                  <a:off x="11357" y="11985"/>
                  <a:ext cx="321" cy="418"/>
                </a:xfrm>
                <a:custGeom>
                  <a:avLst/>
                  <a:gdLst>
                    <a:gd name="T0" fmla="*/ 79 w 321"/>
                    <a:gd name="T1" fmla="*/ 243 h 418"/>
                    <a:gd name="T2" fmla="*/ 67 w 321"/>
                    <a:gd name="T3" fmla="*/ 309 h 418"/>
                    <a:gd name="T4" fmla="*/ 85 w 321"/>
                    <a:gd name="T5" fmla="*/ 345 h 418"/>
                    <a:gd name="T6" fmla="*/ 115 w 321"/>
                    <a:gd name="T7" fmla="*/ 345 h 418"/>
                    <a:gd name="T8" fmla="*/ 146 w 321"/>
                    <a:gd name="T9" fmla="*/ 321 h 418"/>
                    <a:gd name="T10" fmla="*/ 158 w 321"/>
                    <a:gd name="T11" fmla="*/ 285 h 418"/>
                    <a:gd name="T12" fmla="*/ 158 w 321"/>
                    <a:gd name="T13" fmla="*/ 261 h 418"/>
                    <a:gd name="T14" fmla="*/ 140 w 321"/>
                    <a:gd name="T15" fmla="*/ 237 h 418"/>
                    <a:gd name="T16" fmla="*/ 127 w 321"/>
                    <a:gd name="T17" fmla="*/ 218 h 418"/>
                    <a:gd name="T18" fmla="*/ 121 w 321"/>
                    <a:gd name="T19" fmla="*/ 194 h 418"/>
                    <a:gd name="T20" fmla="*/ 133 w 321"/>
                    <a:gd name="T21" fmla="*/ 164 h 418"/>
                    <a:gd name="T22" fmla="*/ 152 w 321"/>
                    <a:gd name="T23" fmla="*/ 134 h 418"/>
                    <a:gd name="T24" fmla="*/ 170 w 321"/>
                    <a:gd name="T25" fmla="*/ 109 h 418"/>
                    <a:gd name="T26" fmla="*/ 152 w 321"/>
                    <a:gd name="T27" fmla="*/ 73 h 418"/>
                    <a:gd name="T28" fmla="*/ 170 w 321"/>
                    <a:gd name="T29" fmla="*/ 25 h 418"/>
                    <a:gd name="T30" fmla="*/ 218 w 321"/>
                    <a:gd name="T31" fmla="*/ 0 h 418"/>
                    <a:gd name="T32" fmla="*/ 279 w 321"/>
                    <a:gd name="T33" fmla="*/ 13 h 418"/>
                    <a:gd name="T34" fmla="*/ 321 w 321"/>
                    <a:gd name="T35" fmla="*/ 67 h 418"/>
                    <a:gd name="T36" fmla="*/ 309 w 321"/>
                    <a:gd name="T37" fmla="*/ 115 h 418"/>
                    <a:gd name="T38" fmla="*/ 273 w 321"/>
                    <a:gd name="T39" fmla="*/ 152 h 418"/>
                    <a:gd name="T40" fmla="*/ 230 w 321"/>
                    <a:gd name="T41" fmla="*/ 152 h 418"/>
                    <a:gd name="T42" fmla="*/ 218 w 321"/>
                    <a:gd name="T43" fmla="*/ 170 h 418"/>
                    <a:gd name="T44" fmla="*/ 200 w 321"/>
                    <a:gd name="T45" fmla="*/ 188 h 418"/>
                    <a:gd name="T46" fmla="*/ 194 w 321"/>
                    <a:gd name="T47" fmla="*/ 212 h 418"/>
                    <a:gd name="T48" fmla="*/ 212 w 321"/>
                    <a:gd name="T49" fmla="*/ 237 h 418"/>
                    <a:gd name="T50" fmla="*/ 237 w 321"/>
                    <a:gd name="T51" fmla="*/ 267 h 418"/>
                    <a:gd name="T52" fmla="*/ 243 w 321"/>
                    <a:gd name="T53" fmla="*/ 303 h 418"/>
                    <a:gd name="T54" fmla="*/ 230 w 321"/>
                    <a:gd name="T55" fmla="*/ 339 h 418"/>
                    <a:gd name="T56" fmla="*/ 212 w 321"/>
                    <a:gd name="T57" fmla="*/ 370 h 418"/>
                    <a:gd name="T58" fmla="*/ 182 w 321"/>
                    <a:gd name="T59" fmla="*/ 400 h 418"/>
                    <a:gd name="T60" fmla="*/ 140 w 321"/>
                    <a:gd name="T61" fmla="*/ 418 h 418"/>
                    <a:gd name="T62" fmla="*/ 103 w 321"/>
                    <a:gd name="T63" fmla="*/ 418 h 418"/>
                    <a:gd name="T64" fmla="*/ 61 w 321"/>
                    <a:gd name="T65" fmla="*/ 406 h 418"/>
                    <a:gd name="T66" fmla="*/ 6 w 321"/>
                    <a:gd name="T67" fmla="*/ 352 h 418"/>
                    <a:gd name="T68" fmla="*/ 0 w 321"/>
                    <a:gd name="T69" fmla="*/ 297 h 418"/>
                    <a:gd name="T70" fmla="*/ 24 w 321"/>
                    <a:gd name="T71" fmla="*/ 261 h 418"/>
                    <a:gd name="T72" fmla="*/ 79 w 321"/>
                    <a:gd name="T73" fmla="*/ 243 h 4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21"/>
                    <a:gd name="T112" fmla="*/ 0 h 418"/>
                    <a:gd name="T113" fmla="*/ 321 w 321"/>
                    <a:gd name="T114" fmla="*/ 418 h 4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21" h="418">
                      <a:moveTo>
                        <a:pt x="79" y="243"/>
                      </a:moveTo>
                      <a:lnTo>
                        <a:pt x="67" y="309"/>
                      </a:lnTo>
                      <a:lnTo>
                        <a:pt x="85" y="345"/>
                      </a:lnTo>
                      <a:lnTo>
                        <a:pt x="115" y="345"/>
                      </a:lnTo>
                      <a:lnTo>
                        <a:pt x="146" y="321"/>
                      </a:lnTo>
                      <a:lnTo>
                        <a:pt x="158" y="285"/>
                      </a:lnTo>
                      <a:lnTo>
                        <a:pt x="158" y="261"/>
                      </a:lnTo>
                      <a:lnTo>
                        <a:pt x="140" y="237"/>
                      </a:lnTo>
                      <a:lnTo>
                        <a:pt x="127" y="218"/>
                      </a:lnTo>
                      <a:lnTo>
                        <a:pt x="121" y="194"/>
                      </a:lnTo>
                      <a:lnTo>
                        <a:pt x="133" y="164"/>
                      </a:lnTo>
                      <a:lnTo>
                        <a:pt x="152" y="134"/>
                      </a:lnTo>
                      <a:lnTo>
                        <a:pt x="170" y="109"/>
                      </a:lnTo>
                      <a:lnTo>
                        <a:pt x="152" y="73"/>
                      </a:lnTo>
                      <a:lnTo>
                        <a:pt x="170" y="25"/>
                      </a:lnTo>
                      <a:lnTo>
                        <a:pt x="218" y="0"/>
                      </a:lnTo>
                      <a:lnTo>
                        <a:pt x="279" y="13"/>
                      </a:lnTo>
                      <a:lnTo>
                        <a:pt x="321" y="67"/>
                      </a:lnTo>
                      <a:lnTo>
                        <a:pt x="309" y="115"/>
                      </a:lnTo>
                      <a:lnTo>
                        <a:pt x="273" y="152"/>
                      </a:lnTo>
                      <a:lnTo>
                        <a:pt x="230" y="152"/>
                      </a:lnTo>
                      <a:lnTo>
                        <a:pt x="218" y="170"/>
                      </a:lnTo>
                      <a:lnTo>
                        <a:pt x="200" y="188"/>
                      </a:lnTo>
                      <a:lnTo>
                        <a:pt x="194" y="212"/>
                      </a:lnTo>
                      <a:lnTo>
                        <a:pt x="212" y="237"/>
                      </a:lnTo>
                      <a:lnTo>
                        <a:pt x="237" y="267"/>
                      </a:lnTo>
                      <a:lnTo>
                        <a:pt x="243" y="303"/>
                      </a:lnTo>
                      <a:lnTo>
                        <a:pt x="230" y="339"/>
                      </a:lnTo>
                      <a:lnTo>
                        <a:pt x="212" y="370"/>
                      </a:lnTo>
                      <a:lnTo>
                        <a:pt x="182" y="400"/>
                      </a:lnTo>
                      <a:lnTo>
                        <a:pt x="140" y="418"/>
                      </a:lnTo>
                      <a:lnTo>
                        <a:pt x="103" y="418"/>
                      </a:lnTo>
                      <a:lnTo>
                        <a:pt x="61" y="406"/>
                      </a:lnTo>
                      <a:lnTo>
                        <a:pt x="6" y="352"/>
                      </a:lnTo>
                      <a:lnTo>
                        <a:pt x="0" y="297"/>
                      </a:lnTo>
                      <a:lnTo>
                        <a:pt x="24" y="261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0" name="Freeform 1207"/>
                <p:cNvSpPr>
                  <a:spLocks/>
                </p:cNvSpPr>
                <p:nvPr/>
              </p:nvSpPr>
              <p:spPr bwMode="auto">
                <a:xfrm rot="719888">
                  <a:off x="11576" y="12046"/>
                  <a:ext cx="73" cy="72"/>
                </a:xfrm>
                <a:custGeom>
                  <a:avLst/>
                  <a:gdLst>
                    <a:gd name="T0" fmla="*/ 18 w 73"/>
                    <a:gd name="T1" fmla="*/ 66 h 72"/>
                    <a:gd name="T2" fmla="*/ 30 w 73"/>
                    <a:gd name="T3" fmla="*/ 72 h 72"/>
                    <a:gd name="T4" fmla="*/ 49 w 73"/>
                    <a:gd name="T5" fmla="*/ 72 h 72"/>
                    <a:gd name="T6" fmla="*/ 61 w 73"/>
                    <a:gd name="T7" fmla="*/ 66 h 72"/>
                    <a:gd name="T8" fmla="*/ 67 w 73"/>
                    <a:gd name="T9" fmla="*/ 60 h 72"/>
                    <a:gd name="T10" fmla="*/ 73 w 73"/>
                    <a:gd name="T11" fmla="*/ 48 h 72"/>
                    <a:gd name="T12" fmla="*/ 73 w 73"/>
                    <a:gd name="T13" fmla="*/ 30 h 72"/>
                    <a:gd name="T14" fmla="*/ 67 w 73"/>
                    <a:gd name="T15" fmla="*/ 18 h 72"/>
                    <a:gd name="T16" fmla="*/ 55 w 73"/>
                    <a:gd name="T17" fmla="*/ 6 h 72"/>
                    <a:gd name="T18" fmla="*/ 43 w 73"/>
                    <a:gd name="T19" fmla="*/ 0 h 72"/>
                    <a:gd name="T20" fmla="*/ 30 w 73"/>
                    <a:gd name="T21" fmla="*/ 0 h 72"/>
                    <a:gd name="T22" fmla="*/ 18 w 73"/>
                    <a:gd name="T23" fmla="*/ 6 h 72"/>
                    <a:gd name="T24" fmla="*/ 6 w 73"/>
                    <a:gd name="T25" fmla="*/ 18 h 72"/>
                    <a:gd name="T26" fmla="*/ 0 w 73"/>
                    <a:gd name="T27" fmla="*/ 30 h 72"/>
                    <a:gd name="T28" fmla="*/ 0 w 73"/>
                    <a:gd name="T29" fmla="*/ 48 h 72"/>
                    <a:gd name="T30" fmla="*/ 6 w 73"/>
                    <a:gd name="T31" fmla="*/ 60 h 72"/>
                    <a:gd name="T32" fmla="*/ 18 w 73"/>
                    <a:gd name="T33" fmla="*/ 6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2"/>
                    <a:gd name="T53" fmla="*/ 73 w 7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2">
                      <a:moveTo>
                        <a:pt x="18" y="66"/>
                      </a:moveTo>
                      <a:lnTo>
                        <a:pt x="30" y="72"/>
                      </a:lnTo>
                      <a:lnTo>
                        <a:pt x="49" y="72"/>
                      </a:lnTo>
                      <a:lnTo>
                        <a:pt x="61" y="66"/>
                      </a:lnTo>
                      <a:lnTo>
                        <a:pt x="67" y="60"/>
                      </a:lnTo>
                      <a:lnTo>
                        <a:pt x="73" y="48"/>
                      </a:lnTo>
                      <a:lnTo>
                        <a:pt x="73" y="30"/>
                      </a:lnTo>
                      <a:lnTo>
                        <a:pt x="67" y="18"/>
                      </a:lnTo>
                      <a:lnTo>
                        <a:pt x="55" y="6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8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1" name="Freeform 1208"/>
                <p:cNvSpPr>
                  <a:spLocks/>
                </p:cNvSpPr>
                <p:nvPr/>
              </p:nvSpPr>
              <p:spPr bwMode="auto">
                <a:xfrm rot="719888">
                  <a:off x="11594" y="12750"/>
                  <a:ext cx="461" cy="400"/>
                </a:xfrm>
                <a:custGeom>
                  <a:avLst/>
                  <a:gdLst>
                    <a:gd name="T0" fmla="*/ 30 w 461"/>
                    <a:gd name="T1" fmla="*/ 67 h 400"/>
                    <a:gd name="T2" fmla="*/ 49 w 461"/>
                    <a:gd name="T3" fmla="*/ 49 h 400"/>
                    <a:gd name="T4" fmla="*/ 79 w 461"/>
                    <a:gd name="T5" fmla="*/ 31 h 400"/>
                    <a:gd name="T6" fmla="*/ 115 w 461"/>
                    <a:gd name="T7" fmla="*/ 19 h 400"/>
                    <a:gd name="T8" fmla="*/ 164 w 461"/>
                    <a:gd name="T9" fmla="*/ 7 h 400"/>
                    <a:gd name="T10" fmla="*/ 212 w 461"/>
                    <a:gd name="T11" fmla="*/ 0 h 400"/>
                    <a:gd name="T12" fmla="*/ 261 w 461"/>
                    <a:gd name="T13" fmla="*/ 0 h 400"/>
                    <a:gd name="T14" fmla="*/ 303 w 461"/>
                    <a:gd name="T15" fmla="*/ 0 h 400"/>
                    <a:gd name="T16" fmla="*/ 346 w 461"/>
                    <a:gd name="T17" fmla="*/ 7 h 400"/>
                    <a:gd name="T18" fmla="*/ 424 w 461"/>
                    <a:gd name="T19" fmla="*/ 73 h 400"/>
                    <a:gd name="T20" fmla="*/ 455 w 461"/>
                    <a:gd name="T21" fmla="*/ 194 h 400"/>
                    <a:gd name="T22" fmla="*/ 461 w 461"/>
                    <a:gd name="T23" fmla="*/ 309 h 400"/>
                    <a:gd name="T24" fmla="*/ 455 w 461"/>
                    <a:gd name="T25" fmla="*/ 364 h 400"/>
                    <a:gd name="T26" fmla="*/ 418 w 461"/>
                    <a:gd name="T27" fmla="*/ 376 h 400"/>
                    <a:gd name="T28" fmla="*/ 364 w 461"/>
                    <a:gd name="T29" fmla="*/ 388 h 400"/>
                    <a:gd name="T30" fmla="*/ 303 w 461"/>
                    <a:gd name="T31" fmla="*/ 394 h 400"/>
                    <a:gd name="T32" fmla="*/ 237 w 461"/>
                    <a:gd name="T33" fmla="*/ 400 h 400"/>
                    <a:gd name="T34" fmla="*/ 170 w 461"/>
                    <a:gd name="T35" fmla="*/ 400 h 400"/>
                    <a:gd name="T36" fmla="*/ 109 w 461"/>
                    <a:gd name="T37" fmla="*/ 394 h 400"/>
                    <a:gd name="T38" fmla="*/ 61 w 461"/>
                    <a:gd name="T39" fmla="*/ 394 h 400"/>
                    <a:gd name="T40" fmla="*/ 30 w 461"/>
                    <a:gd name="T41" fmla="*/ 382 h 400"/>
                    <a:gd name="T42" fmla="*/ 6 w 461"/>
                    <a:gd name="T43" fmla="*/ 327 h 400"/>
                    <a:gd name="T44" fmla="*/ 0 w 461"/>
                    <a:gd name="T45" fmla="*/ 230 h 400"/>
                    <a:gd name="T46" fmla="*/ 12 w 461"/>
                    <a:gd name="T47" fmla="*/ 134 h 400"/>
                    <a:gd name="T48" fmla="*/ 30 w 461"/>
                    <a:gd name="T49" fmla="*/ 67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61"/>
                    <a:gd name="T76" fmla="*/ 0 h 400"/>
                    <a:gd name="T77" fmla="*/ 461 w 461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61" h="400">
                      <a:moveTo>
                        <a:pt x="30" y="67"/>
                      </a:moveTo>
                      <a:lnTo>
                        <a:pt x="49" y="49"/>
                      </a:lnTo>
                      <a:lnTo>
                        <a:pt x="79" y="31"/>
                      </a:lnTo>
                      <a:lnTo>
                        <a:pt x="115" y="19"/>
                      </a:lnTo>
                      <a:lnTo>
                        <a:pt x="164" y="7"/>
                      </a:lnTo>
                      <a:lnTo>
                        <a:pt x="212" y="0"/>
                      </a:lnTo>
                      <a:lnTo>
                        <a:pt x="261" y="0"/>
                      </a:lnTo>
                      <a:lnTo>
                        <a:pt x="303" y="0"/>
                      </a:lnTo>
                      <a:lnTo>
                        <a:pt x="346" y="7"/>
                      </a:lnTo>
                      <a:lnTo>
                        <a:pt x="424" y="73"/>
                      </a:lnTo>
                      <a:lnTo>
                        <a:pt x="455" y="194"/>
                      </a:lnTo>
                      <a:lnTo>
                        <a:pt x="461" y="309"/>
                      </a:lnTo>
                      <a:lnTo>
                        <a:pt x="455" y="364"/>
                      </a:lnTo>
                      <a:lnTo>
                        <a:pt x="418" y="376"/>
                      </a:lnTo>
                      <a:lnTo>
                        <a:pt x="364" y="388"/>
                      </a:lnTo>
                      <a:lnTo>
                        <a:pt x="303" y="394"/>
                      </a:lnTo>
                      <a:lnTo>
                        <a:pt x="237" y="400"/>
                      </a:lnTo>
                      <a:lnTo>
                        <a:pt x="170" y="400"/>
                      </a:lnTo>
                      <a:lnTo>
                        <a:pt x="109" y="394"/>
                      </a:lnTo>
                      <a:lnTo>
                        <a:pt x="61" y="394"/>
                      </a:lnTo>
                      <a:lnTo>
                        <a:pt x="30" y="382"/>
                      </a:lnTo>
                      <a:lnTo>
                        <a:pt x="6" y="327"/>
                      </a:lnTo>
                      <a:lnTo>
                        <a:pt x="0" y="230"/>
                      </a:lnTo>
                      <a:lnTo>
                        <a:pt x="12" y="13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2" name="Freeform 1209"/>
                <p:cNvSpPr>
                  <a:spLocks/>
                </p:cNvSpPr>
                <p:nvPr/>
              </p:nvSpPr>
              <p:spPr bwMode="auto">
                <a:xfrm rot="719888">
                  <a:off x="7311" y="11920"/>
                  <a:ext cx="903" cy="1120"/>
                </a:xfrm>
                <a:custGeom>
                  <a:avLst/>
                  <a:gdLst>
                    <a:gd name="T0" fmla="*/ 455 w 903"/>
                    <a:gd name="T1" fmla="*/ 1101 h 1120"/>
                    <a:gd name="T2" fmla="*/ 546 w 903"/>
                    <a:gd name="T3" fmla="*/ 1059 h 1120"/>
                    <a:gd name="T4" fmla="*/ 631 w 903"/>
                    <a:gd name="T5" fmla="*/ 1005 h 1120"/>
                    <a:gd name="T6" fmla="*/ 709 w 903"/>
                    <a:gd name="T7" fmla="*/ 932 h 1120"/>
                    <a:gd name="T8" fmla="*/ 776 w 903"/>
                    <a:gd name="T9" fmla="*/ 841 h 1120"/>
                    <a:gd name="T10" fmla="*/ 831 w 903"/>
                    <a:gd name="T11" fmla="*/ 750 h 1120"/>
                    <a:gd name="T12" fmla="*/ 873 w 903"/>
                    <a:gd name="T13" fmla="*/ 641 h 1120"/>
                    <a:gd name="T14" fmla="*/ 897 w 903"/>
                    <a:gd name="T15" fmla="*/ 532 h 1120"/>
                    <a:gd name="T16" fmla="*/ 903 w 903"/>
                    <a:gd name="T17" fmla="*/ 423 h 1120"/>
                    <a:gd name="T18" fmla="*/ 897 w 903"/>
                    <a:gd name="T19" fmla="*/ 320 h 1120"/>
                    <a:gd name="T20" fmla="*/ 867 w 903"/>
                    <a:gd name="T21" fmla="*/ 224 h 1120"/>
                    <a:gd name="T22" fmla="*/ 825 w 903"/>
                    <a:gd name="T23" fmla="*/ 145 h 1120"/>
                    <a:gd name="T24" fmla="*/ 770 w 903"/>
                    <a:gd name="T25" fmla="*/ 78 h 1120"/>
                    <a:gd name="T26" fmla="*/ 703 w 903"/>
                    <a:gd name="T27" fmla="*/ 36 h 1120"/>
                    <a:gd name="T28" fmla="*/ 624 w 903"/>
                    <a:gd name="T29" fmla="*/ 6 h 1120"/>
                    <a:gd name="T30" fmla="*/ 540 w 903"/>
                    <a:gd name="T31" fmla="*/ 0 h 1120"/>
                    <a:gd name="T32" fmla="*/ 449 w 903"/>
                    <a:gd name="T33" fmla="*/ 18 h 1120"/>
                    <a:gd name="T34" fmla="*/ 358 w 903"/>
                    <a:gd name="T35" fmla="*/ 54 h 1120"/>
                    <a:gd name="T36" fmla="*/ 273 w 903"/>
                    <a:gd name="T37" fmla="*/ 115 h 1120"/>
                    <a:gd name="T38" fmla="*/ 200 w 903"/>
                    <a:gd name="T39" fmla="*/ 181 h 1120"/>
                    <a:gd name="T40" fmla="*/ 133 w 903"/>
                    <a:gd name="T41" fmla="*/ 272 h 1120"/>
                    <a:gd name="T42" fmla="*/ 79 w 903"/>
                    <a:gd name="T43" fmla="*/ 369 h 1120"/>
                    <a:gd name="T44" fmla="*/ 36 w 903"/>
                    <a:gd name="T45" fmla="*/ 472 h 1120"/>
                    <a:gd name="T46" fmla="*/ 6 w 903"/>
                    <a:gd name="T47" fmla="*/ 581 h 1120"/>
                    <a:gd name="T48" fmla="*/ 0 w 903"/>
                    <a:gd name="T49" fmla="*/ 690 h 1120"/>
                    <a:gd name="T50" fmla="*/ 12 w 903"/>
                    <a:gd name="T51" fmla="*/ 799 h 1120"/>
                    <a:gd name="T52" fmla="*/ 36 w 903"/>
                    <a:gd name="T53" fmla="*/ 889 h 1120"/>
                    <a:gd name="T54" fmla="*/ 79 w 903"/>
                    <a:gd name="T55" fmla="*/ 974 h 1120"/>
                    <a:gd name="T56" fmla="*/ 133 w 903"/>
                    <a:gd name="T57" fmla="*/ 1035 h 1120"/>
                    <a:gd name="T58" fmla="*/ 200 w 903"/>
                    <a:gd name="T59" fmla="*/ 1083 h 1120"/>
                    <a:gd name="T60" fmla="*/ 279 w 903"/>
                    <a:gd name="T61" fmla="*/ 1107 h 1120"/>
                    <a:gd name="T62" fmla="*/ 364 w 903"/>
                    <a:gd name="T63" fmla="*/ 1120 h 1120"/>
                    <a:gd name="T64" fmla="*/ 455 w 903"/>
                    <a:gd name="T65" fmla="*/ 1101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1"/>
                      </a:moveTo>
                      <a:lnTo>
                        <a:pt x="546" y="1059"/>
                      </a:lnTo>
                      <a:lnTo>
                        <a:pt x="631" y="1005"/>
                      </a:lnTo>
                      <a:lnTo>
                        <a:pt x="709" y="932"/>
                      </a:lnTo>
                      <a:lnTo>
                        <a:pt x="776" y="841"/>
                      </a:lnTo>
                      <a:lnTo>
                        <a:pt x="831" y="750"/>
                      </a:lnTo>
                      <a:lnTo>
                        <a:pt x="873" y="641"/>
                      </a:lnTo>
                      <a:lnTo>
                        <a:pt x="897" y="532"/>
                      </a:lnTo>
                      <a:lnTo>
                        <a:pt x="903" y="423"/>
                      </a:lnTo>
                      <a:lnTo>
                        <a:pt x="897" y="320"/>
                      </a:lnTo>
                      <a:lnTo>
                        <a:pt x="867" y="224"/>
                      </a:lnTo>
                      <a:lnTo>
                        <a:pt x="825" y="145"/>
                      </a:lnTo>
                      <a:lnTo>
                        <a:pt x="770" y="78"/>
                      </a:lnTo>
                      <a:lnTo>
                        <a:pt x="703" y="36"/>
                      </a:lnTo>
                      <a:lnTo>
                        <a:pt x="624" y="6"/>
                      </a:lnTo>
                      <a:lnTo>
                        <a:pt x="540" y="0"/>
                      </a:lnTo>
                      <a:lnTo>
                        <a:pt x="449" y="18"/>
                      </a:lnTo>
                      <a:lnTo>
                        <a:pt x="358" y="54"/>
                      </a:lnTo>
                      <a:lnTo>
                        <a:pt x="273" y="115"/>
                      </a:lnTo>
                      <a:lnTo>
                        <a:pt x="200" y="181"/>
                      </a:lnTo>
                      <a:lnTo>
                        <a:pt x="133" y="272"/>
                      </a:lnTo>
                      <a:lnTo>
                        <a:pt x="79" y="369"/>
                      </a:lnTo>
                      <a:lnTo>
                        <a:pt x="36" y="472"/>
                      </a:lnTo>
                      <a:lnTo>
                        <a:pt x="6" y="581"/>
                      </a:lnTo>
                      <a:lnTo>
                        <a:pt x="0" y="690"/>
                      </a:lnTo>
                      <a:lnTo>
                        <a:pt x="12" y="799"/>
                      </a:lnTo>
                      <a:lnTo>
                        <a:pt x="36" y="889"/>
                      </a:lnTo>
                      <a:lnTo>
                        <a:pt x="79" y="974"/>
                      </a:lnTo>
                      <a:lnTo>
                        <a:pt x="133" y="1035"/>
                      </a:lnTo>
                      <a:lnTo>
                        <a:pt x="200" y="1083"/>
                      </a:lnTo>
                      <a:lnTo>
                        <a:pt x="279" y="1107"/>
                      </a:lnTo>
                      <a:lnTo>
                        <a:pt x="364" y="1120"/>
                      </a:lnTo>
                      <a:lnTo>
                        <a:pt x="455" y="1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3" name="Freeform 1210"/>
                <p:cNvSpPr>
                  <a:spLocks/>
                </p:cNvSpPr>
                <p:nvPr/>
              </p:nvSpPr>
              <p:spPr bwMode="auto">
                <a:xfrm rot="719888">
                  <a:off x="7608" y="12290"/>
                  <a:ext cx="315" cy="381"/>
                </a:xfrm>
                <a:custGeom>
                  <a:avLst/>
                  <a:gdLst>
                    <a:gd name="T0" fmla="*/ 158 w 315"/>
                    <a:gd name="T1" fmla="*/ 375 h 381"/>
                    <a:gd name="T2" fmla="*/ 218 w 315"/>
                    <a:gd name="T3" fmla="*/ 345 h 381"/>
                    <a:gd name="T4" fmla="*/ 267 w 315"/>
                    <a:gd name="T5" fmla="*/ 284 h 381"/>
                    <a:gd name="T6" fmla="*/ 303 w 315"/>
                    <a:gd name="T7" fmla="*/ 218 h 381"/>
                    <a:gd name="T8" fmla="*/ 315 w 315"/>
                    <a:gd name="T9" fmla="*/ 139 h 381"/>
                    <a:gd name="T10" fmla="*/ 303 w 315"/>
                    <a:gd name="T11" fmla="*/ 73 h 381"/>
                    <a:gd name="T12" fmla="*/ 267 w 315"/>
                    <a:gd name="T13" fmla="*/ 24 h 381"/>
                    <a:gd name="T14" fmla="*/ 218 w 315"/>
                    <a:gd name="T15" fmla="*/ 0 h 381"/>
                    <a:gd name="T16" fmla="*/ 158 w 315"/>
                    <a:gd name="T17" fmla="*/ 0 h 381"/>
                    <a:gd name="T18" fmla="*/ 97 w 315"/>
                    <a:gd name="T19" fmla="*/ 30 h 381"/>
                    <a:gd name="T20" fmla="*/ 43 w 315"/>
                    <a:gd name="T21" fmla="*/ 85 h 381"/>
                    <a:gd name="T22" fmla="*/ 12 w 315"/>
                    <a:gd name="T23" fmla="*/ 157 h 381"/>
                    <a:gd name="T24" fmla="*/ 0 w 315"/>
                    <a:gd name="T25" fmla="*/ 236 h 381"/>
                    <a:gd name="T26" fmla="*/ 12 w 315"/>
                    <a:gd name="T27" fmla="*/ 303 h 381"/>
                    <a:gd name="T28" fmla="*/ 43 w 315"/>
                    <a:gd name="T29" fmla="*/ 357 h 381"/>
                    <a:gd name="T30" fmla="*/ 97 w 315"/>
                    <a:gd name="T31" fmla="*/ 381 h 381"/>
                    <a:gd name="T32" fmla="*/ 158 w 315"/>
                    <a:gd name="T33" fmla="*/ 375 h 3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5"/>
                    <a:gd name="T52" fmla="*/ 0 h 381"/>
                    <a:gd name="T53" fmla="*/ 315 w 315"/>
                    <a:gd name="T54" fmla="*/ 381 h 3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5" h="381">
                      <a:moveTo>
                        <a:pt x="158" y="375"/>
                      </a:moveTo>
                      <a:lnTo>
                        <a:pt x="218" y="345"/>
                      </a:lnTo>
                      <a:lnTo>
                        <a:pt x="267" y="284"/>
                      </a:lnTo>
                      <a:lnTo>
                        <a:pt x="303" y="218"/>
                      </a:lnTo>
                      <a:lnTo>
                        <a:pt x="315" y="139"/>
                      </a:lnTo>
                      <a:lnTo>
                        <a:pt x="303" y="73"/>
                      </a:lnTo>
                      <a:lnTo>
                        <a:pt x="267" y="24"/>
                      </a:lnTo>
                      <a:lnTo>
                        <a:pt x="218" y="0"/>
                      </a:lnTo>
                      <a:lnTo>
                        <a:pt x="158" y="0"/>
                      </a:lnTo>
                      <a:lnTo>
                        <a:pt x="97" y="30"/>
                      </a:lnTo>
                      <a:lnTo>
                        <a:pt x="43" y="85"/>
                      </a:lnTo>
                      <a:lnTo>
                        <a:pt x="12" y="157"/>
                      </a:lnTo>
                      <a:lnTo>
                        <a:pt x="0" y="236"/>
                      </a:lnTo>
                      <a:lnTo>
                        <a:pt x="12" y="303"/>
                      </a:lnTo>
                      <a:lnTo>
                        <a:pt x="43" y="357"/>
                      </a:lnTo>
                      <a:lnTo>
                        <a:pt x="97" y="381"/>
                      </a:lnTo>
                      <a:lnTo>
                        <a:pt x="158" y="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4" name="Freeform 1211"/>
                <p:cNvSpPr>
                  <a:spLocks/>
                </p:cNvSpPr>
                <p:nvPr/>
              </p:nvSpPr>
              <p:spPr bwMode="auto">
                <a:xfrm rot="719888">
                  <a:off x="10116" y="11903"/>
                  <a:ext cx="903" cy="1120"/>
                </a:xfrm>
                <a:custGeom>
                  <a:avLst/>
                  <a:gdLst>
                    <a:gd name="T0" fmla="*/ 455 w 903"/>
                    <a:gd name="T1" fmla="*/ 1102 h 1120"/>
                    <a:gd name="T2" fmla="*/ 546 w 903"/>
                    <a:gd name="T3" fmla="*/ 1066 h 1120"/>
                    <a:gd name="T4" fmla="*/ 631 w 903"/>
                    <a:gd name="T5" fmla="*/ 1011 h 1120"/>
                    <a:gd name="T6" fmla="*/ 703 w 903"/>
                    <a:gd name="T7" fmla="*/ 939 h 1120"/>
                    <a:gd name="T8" fmla="*/ 770 w 903"/>
                    <a:gd name="T9" fmla="*/ 854 h 1120"/>
                    <a:gd name="T10" fmla="*/ 825 w 903"/>
                    <a:gd name="T11" fmla="*/ 757 h 1120"/>
                    <a:gd name="T12" fmla="*/ 867 w 903"/>
                    <a:gd name="T13" fmla="*/ 648 h 1120"/>
                    <a:gd name="T14" fmla="*/ 897 w 903"/>
                    <a:gd name="T15" fmla="*/ 539 h 1120"/>
                    <a:gd name="T16" fmla="*/ 903 w 903"/>
                    <a:gd name="T17" fmla="*/ 430 h 1120"/>
                    <a:gd name="T18" fmla="*/ 891 w 903"/>
                    <a:gd name="T19" fmla="*/ 321 h 1120"/>
                    <a:gd name="T20" fmla="*/ 867 w 903"/>
                    <a:gd name="T21" fmla="*/ 230 h 1120"/>
                    <a:gd name="T22" fmla="*/ 825 w 903"/>
                    <a:gd name="T23" fmla="*/ 146 h 1120"/>
                    <a:gd name="T24" fmla="*/ 770 w 903"/>
                    <a:gd name="T25" fmla="*/ 85 h 1120"/>
                    <a:gd name="T26" fmla="*/ 703 w 903"/>
                    <a:gd name="T27" fmla="*/ 37 h 1120"/>
                    <a:gd name="T28" fmla="*/ 625 w 903"/>
                    <a:gd name="T29" fmla="*/ 13 h 1120"/>
                    <a:gd name="T30" fmla="*/ 540 w 903"/>
                    <a:gd name="T31" fmla="*/ 0 h 1120"/>
                    <a:gd name="T32" fmla="*/ 449 w 903"/>
                    <a:gd name="T33" fmla="*/ 19 h 1120"/>
                    <a:gd name="T34" fmla="*/ 358 w 903"/>
                    <a:gd name="T35" fmla="*/ 55 h 1120"/>
                    <a:gd name="T36" fmla="*/ 273 w 903"/>
                    <a:gd name="T37" fmla="*/ 115 h 1120"/>
                    <a:gd name="T38" fmla="*/ 200 w 903"/>
                    <a:gd name="T39" fmla="*/ 188 h 1120"/>
                    <a:gd name="T40" fmla="*/ 134 w 903"/>
                    <a:gd name="T41" fmla="*/ 273 h 1120"/>
                    <a:gd name="T42" fmla="*/ 79 w 903"/>
                    <a:gd name="T43" fmla="*/ 370 h 1120"/>
                    <a:gd name="T44" fmla="*/ 37 w 903"/>
                    <a:gd name="T45" fmla="*/ 479 h 1120"/>
                    <a:gd name="T46" fmla="*/ 6 w 903"/>
                    <a:gd name="T47" fmla="*/ 588 h 1120"/>
                    <a:gd name="T48" fmla="*/ 0 w 903"/>
                    <a:gd name="T49" fmla="*/ 697 h 1120"/>
                    <a:gd name="T50" fmla="*/ 12 w 903"/>
                    <a:gd name="T51" fmla="*/ 805 h 1120"/>
                    <a:gd name="T52" fmla="*/ 37 w 903"/>
                    <a:gd name="T53" fmla="*/ 896 h 1120"/>
                    <a:gd name="T54" fmla="*/ 79 w 903"/>
                    <a:gd name="T55" fmla="*/ 981 h 1120"/>
                    <a:gd name="T56" fmla="*/ 134 w 903"/>
                    <a:gd name="T57" fmla="*/ 1042 h 1120"/>
                    <a:gd name="T58" fmla="*/ 200 w 903"/>
                    <a:gd name="T59" fmla="*/ 1090 h 1120"/>
                    <a:gd name="T60" fmla="*/ 279 w 903"/>
                    <a:gd name="T61" fmla="*/ 1114 h 1120"/>
                    <a:gd name="T62" fmla="*/ 364 w 903"/>
                    <a:gd name="T63" fmla="*/ 1120 h 1120"/>
                    <a:gd name="T64" fmla="*/ 455 w 903"/>
                    <a:gd name="T65" fmla="*/ 1102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2"/>
                      </a:moveTo>
                      <a:lnTo>
                        <a:pt x="546" y="1066"/>
                      </a:lnTo>
                      <a:lnTo>
                        <a:pt x="631" y="1011"/>
                      </a:lnTo>
                      <a:lnTo>
                        <a:pt x="703" y="939"/>
                      </a:lnTo>
                      <a:lnTo>
                        <a:pt x="770" y="854"/>
                      </a:lnTo>
                      <a:lnTo>
                        <a:pt x="825" y="757"/>
                      </a:lnTo>
                      <a:lnTo>
                        <a:pt x="867" y="648"/>
                      </a:lnTo>
                      <a:lnTo>
                        <a:pt x="897" y="539"/>
                      </a:lnTo>
                      <a:lnTo>
                        <a:pt x="903" y="430"/>
                      </a:lnTo>
                      <a:lnTo>
                        <a:pt x="891" y="321"/>
                      </a:lnTo>
                      <a:lnTo>
                        <a:pt x="867" y="230"/>
                      </a:lnTo>
                      <a:lnTo>
                        <a:pt x="825" y="146"/>
                      </a:lnTo>
                      <a:lnTo>
                        <a:pt x="770" y="85"/>
                      </a:lnTo>
                      <a:lnTo>
                        <a:pt x="703" y="37"/>
                      </a:lnTo>
                      <a:lnTo>
                        <a:pt x="625" y="13"/>
                      </a:lnTo>
                      <a:lnTo>
                        <a:pt x="540" y="0"/>
                      </a:lnTo>
                      <a:lnTo>
                        <a:pt x="449" y="19"/>
                      </a:lnTo>
                      <a:lnTo>
                        <a:pt x="358" y="55"/>
                      </a:lnTo>
                      <a:lnTo>
                        <a:pt x="273" y="115"/>
                      </a:lnTo>
                      <a:lnTo>
                        <a:pt x="200" y="188"/>
                      </a:lnTo>
                      <a:lnTo>
                        <a:pt x="134" y="273"/>
                      </a:lnTo>
                      <a:lnTo>
                        <a:pt x="79" y="370"/>
                      </a:lnTo>
                      <a:lnTo>
                        <a:pt x="37" y="479"/>
                      </a:lnTo>
                      <a:lnTo>
                        <a:pt x="6" y="588"/>
                      </a:lnTo>
                      <a:lnTo>
                        <a:pt x="0" y="697"/>
                      </a:lnTo>
                      <a:lnTo>
                        <a:pt x="12" y="805"/>
                      </a:lnTo>
                      <a:lnTo>
                        <a:pt x="37" y="896"/>
                      </a:lnTo>
                      <a:lnTo>
                        <a:pt x="79" y="981"/>
                      </a:lnTo>
                      <a:lnTo>
                        <a:pt x="134" y="1042"/>
                      </a:lnTo>
                      <a:lnTo>
                        <a:pt x="200" y="1090"/>
                      </a:lnTo>
                      <a:lnTo>
                        <a:pt x="279" y="1114"/>
                      </a:lnTo>
                      <a:lnTo>
                        <a:pt x="364" y="1120"/>
                      </a:lnTo>
                      <a:lnTo>
                        <a:pt x="455" y="1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5" name="Freeform 1212"/>
                <p:cNvSpPr>
                  <a:spLocks/>
                </p:cNvSpPr>
                <p:nvPr/>
              </p:nvSpPr>
              <p:spPr bwMode="auto">
                <a:xfrm rot="719888">
                  <a:off x="10406" y="12272"/>
                  <a:ext cx="321" cy="387"/>
                </a:xfrm>
                <a:custGeom>
                  <a:avLst/>
                  <a:gdLst>
                    <a:gd name="T0" fmla="*/ 164 w 321"/>
                    <a:gd name="T1" fmla="*/ 387 h 387"/>
                    <a:gd name="T2" fmla="*/ 224 w 321"/>
                    <a:gd name="T3" fmla="*/ 351 h 387"/>
                    <a:gd name="T4" fmla="*/ 273 w 321"/>
                    <a:gd name="T5" fmla="*/ 296 h 387"/>
                    <a:gd name="T6" fmla="*/ 309 w 321"/>
                    <a:gd name="T7" fmla="*/ 224 h 387"/>
                    <a:gd name="T8" fmla="*/ 321 w 321"/>
                    <a:gd name="T9" fmla="*/ 145 h 387"/>
                    <a:gd name="T10" fmla="*/ 309 w 321"/>
                    <a:gd name="T11" fmla="*/ 78 h 387"/>
                    <a:gd name="T12" fmla="*/ 273 w 321"/>
                    <a:gd name="T13" fmla="*/ 24 h 387"/>
                    <a:gd name="T14" fmla="*/ 224 w 321"/>
                    <a:gd name="T15" fmla="*/ 0 h 387"/>
                    <a:gd name="T16" fmla="*/ 158 w 321"/>
                    <a:gd name="T17" fmla="*/ 6 h 387"/>
                    <a:gd name="T18" fmla="*/ 97 w 321"/>
                    <a:gd name="T19" fmla="*/ 36 h 387"/>
                    <a:gd name="T20" fmla="*/ 49 w 321"/>
                    <a:gd name="T21" fmla="*/ 96 h 387"/>
                    <a:gd name="T22" fmla="*/ 12 w 321"/>
                    <a:gd name="T23" fmla="*/ 163 h 387"/>
                    <a:gd name="T24" fmla="*/ 0 w 321"/>
                    <a:gd name="T25" fmla="*/ 242 h 387"/>
                    <a:gd name="T26" fmla="*/ 12 w 321"/>
                    <a:gd name="T27" fmla="*/ 308 h 387"/>
                    <a:gd name="T28" fmla="*/ 49 w 321"/>
                    <a:gd name="T29" fmla="*/ 363 h 387"/>
                    <a:gd name="T30" fmla="*/ 97 w 321"/>
                    <a:gd name="T31" fmla="*/ 387 h 387"/>
                    <a:gd name="T32" fmla="*/ 164 w 321"/>
                    <a:gd name="T33" fmla="*/ 387 h 3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1"/>
                    <a:gd name="T52" fmla="*/ 0 h 387"/>
                    <a:gd name="T53" fmla="*/ 321 w 321"/>
                    <a:gd name="T54" fmla="*/ 387 h 3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1" h="387">
                      <a:moveTo>
                        <a:pt x="164" y="387"/>
                      </a:moveTo>
                      <a:lnTo>
                        <a:pt x="224" y="351"/>
                      </a:lnTo>
                      <a:lnTo>
                        <a:pt x="273" y="296"/>
                      </a:lnTo>
                      <a:lnTo>
                        <a:pt x="309" y="224"/>
                      </a:lnTo>
                      <a:lnTo>
                        <a:pt x="321" y="145"/>
                      </a:lnTo>
                      <a:lnTo>
                        <a:pt x="309" y="78"/>
                      </a:lnTo>
                      <a:lnTo>
                        <a:pt x="273" y="24"/>
                      </a:lnTo>
                      <a:lnTo>
                        <a:pt x="224" y="0"/>
                      </a:lnTo>
                      <a:lnTo>
                        <a:pt x="158" y="6"/>
                      </a:lnTo>
                      <a:lnTo>
                        <a:pt x="97" y="36"/>
                      </a:lnTo>
                      <a:lnTo>
                        <a:pt x="49" y="96"/>
                      </a:lnTo>
                      <a:lnTo>
                        <a:pt x="12" y="163"/>
                      </a:lnTo>
                      <a:lnTo>
                        <a:pt x="0" y="242"/>
                      </a:lnTo>
                      <a:lnTo>
                        <a:pt x="12" y="308"/>
                      </a:lnTo>
                      <a:lnTo>
                        <a:pt x="49" y="363"/>
                      </a:lnTo>
                      <a:lnTo>
                        <a:pt x="97" y="387"/>
                      </a:lnTo>
                      <a:lnTo>
                        <a:pt x="164" y="3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6" name="Freeform 1213"/>
                <p:cNvSpPr>
                  <a:spLocks/>
                </p:cNvSpPr>
                <p:nvPr/>
              </p:nvSpPr>
              <p:spPr bwMode="auto">
                <a:xfrm>
                  <a:off x="6001" y="9901"/>
                  <a:ext cx="5751" cy="2560"/>
                </a:xfrm>
                <a:custGeom>
                  <a:avLst/>
                  <a:gdLst>
                    <a:gd name="T0" fmla="*/ 5123 w 5751"/>
                    <a:gd name="T1" fmla="*/ 1006 h 2560"/>
                    <a:gd name="T2" fmla="*/ 5429 w 5751"/>
                    <a:gd name="T3" fmla="*/ 1049 h 2560"/>
                    <a:gd name="T4" fmla="*/ 5541 w 5751"/>
                    <a:gd name="T5" fmla="*/ 1342 h 2560"/>
                    <a:gd name="T6" fmla="*/ 5562 w 5751"/>
                    <a:gd name="T7" fmla="*/ 1446 h 2560"/>
                    <a:gd name="T8" fmla="*/ 5738 w 5751"/>
                    <a:gd name="T9" fmla="*/ 1613 h 2560"/>
                    <a:gd name="T10" fmla="*/ 5725 w 5751"/>
                    <a:gd name="T11" fmla="*/ 1876 h 2560"/>
                    <a:gd name="T12" fmla="*/ 5687 w 5751"/>
                    <a:gd name="T13" fmla="*/ 2085 h 2560"/>
                    <a:gd name="T14" fmla="*/ 5686 w 5751"/>
                    <a:gd name="T15" fmla="*/ 2382 h 2560"/>
                    <a:gd name="T16" fmla="*/ 5360 w 5751"/>
                    <a:gd name="T17" fmla="*/ 2516 h 2560"/>
                    <a:gd name="T18" fmla="*/ 5172 w 5751"/>
                    <a:gd name="T19" fmla="*/ 2346 h 2560"/>
                    <a:gd name="T20" fmla="*/ 5149 w 5751"/>
                    <a:gd name="T21" fmla="*/ 2138 h 2560"/>
                    <a:gd name="T22" fmla="*/ 5007 w 5751"/>
                    <a:gd name="T23" fmla="*/ 1959 h 2560"/>
                    <a:gd name="T24" fmla="*/ 4623 w 5751"/>
                    <a:gd name="T25" fmla="*/ 1927 h 2560"/>
                    <a:gd name="T26" fmla="*/ 4224 w 5751"/>
                    <a:gd name="T27" fmla="*/ 2176 h 2560"/>
                    <a:gd name="T28" fmla="*/ 3972 w 5751"/>
                    <a:gd name="T29" fmla="*/ 2513 h 2560"/>
                    <a:gd name="T30" fmla="*/ 3869 w 5751"/>
                    <a:gd name="T31" fmla="*/ 2503 h 2560"/>
                    <a:gd name="T32" fmla="*/ 3790 w 5751"/>
                    <a:gd name="T33" fmla="*/ 2437 h 2560"/>
                    <a:gd name="T34" fmla="*/ 3694 w 5751"/>
                    <a:gd name="T35" fmla="*/ 2453 h 2560"/>
                    <a:gd name="T36" fmla="*/ 3569 w 5751"/>
                    <a:gd name="T37" fmla="*/ 2514 h 2560"/>
                    <a:gd name="T38" fmla="*/ 3450 w 5751"/>
                    <a:gd name="T39" fmla="*/ 2550 h 2560"/>
                    <a:gd name="T40" fmla="*/ 3352 w 5751"/>
                    <a:gd name="T41" fmla="*/ 2517 h 2560"/>
                    <a:gd name="T42" fmla="*/ 3266 w 5751"/>
                    <a:gd name="T43" fmla="*/ 2455 h 2560"/>
                    <a:gd name="T44" fmla="*/ 3144 w 5751"/>
                    <a:gd name="T45" fmla="*/ 2442 h 2560"/>
                    <a:gd name="T46" fmla="*/ 3054 w 5751"/>
                    <a:gd name="T47" fmla="*/ 2484 h 2560"/>
                    <a:gd name="T48" fmla="*/ 2965 w 5751"/>
                    <a:gd name="T49" fmla="*/ 2528 h 2560"/>
                    <a:gd name="T50" fmla="*/ 2855 w 5751"/>
                    <a:gd name="T51" fmla="*/ 2522 h 2560"/>
                    <a:gd name="T52" fmla="*/ 2770 w 5751"/>
                    <a:gd name="T53" fmla="*/ 2486 h 2560"/>
                    <a:gd name="T54" fmla="*/ 2646 w 5751"/>
                    <a:gd name="T55" fmla="*/ 2453 h 2560"/>
                    <a:gd name="T56" fmla="*/ 2509 w 5751"/>
                    <a:gd name="T57" fmla="*/ 2486 h 2560"/>
                    <a:gd name="T58" fmla="*/ 2416 w 5751"/>
                    <a:gd name="T59" fmla="*/ 2516 h 2560"/>
                    <a:gd name="T60" fmla="*/ 2336 w 5751"/>
                    <a:gd name="T61" fmla="*/ 2424 h 2560"/>
                    <a:gd name="T62" fmla="*/ 2314 w 5751"/>
                    <a:gd name="T63" fmla="*/ 2241 h 2560"/>
                    <a:gd name="T64" fmla="*/ 2223 w 5751"/>
                    <a:gd name="T65" fmla="*/ 2078 h 2560"/>
                    <a:gd name="T66" fmla="*/ 2015 w 5751"/>
                    <a:gd name="T67" fmla="*/ 1954 h 2560"/>
                    <a:gd name="T68" fmla="*/ 1652 w 5751"/>
                    <a:gd name="T69" fmla="*/ 1995 h 2560"/>
                    <a:gd name="T70" fmla="*/ 1194 w 5751"/>
                    <a:gd name="T71" fmla="*/ 2461 h 2560"/>
                    <a:gd name="T72" fmla="*/ 956 w 5751"/>
                    <a:gd name="T73" fmla="*/ 2472 h 2560"/>
                    <a:gd name="T74" fmla="*/ 647 w 5751"/>
                    <a:gd name="T75" fmla="*/ 2468 h 2560"/>
                    <a:gd name="T76" fmla="*/ 529 w 5751"/>
                    <a:gd name="T77" fmla="*/ 2498 h 2560"/>
                    <a:gd name="T78" fmla="*/ 300 w 5751"/>
                    <a:gd name="T79" fmla="*/ 2555 h 2560"/>
                    <a:gd name="T80" fmla="*/ 49 w 5751"/>
                    <a:gd name="T81" fmla="*/ 2539 h 2560"/>
                    <a:gd name="T82" fmla="*/ 1 w 5751"/>
                    <a:gd name="T83" fmla="*/ 2299 h 2560"/>
                    <a:gd name="T84" fmla="*/ 72 w 5751"/>
                    <a:gd name="T85" fmla="*/ 2085 h 2560"/>
                    <a:gd name="T86" fmla="*/ 167 w 5751"/>
                    <a:gd name="T87" fmla="*/ 2075 h 2560"/>
                    <a:gd name="T88" fmla="*/ 278 w 5751"/>
                    <a:gd name="T89" fmla="*/ 2080 h 2560"/>
                    <a:gd name="T90" fmla="*/ 389 w 5751"/>
                    <a:gd name="T91" fmla="*/ 1757 h 2560"/>
                    <a:gd name="T92" fmla="*/ 477 w 5751"/>
                    <a:gd name="T93" fmla="*/ 1342 h 2560"/>
                    <a:gd name="T94" fmla="*/ 873 w 5751"/>
                    <a:gd name="T95" fmla="*/ 1118 h 2560"/>
                    <a:gd name="T96" fmla="*/ 1229 w 5751"/>
                    <a:gd name="T97" fmla="*/ 841 h 2560"/>
                    <a:gd name="T98" fmla="*/ 1496 w 5751"/>
                    <a:gd name="T99" fmla="*/ 396 h 2560"/>
                    <a:gd name="T100" fmla="*/ 1676 w 5751"/>
                    <a:gd name="T101" fmla="*/ 168 h 2560"/>
                    <a:gd name="T102" fmla="*/ 1886 w 5751"/>
                    <a:gd name="T103" fmla="*/ 83 h 2560"/>
                    <a:gd name="T104" fmla="*/ 2190 w 5751"/>
                    <a:gd name="T105" fmla="*/ 24 h 2560"/>
                    <a:gd name="T106" fmla="*/ 2559 w 5751"/>
                    <a:gd name="T107" fmla="*/ 3 h 2560"/>
                    <a:gd name="T108" fmla="*/ 2960 w 5751"/>
                    <a:gd name="T109" fmla="*/ 39 h 2560"/>
                    <a:gd name="T110" fmla="*/ 3370 w 5751"/>
                    <a:gd name="T111" fmla="*/ 157 h 2560"/>
                    <a:gd name="T112" fmla="*/ 3517 w 5751"/>
                    <a:gd name="T113" fmla="*/ 342 h 2560"/>
                    <a:gd name="T114" fmla="*/ 3655 w 5751"/>
                    <a:gd name="T115" fmla="*/ 625 h 2560"/>
                    <a:gd name="T116" fmla="*/ 3866 w 5751"/>
                    <a:gd name="T117" fmla="*/ 794 h 2560"/>
                    <a:gd name="T118" fmla="*/ 4300 w 5751"/>
                    <a:gd name="T119" fmla="*/ 651 h 256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751"/>
                    <a:gd name="T181" fmla="*/ 0 h 2560"/>
                    <a:gd name="T182" fmla="*/ 5751 w 5751"/>
                    <a:gd name="T183" fmla="*/ 2560 h 256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751" h="2560">
                      <a:moveTo>
                        <a:pt x="5010" y="982"/>
                      </a:moveTo>
                      <a:lnTo>
                        <a:pt x="5075" y="1002"/>
                      </a:lnTo>
                      <a:lnTo>
                        <a:pt x="5123" y="1006"/>
                      </a:lnTo>
                      <a:lnTo>
                        <a:pt x="5167" y="1003"/>
                      </a:lnTo>
                      <a:lnTo>
                        <a:pt x="5218" y="995"/>
                      </a:lnTo>
                      <a:lnTo>
                        <a:pt x="5429" y="1049"/>
                      </a:lnTo>
                      <a:lnTo>
                        <a:pt x="5554" y="1221"/>
                      </a:lnTo>
                      <a:lnTo>
                        <a:pt x="5546" y="1288"/>
                      </a:lnTo>
                      <a:lnTo>
                        <a:pt x="5541" y="1342"/>
                      </a:lnTo>
                      <a:lnTo>
                        <a:pt x="5535" y="1397"/>
                      </a:lnTo>
                      <a:lnTo>
                        <a:pt x="5541" y="1429"/>
                      </a:lnTo>
                      <a:lnTo>
                        <a:pt x="5562" y="1446"/>
                      </a:lnTo>
                      <a:lnTo>
                        <a:pt x="5643" y="1475"/>
                      </a:lnTo>
                      <a:lnTo>
                        <a:pt x="5704" y="1537"/>
                      </a:lnTo>
                      <a:lnTo>
                        <a:pt x="5738" y="1613"/>
                      </a:lnTo>
                      <a:lnTo>
                        <a:pt x="5751" y="1696"/>
                      </a:lnTo>
                      <a:lnTo>
                        <a:pt x="5744" y="1788"/>
                      </a:lnTo>
                      <a:lnTo>
                        <a:pt x="5725" y="1876"/>
                      </a:lnTo>
                      <a:lnTo>
                        <a:pt x="5678" y="1953"/>
                      </a:lnTo>
                      <a:lnTo>
                        <a:pt x="5622" y="2009"/>
                      </a:lnTo>
                      <a:lnTo>
                        <a:pt x="5687" y="2085"/>
                      </a:lnTo>
                      <a:lnTo>
                        <a:pt x="5717" y="2178"/>
                      </a:lnTo>
                      <a:lnTo>
                        <a:pt x="5719" y="2284"/>
                      </a:lnTo>
                      <a:lnTo>
                        <a:pt x="5686" y="2382"/>
                      </a:lnTo>
                      <a:lnTo>
                        <a:pt x="5612" y="2465"/>
                      </a:lnTo>
                      <a:lnTo>
                        <a:pt x="5503" y="2510"/>
                      </a:lnTo>
                      <a:lnTo>
                        <a:pt x="5360" y="2516"/>
                      </a:lnTo>
                      <a:lnTo>
                        <a:pt x="5174" y="2458"/>
                      </a:lnTo>
                      <a:lnTo>
                        <a:pt x="5172" y="2409"/>
                      </a:lnTo>
                      <a:lnTo>
                        <a:pt x="5172" y="2346"/>
                      </a:lnTo>
                      <a:lnTo>
                        <a:pt x="5168" y="2278"/>
                      </a:lnTo>
                      <a:lnTo>
                        <a:pt x="5166" y="2203"/>
                      </a:lnTo>
                      <a:lnTo>
                        <a:pt x="5149" y="2138"/>
                      </a:lnTo>
                      <a:lnTo>
                        <a:pt x="5120" y="2069"/>
                      </a:lnTo>
                      <a:lnTo>
                        <a:pt x="5071" y="2010"/>
                      </a:lnTo>
                      <a:lnTo>
                        <a:pt x="5007" y="1959"/>
                      </a:lnTo>
                      <a:lnTo>
                        <a:pt x="4887" y="1915"/>
                      </a:lnTo>
                      <a:lnTo>
                        <a:pt x="4758" y="1906"/>
                      </a:lnTo>
                      <a:lnTo>
                        <a:pt x="4623" y="1927"/>
                      </a:lnTo>
                      <a:lnTo>
                        <a:pt x="4483" y="1977"/>
                      </a:lnTo>
                      <a:lnTo>
                        <a:pt x="4352" y="2067"/>
                      </a:lnTo>
                      <a:lnTo>
                        <a:pt x="4224" y="2176"/>
                      </a:lnTo>
                      <a:lnTo>
                        <a:pt x="4114" y="2314"/>
                      </a:lnTo>
                      <a:lnTo>
                        <a:pt x="4022" y="2480"/>
                      </a:lnTo>
                      <a:lnTo>
                        <a:pt x="3972" y="2513"/>
                      </a:lnTo>
                      <a:lnTo>
                        <a:pt x="3931" y="2528"/>
                      </a:lnTo>
                      <a:lnTo>
                        <a:pt x="3902" y="2522"/>
                      </a:lnTo>
                      <a:lnTo>
                        <a:pt x="3869" y="2503"/>
                      </a:lnTo>
                      <a:lnTo>
                        <a:pt x="3843" y="2479"/>
                      </a:lnTo>
                      <a:lnTo>
                        <a:pt x="3817" y="2455"/>
                      </a:lnTo>
                      <a:lnTo>
                        <a:pt x="3790" y="2437"/>
                      </a:lnTo>
                      <a:lnTo>
                        <a:pt x="3754" y="2429"/>
                      </a:lnTo>
                      <a:lnTo>
                        <a:pt x="3728" y="2436"/>
                      </a:lnTo>
                      <a:lnTo>
                        <a:pt x="3694" y="2453"/>
                      </a:lnTo>
                      <a:lnTo>
                        <a:pt x="3652" y="2469"/>
                      </a:lnTo>
                      <a:lnTo>
                        <a:pt x="3611" y="2491"/>
                      </a:lnTo>
                      <a:lnTo>
                        <a:pt x="3569" y="2514"/>
                      </a:lnTo>
                      <a:lnTo>
                        <a:pt x="3528" y="2530"/>
                      </a:lnTo>
                      <a:lnTo>
                        <a:pt x="3488" y="2546"/>
                      </a:lnTo>
                      <a:lnTo>
                        <a:pt x="3450" y="2550"/>
                      </a:lnTo>
                      <a:lnTo>
                        <a:pt x="3413" y="2548"/>
                      </a:lnTo>
                      <a:lnTo>
                        <a:pt x="3379" y="2535"/>
                      </a:lnTo>
                      <a:lnTo>
                        <a:pt x="3352" y="2517"/>
                      </a:lnTo>
                      <a:lnTo>
                        <a:pt x="3325" y="2493"/>
                      </a:lnTo>
                      <a:lnTo>
                        <a:pt x="3299" y="2475"/>
                      </a:lnTo>
                      <a:lnTo>
                        <a:pt x="3266" y="2455"/>
                      </a:lnTo>
                      <a:lnTo>
                        <a:pt x="3231" y="2442"/>
                      </a:lnTo>
                      <a:lnTo>
                        <a:pt x="3183" y="2438"/>
                      </a:lnTo>
                      <a:lnTo>
                        <a:pt x="3144" y="2442"/>
                      </a:lnTo>
                      <a:lnTo>
                        <a:pt x="3111" y="2453"/>
                      </a:lnTo>
                      <a:lnTo>
                        <a:pt x="3084" y="2466"/>
                      </a:lnTo>
                      <a:lnTo>
                        <a:pt x="3054" y="2484"/>
                      </a:lnTo>
                      <a:lnTo>
                        <a:pt x="3026" y="2504"/>
                      </a:lnTo>
                      <a:lnTo>
                        <a:pt x="2998" y="2516"/>
                      </a:lnTo>
                      <a:lnTo>
                        <a:pt x="2965" y="2528"/>
                      </a:lnTo>
                      <a:lnTo>
                        <a:pt x="2927" y="2532"/>
                      </a:lnTo>
                      <a:lnTo>
                        <a:pt x="2884" y="2529"/>
                      </a:lnTo>
                      <a:lnTo>
                        <a:pt x="2855" y="2522"/>
                      </a:lnTo>
                      <a:lnTo>
                        <a:pt x="2826" y="2510"/>
                      </a:lnTo>
                      <a:lnTo>
                        <a:pt x="2798" y="2498"/>
                      </a:lnTo>
                      <a:lnTo>
                        <a:pt x="2770" y="2486"/>
                      </a:lnTo>
                      <a:lnTo>
                        <a:pt x="2741" y="2474"/>
                      </a:lnTo>
                      <a:lnTo>
                        <a:pt x="2700" y="2465"/>
                      </a:lnTo>
                      <a:lnTo>
                        <a:pt x="2646" y="2453"/>
                      </a:lnTo>
                      <a:lnTo>
                        <a:pt x="2589" y="2460"/>
                      </a:lnTo>
                      <a:lnTo>
                        <a:pt x="2543" y="2469"/>
                      </a:lnTo>
                      <a:lnTo>
                        <a:pt x="2509" y="2486"/>
                      </a:lnTo>
                      <a:lnTo>
                        <a:pt x="2476" y="2498"/>
                      </a:lnTo>
                      <a:lnTo>
                        <a:pt x="2448" y="2511"/>
                      </a:lnTo>
                      <a:lnTo>
                        <a:pt x="2416" y="2516"/>
                      </a:lnTo>
                      <a:lnTo>
                        <a:pt x="2375" y="2507"/>
                      </a:lnTo>
                      <a:lnTo>
                        <a:pt x="2325" y="2478"/>
                      </a:lnTo>
                      <a:lnTo>
                        <a:pt x="2336" y="2424"/>
                      </a:lnTo>
                      <a:lnTo>
                        <a:pt x="2337" y="2363"/>
                      </a:lnTo>
                      <a:lnTo>
                        <a:pt x="2331" y="2306"/>
                      </a:lnTo>
                      <a:lnTo>
                        <a:pt x="2314" y="2241"/>
                      </a:lnTo>
                      <a:lnTo>
                        <a:pt x="2289" y="2179"/>
                      </a:lnTo>
                      <a:lnTo>
                        <a:pt x="2258" y="2124"/>
                      </a:lnTo>
                      <a:lnTo>
                        <a:pt x="2223" y="2078"/>
                      </a:lnTo>
                      <a:lnTo>
                        <a:pt x="2183" y="2039"/>
                      </a:lnTo>
                      <a:lnTo>
                        <a:pt x="2106" y="1992"/>
                      </a:lnTo>
                      <a:lnTo>
                        <a:pt x="2015" y="1954"/>
                      </a:lnTo>
                      <a:lnTo>
                        <a:pt x="1907" y="1938"/>
                      </a:lnTo>
                      <a:lnTo>
                        <a:pt x="1787" y="1949"/>
                      </a:lnTo>
                      <a:lnTo>
                        <a:pt x="1652" y="1995"/>
                      </a:lnTo>
                      <a:lnTo>
                        <a:pt x="1508" y="2094"/>
                      </a:lnTo>
                      <a:lnTo>
                        <a:pt x="1353" y="2240"/>
                      </a:lnTo>
                      <a:lnTo>
                        <a:pt x="1194" y="2461"/>
                      </a:lnTo>
                      <a:lnTo>
                        <a:pt x="1143" y="2468"/>
                      </a:lnTo>
                      <a:lnTo>
                        <a:pt x="1055" y="2474"/>
                      </a:lnTo>
                      <a:lnTo>
                        <a:pt x="956" y="2472"/>
                      </a:lnTo>
                      <a:lnTo>
                        <a:pt x="844" y="2472"/>
                      </a:lnTo>
                      <a:lnTo>
                        <a:pt x="740" y="2470"/>
                      </a:lnTo>
                      <a:lnTo>
                        <a:pt x="647" y="2468"/>
                      </a:lnTo>
                      <a:lnTo>
                        <a:pt x="586" y="2468"/>
                      </a:lnTo>
                      <a:lnTo>
                        <a:pt x="554" y="2467"/>
                      </a:lnTo>
                      <a:lnTo>
                        <a:pt x="529" y="2498"/>
                      </a:lnTo>
                      <a:lnTo>
                        <a:pt x="475" y="2524"/>
                      </a:lnTo>
                      <a:lnTo>
                        <a:pt x="390" y="2543"/>
                      </a:lnTo>
                      <a:lnTo>
                        <a:pt x="300" y="2555"/>
                      </a:lnTo>
                      <a:lnTo>
                        <a:pt x="206" y="2560"/>
                      </a:lnTo>
                      <a:lnTo>
                        <a:pt x="121" y="2554"/>
                      </a:lnTo>
                      <a:lnTo>
                        <a:pt x="49" y="2539"/>
                      </a:lnTo>
                      <a:lnTo>
                        <a:pt x="13" y="2506"/>
                      </a:lnTo>
                      <a:lnTo>
                        <a:pt x="0" y="2423"/>
                      </a:lnTo>
                      <a:lnTo>
                        <a:pt x="1" y="2299"/>
                      </a:lnTo>
                      <a:lnTo>
                        <a:pt x="16" y="2173"/>
                      </a:lnTo>
                      <a:lnTo>
                        <a:pt x="52" y="2094"/>
                      </a:lnTo>
                      <a:lnTo>
                        <a:pt x="72" y="2085"/>
                      </a:lnTo>
                      <a:lnTo>
                        <a:pt x="98" y="2079"/>
                      </a:lnTo>
                      <a:lnTo>
                        <a:pt x="130" y="2073"/>
                      </a:lnTo>
                      <a:lnTo>
                        <a:pt x="167" y="2075"/>
                      </a:lnTo>
                      <a:lnTo>
                        <a:pt x="204" y="2077"/>
                      </a:lnTo>
                      <a:lnTo>
                        <a:pt x="240" y="2078"/>
                      </a:lnTo>
                      <a:lnTo>
                        <a:pt x="278" y="2080"/>
                      </a:lnTo>
                      <a:lnTo>
                        <a:pt x="307" y="2086"/>
                      </a:lnTo>
                      <a:lnTo>
                        <a:pt x="361" y="1918"/>
                      </a:lnTo>
                      <a:lnTo>
                        <a:pt x="389" y="1757"/>
                      </a:lnTo>
                      <a:lnTo>
                        <a:pt x="409" y="1607"/>
                      </a:lnTo>
                      <a:lnTo>
                        <a:pt x="433" y="1463"/>
                      </a:lnTo>
                      <a:lnTo>
                        <a:pt x="477" y="1342"/>
                      </a:lnTo>
                      <a:lnTo>
                        <a:pt x="555" y="1241"/>
                      </a:lnTo>
                      <a:lnTo>
                        <a:pt x="683" y="1163"/>
                      </a:lnTo>
                      <a:lnTo>
                        <a:pt x="873" y="1118"/>
                      </a:lnTo>
                      <a:lnTo>
                        <a:pt x="1006" y="1071"/>
                      </a:lnTo>
                      <a:lnTo>
                        <a:pt x="1126" y="973"/>
                      </a:lnTo>
                      <a:lnTo>
                        <a:pt x="1229" y="841"/>
                      </a:lnTo>
                      <a:lnTo>
                        <a:pt x="1328" y="694"/>
                      </a:lnTo>
                      <a:lnTo>
                        <a:pt x="1417" y="540"/>
                      </a:lnTo>
                      <a:lnTo>
                        <a:pt x="1496" y="396"/>
                      </a:lnTo>
                      <a:lnTo>
                        <a:pt x="1566" y="274"/>
                      </a:lnTo>
                      <a:lnTo>
                        <a:pt x="1632" y="195"/>
                      </a:lnTo>
                      <a:lnTo>
                        <a:pt x="1676" y="168"/>
                      </a:lnTo>
                      <a:lnTo>
                        <a:pt x="1731" y="137"/>
                      </a:lnTo>
                      <a:lnTo>
                        <a:pt x="1800" y="107"/>
                      </a:lnTo>
                      <a:lnTo>
                        <a:pt x="1886" y="83"/>
                      </a:lnTo>
                      <a:lnTo>
                        <a:pt x="1978" y="59"/>
                      </a:lnTo>
                      <a:lnTo>
                        <a:pt x="2082" y="37"/>
                      </a:lnTo>
                      <a:lnTo>
                        <a:pt x="2190" y="24"/>
                      </a:lnTo>
                      <a:lnTo>
                        <a:pt x="2304" y="11"/>
                      </a:lnTo>
                      <a:lnTo>
                        <a:pt x="2430" y="0"/>
                      </a:lnTo>
                      <a:lnTo>
                        <a:pt x="2559" y="3"/>
                      </a:lnTo>
                      <a:lnTo>
                        <a:pt x="2689" y="6"/>
                      </a:lnTo>
                      <a:lnTo>
                        <a:pt x="2828" y="23"/>
                      </a:lnTo>
                      <a:lnTo>
                        <a:pt x="2960" y="39"/>
                      </a:lnTo>
                      <a:lnTo>
                        <a:pt x="3097" y="68"/>
                      </a:lnTo>
                      <a:lnTo>
                        <a:pt x="3237" y="110"/>
                      </a:lnTo>
                      <a:lnTo>
                        <a:pt x="3370" y="157"/>
                      </a:lnTo>
                      <a:lnTo>
                        <a:pt x="3430" y="194"/>
                      </a:lnTo>
                      <a:lnTo>
                        <a:pt x="3478" y="261"/>
                      </a:lnTo>
                      <a:lnTo>
                        <a:pt x="3517" y="342"/>
                      </a:lnTo>
                      <a:lnTo>
                        <a:pt x="3559" y="432"/>
                      </a:lnTo>
                      <a:lnTo>
                        <a:pt x="3601" y="528"/>
                      </a:lnTo>
                      <a:lnTo>
                        <a:pt x="3655" y="625"/>
                      </a:lnTo>
                      <a:lnTo>
                        <a:pt x="3729" y="710"/>
                      </a:lnTo>
                      <a:lnTo>
                        <a:pt x="3819" y="784"/>
                      </a:lnTo>
                      <a:lnTo>
                        <a:pt x="3866" y="794"/>
                      </a:lnTo>
                      <a:lnTo>
                        <a:pt x="3922" y="769"/>
                      </a:lnTo>
                      <a:lnTo>
                        <a:pt x="3980" y="726"/>
                      </a:lnTo>
                      <a:lnTo>
                        <a:pt x="4300" y="651"/>
                      </a:lnTo>
                      <a:lnTo>
                        <a:pt x="4494" y="75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7" name="Freeform 1214"/>
                <p:cNvSpPr>
                  <a:spLocks/>
                </p:cNvSpPr>
                <p:nvPr/>
              </p:nvSpPr>
              <p:spPr bwMode="auto">
                <a:xfrm rot="719888">
                  <a:off x="11521" y="11512"/>
                  <a:ext cx="145" cy="327"/>
                </a:xfrm>
                <a:custGeom>
                  <a:avLst/>
                  <a:gdLst>
                    <a:gd name="T0" fmla="*/ 78 w 145"/>
                    <a:gd name="T1" fmla="*/ 327 h 327"/>
                    <a:gd name="T2" fmla="*/ 109 w 145"/>
                    <a:gd name="T3" fmla="*/ 315 h 327"/>
                    <a:gd name="T4" fmla="*/ 133 w 145"/>
                    <a:gd name="T5" fmla="*/ 285 h 327"/>
                    <a:gd name="T6" fmla="*/ 145 w 145"/>
                    <a:gd name="T7" fmla="*/ 230 h 327"/>
                    <a:gd name="T8" fmla="*/ 145 w 145"/>
                    <a:gd name="T9" fmla="*/ 170 h 327"/>
                    <a:gd name="T10" fmla="*/ 133 w 145"/>
                    <a:gd name="T11" fmla="*/ 103 h 327"/>
                    <a:gd name="T12" fmla="*/ 115 w 145"/>
                    <a:gd name="T13" fmla="*/ 55 h 327"/>
                    <a:gd name="T14" fmla="*/ 91 w 145"/>
                    <a:gd name="T15" fmla="*/ 18 h 327"/>
                    <a:gd name="T16" fmla="*/ 66 w 145"/>
                    <a:gd name="T17" fmla="*/ 0 h 327"/>
                    <a:gd name="T18" fmla="*/ 36 w 145"/>
                    <a:gd name="T19" fmla="*/ 12 h 327"/>
                    <a:gd name="T20" fmla="*/ 18 w 145"/>
                    <a:gd name="T21" fmla="*/ 49 h 327"/>
                    <a:gd name="T22" fmla="*/ 0 w 145"/>
                    <a:gd name="T23" fmla="*/ 97 h 327"/>
                    <a:gd name="T24" fmla="*/ 0 w 145"/>
                    <a:gd name="T25" fmla="*/ 158 h 327"/>
                    <a:gd name="T26" fmla="*/ 6 w 145"/>
                    <a:gd name="T27" fmla="*/ 224 h 327"/>
                    <a:gd name="T28" fmla="*/ 24 w 145"/>
                    <a:gd name="T29" fmla="*/ 279 h 327"/>
                    <a:gd name="T30" fmla="*/ 48 w 145"/>
                    <a:gd name="T31" fmla="*/ 315 h 327"/>
                    <a:gd name="T32" fmla="*/ 78 w 145"/>
                    <a:gd name="T33" fmla="*/ 327 h 3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327"/>
                    <a:gd name="T53" fmla="*/ 145 w 145"/>
                    <a:gd name="T54" fmla="*/ 327 h 3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327">
                      <a:moveTo>
                        <a:pt x="78" y="327"/>
                      </a:moveTo>
                      <a:lnTo>
                        <a:pt x="109" y="315"/>
                      </a:lnTo>
                      <a:lnTo>
                        <a:pt x="133" y="285"/>
                      </a:lnTo>
                      <a:lnTo>
                        <a:pt x="145" y="230"/>
                      </a:lnTo>
                      <a:lnTo>
                        <a:pt x="145" y="170"/>
                      </a:lnTo>
                      <a:lnTo>
                        <a:pt x="133" y="103"/>
                      </a:lnTo>
                      <a:lnTo>
                        <a:pt x="115" y="55"/>
                      </a:lnTo>
                      <a:lnTo>
                        <a:pt x="91" y="18"/>
                      </a:lnTo>
                      <a:lnTo>
                        <a:pt x="66" y="0"/>
                      </a:lnTo>
                      <a:lnTo>
                        <a:pt x="36" y="12"/>
                      </a:lnTo>
                      <a:lnTo>
                        <a:pt x="18" y="49"/>
                      </a:lnTo>
                      <a:lnTo>
                        <a:pt x="0" y="97"/>
                      </a:lnTo>
                      <a:lnTo>
                        <a:pt x="0" y="158"/>
                      </a:lnTo>
                      <a:lnTo>
                        <a:pt x="6" y="224"/>
                      </a:lnTo>
                      <a:lnTo>
                        <a:pt x="24" y="279"/>
                      </a:lnTo>
                      <a:lnTo>
                        <a:pt x="48" y="315"/>
                      </a:lnTo>
                      <a:lnTo>
                        <a:pt x="78" y="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8" name="Freeform 1215"/>
                <p:cNvSpPr>
                  <a:spLocks/>
                </p:cNvSpPr>
                <p:nvPr/>
              </p:nvSpPr>
              <p:spPr bwMode="auto">
                <a:xfrm rot="719888">
                  <a:off x="6128" y="12059"/>
                  <a:ext cx="297" cy="308"/>
                </a:xfrm>
                <a:custGeom>
                  <a:avLst/>
                  <a:gdLst>
                    <a:gd name="T0" fmla="*/ 0 w 297"/>
                    <a:gd name="T1" fmla="*/ 97 h 308"/>
                    <a:gd name="T2" fmla="*/ 0 w 297"/>
                    <a:gd name="T3" fmla="*/ 60 h 308"/>
                    <a:gd name="T4" fmla="*/ 18 w 297"/>
                    <a:gd name="T5" fmla="*/ 42 h 308"/>
                    <a:gd name="T6" fmla="*/ 42 w 297"/>
                    <a:gd name="T7" fmla="*/ 30 h 308"/>
                    <a:gd name="T8" fmla="*/ 79 w 297"/>
                    <a:gd name="T9" fmla="*/ 24 h 308"/>
                    <a:gd name="T10" fmla="*/ 121 w 297"/>
                    <a:gd name="T11" fmla="*/ 24 h 308"/>
                    <a:gd name="T12" fmla="*/ 163 w 297"/>
                    <a:gd name="T13" fmla="*/ 18 h 308"/>
                    <a:gd name="T14" fmla="*/ 206 w 297"/>
                    <a:gd name="T15" fmla="*/ 12 h 308"/>
                    <a:gd name="T16" fmla="*/ 248 w 297"/>
                    <a:gd name="T17" fmla="*/ 0 h 308"/>
                    <a:gd name="T18" fmla="*/ 260 w 297"/>
                    <a:gd name="T19" fmla="*/ 48 h 308"/>
                    <a:gd name="T20" fmla="*/ 272 w 297"/>
                    <a:gd name="T21" fmla="*/ 97 h 308"/>
                    <a:gd name="T22" fmla="*/ 291 w 297"/>
                    <a:gd name="T23" fmla="*/ 151 h 308"/>
                    <a:gd name="T24" fmla="*/ 297 w 297"/>
                    <a:gd name="T25" fmla="*/ 212 h 308"/>
                    <a:gd name="T26" fmla="*/ 279 w 297"/>
                    <a:gd name="T27" fmla="*/ 242 h 308"/>
                    <a:gd name="T28" fmla="*/ 248 w 297"/>
                    <a:gd name="T29" fmla="*/ 266 h 308"/>
                    <a:gd name="T30" fmla="*/ 218 w 297"/>
                    <a:gd name="T31" fmla="*/ 284 h 308"/>
                    <a:gd name="T32" fmla="*/ 182 w 297"/>
                    <a:gd name="T33" fmla="*/ 296 h 308"/>
                    <a:gd name="T34" fmla="*/ 145 w 297"/>
                    <a:gd name="T35" fmla="*/ 308 h 308"/>
                    <a:gd name="T36" fmla="*/ 109 w 297"/>
                    <a:gd name="T37" fmla="*/ 308 h 308"/>
                    <a:gd name="T38" fmla="*/ 79 w 297"/>
                    <a:gd name="T39" fmla="*/ 308 h 308"/>
                    <a:gd name="T40" fmla="*/ 60 w 297"/>
                    <a:gd name="T41" fmla="*/ 302 h 308"/>
                    <a:gd name="T42" fmla="*/ 36 w 297"/>
                    <a:gd name="T43" fmla="*/ 272 h 308"/>
                    <a:gd name="T44" fmla="*/ 18 w 297"/>
                    <a:gd name="T45" fmla="*/ 218 h 308"/>
                    <a:gd name="T46" fmla="*/ 6 w 297"/>
                    <a:gd name="T47" fmla="*/ 157 h 308"/>
                    <a:gd name="T48" fmla="*/ 0 w 297"/>
                    <a:gd name="T49" fmla="*/ 97 h 3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97"/>
                    <a:gd name="T76" fmla="*/ 0 h 308"/>
                    <a:gd name="T77" fmla="*/ 297 w 297"/>
                    <a:gd name="T78" fmla="*/ 308 h 3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97" h="308">
                      <a:moveTo>
                        <a:pt x="0" y="97"/>
                      </a:moveTo>
                      <a:lnTo>
                        <a:pt x="0" y="60"/>
                      </a:lnTo>
                      <a:lnTo>
                        <a:pt x="18" y="42"/>
                      </a:lnTo>
                      <a:lnTo>
                        <a:pt x="42" y="30"/>
                      </a:lnTo>
                      <a:lnTo>
                        <a:pt x="79" y="24"/>
                      </a:lnTo>
                      <a:lnTo>
                        <a:pt x="121" y="24"/>
                      </a:lnTo>
                      <a:lnTo>
                        <a:pt x="163" y="18"/>
                      </a:lnTo>
                      <a:lnTo>
                        <a:pt x="206" y="12"/>
                      </a:lnTo>
                      <a:lnTo>
                        <a:pt x="248" y="0"/>
                      </a:lnTo>
                      <a:lnTo>
                        <a:pt x="260" y="48"/>
                      </a:lnTo>
                      <a:lnTo>
                        <a:pt x="272" y="97"/>
                      </a:lnTo>
                      <a:lnTo>
                        <a:pt x="291" y="151"/>
                      </a:lnTo>
                      <a:lnTo>
                        <a:pt x="297" y="212"/>
                      </a:lnTo>
                      <a:lnTo>
                        <a:pt x="279" y="242"/>
                      </a:lnTo>
                      <a:lnTo>
                        <a:pt x="248" y="266"/>
                      </a:lnTo>
                      <a:lnTo>
                        <a:pt x="218" y="284"/>
                      </a:lnTo>
                      <a:lnTo>
                        <a:pt x="182" y="296"/>
                      </a:lnTo>
                      <a:lnTo>
                        <a:pt x="145" y="308"/>
                      </a:lnTo>
                      <a:lnTo>
                        <a:pt x="109" y="308"/>
                      </a:lnTo>
                      <a:lnTo>
                        <a:pt x="79" y="308"/>
                      </a:lnTo>
                      <a:lnTo>
                        <a:pt x="60" y="302"/>
                      </a:lnTo>
                      <a:lnTo>
                        <a:pt x="36" y="272"/>
                      </a:lnTo>
                      <a:lnTo>
                        <a:pt x="18" y="218"/>
                      </a:lnTo>
                      <a:lnTo>
                        <a:pt x="6" y="15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9" name="Freeform 1216"/>
                <p:cNvSpPr>
                  <a:spLocks/>
                </p:cNvSpPr>
                <p:nvPr/>
              </p:nvSpPr>
              <p:spPr bwMode="auto">
                <a:xfrm rot="719888">
                  <a:off x="11254" y="11996"/>
                  <a:ext cx="346" cy="314"/>
                </a:xfrm>
                <a:custGeom>
                  <a:avLst/>
                  <a:gdLst>
                    <a:gd name="T0" fmla="*/ 339 w 346"/>
                    <a:gd name="T1" fmla="*/ 0 h 314"/>
                    <a:gd name="T2" fmla="*/ 346 w 346"/>
                    <a:gd name="T3" fmla="*/ 66 h 314"/>
                    <a:gd name="T4" fmla="*/ 346 w 346"/>
                    <a:gd name="T5" fmla="*/ 127 h 314"/>
                    <a:gd name="T6" fmla="*/ 327 w 346"/>
                    <a:gd name="T7" fmla="*/ 181 h 314"/>
                    <a:gd name="T8" fmla="*/ 297 w 346"/>
                    <a:gd name="T9" fmla="*/ 230 h 314"/>
                    <a:gd name="T10" fmla="*/ 255 w 346"/>
                    <a:gd name="T11" fmla="*/ 266 h 314"/>
                    <a:gd name="T12" fmla="*/ 206 w 346"/>
                    <a:gd name="T13" fmla="*/ 296 h 314"/>
                    <a:gd name="T14" fmla="*/ 146 w 346"/>
                    <a:gd name="T15" fmla="*/ 314 h 314"/>
                    <a:gd name="T16" fmla="*/ 79 w 346"/>
                    <a:gd name="T17" fmla="*/ 314 h 314"/>
                    <a:gd name="T18" fmla="*/ 18 w 346"/>
                    <a:gd name="T19" fmla="*/ 290 h 314"/>
                    <a:gd name="T20" fmla="*/ 0 w 346"/>
                    <a:gd name="T21" fmla="*/ 230 h 314"/>
                    <a:gd name="T22" fmla="*/ 6 w 346"/>
                    <a:gd name="T23" fmla="*/ 169 h 314"/>
                    <a:gd name="T24" fmla="*/ 42 w 346"/>
                    <a:gd name="T25" fmla="*/ 121 h 314"/>
                    <a:gd name="T26" fmla="*/ 67 w 346"/>
                    <a:gd name="T27" fmla="*/ 109 h 314"/>
                    <a:gd name="T28" fmla="*/ 85 w 346"/>
                    <a:gd name="T29" fmla="*/ 109 h 314"/>
                    <a:gd name="T30" fmla="*/ 103 w 346"/>
                    <a:gd name="T31" fmla="*/ 109 h 314"/>
                    <a:gd name="T32" fmla="*/ 121 w 346"/>
                    <a:gd name="T33" fmla="*/ 109 h 314"/>
                    <a:gd name="T34" fmla="*/ 152 w 346"/>
                    <a:gd name="T35" fmla="*/ 103 h 314"/>
                    <a:gd name="T36" fmla="*/ 194 w 346"/>
                    <a:gd name="T37" fmla="*/ 84 h 314"/>
                    <a:gd name="T38" fmla="*/ 255 w 346"/>
                    <a:gd name="T39" fmla="*/ 54 h 314"/>
                    <a:gd name="T40" fmla="*/ 339 w 346"/>
                    <a:gd name="T41" fmla="*/ 0 h 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46"/>
                    <a:gd name="T64" fmla="*/ 0 h 314"/>
                    <a:gd name="T65" fmla="*/ 346 w 346"/>
                    <a:gd name="T66" fmla="*/ 314 h 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46" h="314">
                      <a:moveTo>
                        <a:pt x="339" y="0"/>
                      </a:moveTo>
                      <a:lnTo>
                        <a:pt x="346" y="66"/>
                      </a:lnTo>
                      <a:lnTo>
                        <a:pt x="346" y="127"/>
                      </a:lnTo>
                      <a:lnTo>
                        <a:pt x="327" y="181"/>
                      </a:lnTo>
                      <a:lnTo>
                        <a:pt x="297" y="230"/>
                      </a:lnTo>
                      <a:lnTo>
                        <a:pt x="255" y="266"/>
                      </a:lnTo>
                      <a:lnTo>
                        <a:pt x="206" y="296"/>
                      </a:lnTo>
                      <a:lnTo>
                        <a:pt x="146" y="314"/>
                      </a:lnTo>
                      <a:lnTo>
                        <a:pt x="79" y="314"/>
                      </a:lnTo>
                      <a:lnTo>
                        <a:pt x="18" y="290"/>
                      </a:lnTo>
                      <a:lnTo>
                        <a:pt x="0" y="230"/>
                      </a:lnTo>
                      <a:lnTo>
                        <a:pt x="6" y="169"/>
                      </a:lnTo>
                      <a:lnTo>
                        <a:pt x="42" y="121"/>
                      </a:lnTo>
                      <a:lnTo>
                        <a:pt x="67" y="109"/>
                      </a:lnTo>
                      <a:lnTo>
                        <a:pt x="85" y="109"/>
                      </a:lnTo>
                      <a:lnTo>
                        <a:pt x="103" y="109"/>
                      </a:lnTo>
                      <a:lnTo>
                        <a:pt x="121" y="109"/>
                      </a:lnTo>
                      <a:lnTo>
                        <a:pt x="152" y="103"/>
                      </a:lnTo>
                      <a:lnTo>
                        <a:pt x="194" y="84"/>
                      </a:lnTo>
                      <a:lnTo>
                        <a:pt x="255" y="5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0" name="Freeform 1217"/>
                <p:cNvSpPr>
                  <a:spLocks/>
                </p:cNvSpPr>
                <p:nvPr/>
              </p:nvSpPr>
              <p:spPr bwMode="auto">
                <a:xfrm>
                  <a:off x="6431" y="10036"/>
                  <a:ext cx="5048" cy="2234"/>
                </a:xfrm>
                <a:custGeom>
                  <a:avLst/>
                  <a:gdLst>
                    <a:gd name="T0" fmla="*/ 3626 w 5048"/>
                    <a:gd name="T1" fmla="*/ 699 h 2234"/>
                    <a:gd name="T2" fmla="*/ 3382 w 5048"/>
                    <a:gd name="T3" fmla="*/ 827 h 2234"/>
                    <a:gd name="T4" fmla="*/ 3245 w 5048"/>
                    <a:gd name="T5" fmla="*/ 711 h 2234"/>
                    <a:gd name="T6" fmla="*/ 3130 w 5048"/>
                    <a:gd name="T7" fmla="*/ 470 h 2234"/>
                    <a:gd name="T8" fmla="*/ 2991 w 5048"/>
                    <a:gd name="T9" fmla="*/ 335 h 2234"/>
                    <a:gd name="T10" fmla="*/ 2924 w 5048"/>
                    <a:gd name="T11" fmla="*/ 210 h 2234"/>
                    <a:gd name="T12" fmla="*/ 2801 w 5048"/>
                    <a:gd name="T13" fmla="*/ 85 h 2234"/>
                    <a:gd name="T14" fmla="*/ 2562 w 5048"/>
                    <a:gd name="T15" fmla="*/ 47 h 2234"/>
                    <a:gd name="T16" fmla="*/ 2274 w 5048"/>
                    <a:gd name="T17" fmla="*/ 4 h 2234"/>
                    <a:gd name="T18" fmla="*/ 1969 w 5048"/>
                    <a:gd name="T19" fmla="*/ 38 h 2234"/>
                    <a:gd name="T20" fmla="*/ 1729 w 5048"/>
                    <a:gd name="T21" fmla="*/ 61 h 2234"/>
                    <a:gd name="T22" fmla="*/ 1449 w 5048"/>
                    <a:gd name="T23" fmla="*/ 94 h 2234"/>
                    <a:gd name="T24" fmla="*/ 1211 w 5048"/>
                    <a:gd name="T25" fmla="*/ 279 h 2234"/>
                    <a:gd name="T26" fmla="*/ 1038 w 5048"/>
                    <a:gd name="T27" fmla="*/ 601 h 2234"/>
                    <a:gd name="T28" fmla="*/ 910 w 5048"/>
                    <a:gd name="T29" fmla="*/ 878 h 2234"/>
                    <a:gd name="T30" fmla="*/ 628 w 5048"/>
                    <a:gd name="T31" fmla="*/ 1071 h 2234"/>
                    <a:gd name="T32" fmla="*/ 382 w 5048"/>
                    <a:gd name="T33" fmla="*/ 1149 h 2234"/>
                    <a:gd name="T34" fmla="*/ 248 w 5048"/>
                    <a:gd name="T35" fmla="*/ 1225 h 2234"/>
                    <a:gd name="T36" fmla="*/ 104 w 5048"/>
                    <a:gd name="T37" fmla="*/ 1492 h 2234"/>
                    <a:gd name="T38" fmla="*/ 30 w 5048"/>
                    <a:gd name="T39" fmla="*/ 1842 h 2234"/>
                    <a:gd name="T40" fmla="*/ 99 w 5048"/>
                    <a:gd name="T41" fmla="*/ 2011 h 2234"/>
                    <a:gd name="T42" fmla="*/ 140 w 5048"/>
                    <a:gd name="T43" fmla="*/ 2168 h 2234"/>
                    <a:gd name="T44" fmla="*/ 221 w 5048"/>
                    <a:gd name="T45" fmla="*/ 2198 h 2234"/>
                    <a:gd name="T46" fmla="*/ 377 w 5048"/>
                    <a:gd name="T47" fmla="*/ 2193 h 2234"/>
                    <a:gd name="T48" fmla="*/ 495 w 5048"/>
                    <a:gd name="T49" fmla="*/ 2076 h 2234"/>
                    <a:gd name="T50" fmla="*/ 670 w 5048"/>
                    <a:gd name="T51" fmla="*/ 1921 h 2234"/>
                    <a:gd name="T52" fmla="*/ 888 w 5048"/>
                    <a:gd name="T53" fmla="*/ 1801 h 2234"/>
                    <a:gd name="T54" fmla="*/ 1132 w 5048"/>
                    <a:gd name="T55" fmla="*/ 1729 h 2234"/>
                    <a:gd name="T56" fmla="*/ 1379 w 5048"/>
                    <a:gd name="T57" fmla="*/ 1707 h 2234"/>
                    <a:gd name="T58" fmla="*/ 1602 w 5048"/>
                    <a:gd name="T59" fmla="*/ 1736 h 2234"/>
                    <a:gd name="T60" fmla="*/ 1768 w 5048"/>
                    <a:gd name="T61" fmla="*/ 1802 h 2234"/>
                    <a:gd name="T62" fmla="*/ 1906 w 5048"/>
                    <a:gd name="T63" fmla="*/ 1967 h 2234"/>
                    <a:gd name="T64" fmla="*/ 1999 w 5048"/>
                    <a:gd name="T65" fmla="*/ 2204 h 2234"/>
                    <a:gd name="T66" fmla="*/ 2156 w 5048"/>
                    <a:gd name="T67" fmla="*/ 2132 h 2234"/>
                    <a:gd name="T68" fmla="*/ 2403 w 5048"/>
                    <a:gd name="T69" fmla="*/ 2111 h 2234"/>
                    <a:gd name="T70" fmla="*/ 2579 w 5048"/>
                    <a:gd name="T71" fmla="*/ 2216 h 2234"/>
                    <a:gd name="T72" fmla="*/ 2692 w 5048"/>
                    <a:gd name="T73" fmla="*/ 2122 h 2234"/>
                    <a:gd name="T74" fmla="*/ 2826 w 5048"/>
                    <a:gd name="T75" fmla="*/ 2071 h 2234"/>
                    <a:gd name="T76" fmla="*/ 2935 w 5048"/>
                    <a:gd name="T77" fmla="*/ 2143 h 2234"/>
                    <a:gd name="T78" fmla="*/ 2974 w 5048"/>
                    <a:gd name="T79" fmla="*/ 2220 h 2234"/>
                    <a:gd name="T80" fmla="*/ 3078 w 5048"/>
                    <a:gd name="T81" fmla="*/ 2230 h 2234"/>
                    <a:gd name="T82" fmla="*/ 3220 w 5048"/>
                    <a:gd name="T83" fmla="*/ 2142 h 2234"/>
                    <a:gd name="T84" fmla="*/ 3349 w 5048"/>
                    <a:gd name="T85" fmla="*/ 2033 h 2234"/>
                    <a:gd name="T86" fmla="*/ 3524 w 5048"/>
                    <a:gd name="T87" fmla="*/ 1879 h 2234"/>
                    <a:gd name="T88" fmla="*/ 3725 w 5048"/>
                    <a:gd name="T89" fmla="*/ 1748 h 2234"/>
                    <a:gd name="T90" fmla="*/ 3906 w 5048"/>
                    <a:gd name="T91" fmla="*/ 1687 h 2234"/>
                    <a:gd name="T92" fmla="*/ 4148 w 5048"/>
                    <a:gd name="T93" fmla="*/ 1652 h 2234"/>
                    <a:gd name="T94" fmla="*/ 4564 w 5048"/>
                    <a:gd name="T95" fmla="*/ 1709 h 2234"/>
                    <a:gd name="T96" fmla="*/ 4825 w 5048"/>
                    <a:gd name="T97" fmla="*/ 1939 h 2234"/>
                    <a:gd name="T98" fmla="*/ 4964 w 5048"/>
                    <a:gd name="T99" fmla="*/ 1956 h 2234"/>
                    <a:gd name="T100" fmla="*/ 5042 w 5048"/>
                    <a:gd name="T101" fmla="*/ 1879 h 2234"/>
                    <a:gd name="T102" fmla="*/ 4978 w 5048"/>
                    <a:gd name="T103" fmla="*/ 1686 h 2234"/>
                    <a:gd name="T104" fmla="*/ 5035 w 5048"/>
                    <a:gd name="T105" fmla="*/ 1475 h 2234"/>
                    <a:gd name="T106" fmla="*/ 4980 w 5048"/>
                    <a:gd name="T107" fmla="*/ 1327 h 2234"/>
                    <a:gd name="T108" fmla="*/ 4922 w 5048"/>
                    <a:gd name="T109" fmla="*/ 1018 h 2234"/>
                    <a:gd name="T110" fmla="*/ 4795 w 5048"/>
                    <a:gd name="T111" fmla="*/ 1022 h 22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48"/>
                    <a:gd name="T169" fmla="*/ 0 h 2234"/>
                    <a:gd name="T170" fmla="*/ 5048 w 5048"/>
                    <a:gd name="T171" fmla="*/ 2234 h 22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48" h="2234">
                      <a:moveTo>
                        <a:pt x="4021" y="765"/>
                      </a:moveTo>
                      <a:lnTo>
                        <a:pt x="3872" y="709"/>
                      </a:lnTo>
                      <a:lnTo>
                        <a:pt x="3626" y="699"/>
                      </a:lnTo>
                      <a:lnTo>
                        <a:pt x="3559" y="747"/>
                      </a:lnTo>
                      <a:lnTo>
                        <a:pt x="3481" y="799"/>
                      </a:lnTo>
                      <a:lnTo>
                        <a:pt x="3382" y="827"/>
                      </a:lnTo>
                      <a:lnTo>
                        <a:pt x="3328" y="816"/>
                      </a:lnTo>
                      <a:lnTo>
                        <a:pt x="3282" y="775"/>
                      </a:lnTo>
                      <a:lnTo>
                        <a:pt x="3245" y="711"/>
                      </a:lnTo>
                      <a:lnTo>
                        <a:pt x="3207" y="630"/>
                      </a:lnTo>
                      <a:lnTo>
                        <a:pt x="3169" y="547"/>
                      </a:lnTo>
                      <a:lnTo>
                        <a:pt x="3130" y="470"/>
                      </a:lnTo>
                      <a:lnTo>
                        <a:pt x="3081" y="404"/>
                      </a:lnTo>
                      <a:lnTo>
                        <a:pt x="3016" y="360"/>
                      </a:lnTo>
                      <a:lnTo>
                        <a:pt x="2991" y="335"/>
                      </a:lnTo>
                      <a:lnTo>
                        <a:pt x="2968" y="300"/>
                      </a:lnTo>
                      <a:lnTo>
                        <a:pt x="2945" y="258"/>
                      </a:lnTo>
                      <a:lnTo>
                        <a:pt x="2924" y="210"/>
                      </a:lnTo>
                      <a:lnTo>
                        <a:pt x="2892" y="160"/>
                      </a:lnTo>
                      <a:lnTo>
                        <a:pt x="2850" y="120"/>
                      </a:lnTo>
                      <a:lnTo>
                        <a:pt x="2801" y="85"/>
                      </a:lnTo>
                      <a:lnTo>
                        <a:pt x="2731" y="70"/>
                      </a:lnTo>
                      <a:lnTo>
                        <a:pt x="2652" y="60"/>
                      </a:lnTo>
                      <a:lnTo>
                        <a:pt x="2562" y="47"/>
                      </a:lnTo>
                      <a:lnTo>
                        <a:pt x="2467" y="27"/>
                      </a:lnTo>
                      <a:lnTo>
                        <a:pt x="2371" y="12"/>
                      </a:lnTo>
                      <a:lnTo>
                        <a:pt x="2274" y="4"/>
                      </a:lnTo>
                      <a:lnTo>
                        <a:pt x="2169" y="0"/>
                      </a:lnTo>
                      <a:lnTo>
                        <a:pt x="2068" y="9"/>
                      </a:lnTo>
                      <a:lnTo>
                        <a:pt x="1969" y="38"/>
                      </a:lnTo>
                      <a:lnTo>
                        <a:pt x="1897" y="54"/>
                      </a:lnTo>
                      <a:lnTo>
                        <a:pt x="1815" y="61"/>
                      </a:lnTo>
                      <a:lnTo>
                        <a:pt x="1729" y="61"/>
                      </a:lnTo>
                      <a:lnTo>
                        <a:pt x="1635" y="66"/>
                      </a:lnTo>
                      <a:lnTo>
                        <a:pt x="1541" y="71"/>
                      </a:lnTo>
                      <a:lnTo>
                        <a:pt x="1449" y="94"/>
                      </a:lnTo>
                      <a:lnTo>
                        <a:pt x="1362" y="126"/>
                      </a:lnTo>
                      <a:lnTo>
                        <a:pt x="1287" y="184"/>
                      </a:lnTo>
                      <a:lnTo>
                        <a:pt x="1211" y="279"/>
                      </a:lnTo>
                      <a:lnTo>
                        <a:pt x="1145" y="383"/>
                      </a:lnTo>
                      <a:lnTo>
                        <a:pt x="1091" y="495"/>
                      </a:lnTo>
                      <a:lnTo>
                        <a:pt x="1038" y="601"/>
                      </a:lnTo>
                      <a:lnTo>
                        <a:pt x="996" y="710"/>
                      </a:lnTo>
                      <a:lnTo>
                        <a:pt x="952" y="799"/>
                      </a:lnTo>
                      <a:lnTo>
                        <a:pt x="910" y="878"/>
                      </a:lnTo>
                      <a:lnTo>
                        <a:pt x="864" y="923"/>
                      </a:lnTo>
                      <a:lnTo>
                        <a:pt x="735" y="1007"/>
                      </a:lnTo>
                      <a:lnTo>
                        <a:pt x="628" y="1071"/>
                      </a:lnTo>
                      <a:lnTo>
                        <a:pt x="528" y="1106"/>
                      </a:lnTo>
                      <a:lnTo>
                        <a:pt x="447" y="1132"/>
                      </a:lnTo>
                      <a:lnTo>
                        <a:pt x="382" y="1149"/>
                      </a:lnTo>
                      <a:lnTo>
                        <a:pt x="322" y="1167"/>
                      </a:lnTo>
                      <a:lnTo>
                        <a:pt x="280" y="1189"/>
                      </a:lnTo>
                      <a:lnTo>
                        <a:pt x="248" y="1225"/>
                      </a:lnTo>
                      <a:lnTo>
                        <a:pt x="210" y="1286"/>
                      </a:lnTo>
                      <a:lnTo>
                        <a:pt x="155" y="1373"/>
                      </a:lnTo>
                      <a:lnTo>
                        <a:pt x="104" y="1492"/>
                      </a:lnTo>
                      <a:lnTo>
                        <a:pt x="89" y="1619"/>
                      </a:lnTo>
                      <a:lnTo>
                        <a:pt x="77" y="1740"/>
                      </a:lnTo>
                      <a:lnTo>
                        <a:pt x="30" y="1842"/>
                      </a:lnTo>
                      <a:lnTo>
                        <a:pt x="0" y="1922"/>
                      </a:lnTo>
                      <a:lnTo>
                        <a:pt x="29" y="1965"/>
                      </a:lnTo>
                      <a:lnTo>
                        <a:pt x="99" y="2011"/>
                      </a:lnTo>
                      <a:lnTo>
                        <a:pt x="138" y="2063"/>
                      </a:lnTo>
                      <a:lnTo>
                        <a:pt x="145" y="2119"/>
                      </a:lnTo>
                      <a:lnTo>
                        <a:pt x="140" y="2168"/>
                      </a:lnTo>
                      <a:lnTo>
                        <a:pt x="149" y="2183"/>
                      </a:lnTo>
                      <a:lnTo>
                        <a:pt x="180" y="2189"/>
                      </a:lnTo>
                      <a:lnTo>
                        <a:pt x="221" y="2198"/>
                      </a:lnTo>
                      <a:lnTo>
                        <a:pt x="270" y="2201"/>
                      </a:lnTo>
                      <a:lnTo>
                        <a:pt x="326" y="2201"/>
                      </a:lnTo>
                      <a:lnTo>
                        <a:pt x="377" y="2193"/>
                      </a:lnTo>
                      <a:lnTo>
                        <a:pt x="419" y="2172"/>
                      </a:lnTo>
                      <a:lnTo>
                        <a:pt x="450" y="2141"/>
                      </a:lnTo>
                      <a:lnTo>
                        <a:pt x="495" y="2076"/>
                      </a:lnTo>
                      <a:lnTo>
                        <a:pt x="544" y="2018"/>
                      </a:lnTo>
                      <a:lnTo>
                        <a:pt x="604" y="1970"/>
                      </a:lnTo>
                      <a:lnTo>
                        <a:pt x="670" y="1921"/>
                      </a:lnTo>
                      <a:lnTo>
                        <a:pt x="742" y="1875"/>
                      </a:lnTo>
                      <a:lnTo>
                        <a:pt x="812" y="1834"/>
                      </a:lnTo>
                      <a:lnTo>
                        <a:pt x="888" y="1801"/>
                      </a:lnTo>
                      <a:lnTo>
                        <a:pt x="968" y="1775"/>
                      </a:lnTo>
                      <a:lnTo>
                        <a:pt x="1053" y="1749"/>
                      </a:lnTo>
                      <a:lnTo>
                        <a:pt x="1132" y="1729"/>
                      </a:lnTo>
                      <a:lnTo>
                        <a:pt x="1216" y="1716"/>
                      </a:lnTo>
                      <a:lnTo>
                        <a:pt x="1298" y="1708"/>
                      </a:lnTo>
                      <a:lnTo>
                        <a:pt x="1379" y="1707"/>
                      </a:lnTo>
                      <a:lnTo>
                        <a:pt x="1458" y="1712"/>
                      </a:lnTo>
                      <a:lnTo>
                        <a:pt x="1531" y="1721"/>
                      </a:lnTo>
                      <a:lnTo>
                        <a:pt x="1602" y="1736"/>
                      </a:lnTo>
                      <a:lnTo>
                        <a:pt x="1660" y="1755"/>
                      </a:lnTo>
                      <a:lnTo>
                        <a:pt x="1718" y="1773"/>
                      </a:lnTo>
                      <a:lnTo>
                        <a:pt x="1768" y="1802"/>
                      </a:lnTo>
                      <a:lnTo>
                        <a:pt x="1814" y="1844"/>
                      </a:lnTo>
                      <a:lnTo>
                        <a:pt x="1859" y="1896"/>
                      </a:lnTo>
                      <a:lnTo>
                        <a:pt x="1906" y="1967"/>
                      </a:lnTo>
                      <a:lnTo>
                        <a:pt x="1943" y="2056"/>
                      </a:lnTo>
                      <a:lnTo>
                        <a:pt x="1975" y="2168"/>
                      </a:lnTo>
                      <a:lnTo>
                        <a:pt x="1999" y="2204"/>
                      </a:lnTo>
                      <a:lnTo>
                        <a:pt x="2036" y="2199"/>
                      </a:lnTo>
                      <a:lnTo>
                        <a:pt x="2093" y="2169"/>
                      </a:lnTo>
                      <a:lnTo>
                        <a:pt x="2156" y="2132"/>
                      </a:lnTo>
                      <a:lnTo>
                        <a:pt x="2231" y="2099"/>
                      </a:lnTo>
                      <a:lnTo>
                        <a:pt x="2315" y="2086"/>
                      </a:lnTo>
                      <a:lnTo>
                        <a:pt x="2403" y="2111"/>
                      </a:lnTo>
                      <a:lnTo>
                        <a:pt x="2498" y="2186"/>
                      </a:lnTo>
                      <a:lnTo>
                        <a:pt x="2535" y="2212"/>
                      </a:lnTo>
                      <a:lnTo>
                        <a:pt x="2579" y="2216"/>
                      </a:lnTo>
                      <a:lnTo>
                        <a:pt x="2614" y="2192"/>
                      </a:lnTo>
                      <a:lnTo>
                        <a:pt x="2651" y="2163"/>
                      </a:lnTo>
                      <a:lnTo>
                        <a:pt x="2692" y="2122"/>
                      </a:lnTo>
                      <a:lnTo>
                        <a:pt x="2728" y="2093"/>
                      </a:lnTo>
                      <a:lnTo>
                        <a:pt x="2776" y="2072"/>
                      </a:lnTo>
                      <a:lnTo>
                        <a:pt x="2826" y="2071"/>
                      </a:lnTo>
                      <a:lnTo>
                        <a:pt x="2878" y="2088"/>
                      </a:lnTo>
                      <a:lnTo>
                        <a:pt x="2916" y="2114"/>
                      </a:lnTo>
                      <a:lnTo>
                        <a:pt x="2935" y="2143"/>
                      </a:lnTo>
                      <a:lnTo>
                        <a:pt x="2947" y="2170"/>
                      </a:lnTo>
                      <a:lnTo>
                        <a:pt x="2961" y="2199"/>
                      </a:lnTo>
                      <a:lnTo>
                        <a:pt x="2974" y="2220"/>
                      </a:lnTo>
                      <a:lnTo>
                        <a:pt x="2997" y="2231"/>
                      </a:lnTo>
                      <a:lnTo>
                        <a:pt x="3039" y="2234"/>
                      </a:lnTo>
                      <a:lnTo>
                        <a:pt x="3078" y="2230"/>
                      </a:lnTo>
                      <a:lnTo>
                        <a:pt x="3119" y="2207"/>
                      </a:lnTo>
                      <a:lnTo>
                        <a:pt x="3169" y="2180"/>
                      </a:lnTo>
                      <a:lnTo>
                        <a:pt x="3220" y="2142"/>
                      </a:lnTo>
                      <a:lnTo>
                        <a:pt x="3264" y="2108"/>
                      </a:lnTo>
                      <a:lnTo>
                        <a:pt x="3310" y="2068"/>
                      </a:lnTo>
                      <a:lnTo>
                        <a:pt x="3349" y="2033"/>
                      </a:lnTo>
                      <a:lnTo>
                        <a:pt x="3378" y="2008"/>
                      </a:lnTo>
                      <a:lnTo>
                        <a:pt x="3450" y="1937"/>
                      </a:lnTo>
                      <a:lnTo>
                        <a:pt x="3524" y="1879"/>
                      </a:lnTo>
                      <a:lnTo>
                        <a:pt x="3591" y="1824"/>
                      </a:lnTo>
                      <a:lnTo>
                        <a:pt x="3662" y="1784"/>
                      </a:lnTo>
                      <a:lnTo>
                        <a:pt x="3725" y="1748"/>
                      </a:lnTo>
                      <a:lnTo>
                        <a:pt x="3792" y="1725"/>
                      </a:lnTo>
                      <a:lnTo>
                        <a:pt x="3845" y="1706"/>
                      </a:lnTo>
                      <a:lnTo>
                        <a:pt x="3906" y="1687"/>
                      </a:lnTo>
                      <a:lnTo>
                        <a:pt x="3950" y="1678"/>
                      </a:lnTo>
                      <a:lnTo>
                        <a:pt x="4034" y="1665"/>
                      </a:lnTo>
                      <a:lnTo>
                        <a:pt x="4148" y="1652"/>
                      </a:lnTo>
                      <a:lnTo>
                        <a:pt x="4280" y="1649"/>
                      </a:lnTo>
                      <a:lnTo>
                        <a:pt x="4424" y="1667"/>
                      </a:lnTo>
                      <a:lnTo>
                        <a:pt x="4564" y="1709"/>
                      </a:lnTo>
                      <a:lnTo>
                        <a:pt x="4690" y="1786"/>
                      </a:lnTo>
                      <a:lnTo>
                        <a:pt x="4794" y="1907"/>
                      </a:lnTo>
                      <a:lnTo>
                        <a:pt x="4825" y="1939"/>
                      </a:lnTo>
                      <a:lnTo>
                        <a:pt x="4864" y="1959"/>
                      </a:lnTo>
                      <a:lnTo>
                        <a:pt x="4913" y="1963"/>
                      </a:lnTo>
                      <a:lnTo>
                        <a:pt x="4964" y="1956"/>
                      </a:lnTo>
                      <a:lnTo>
                        <a:pt x="5005" y="1940"/>
                      </a:lnTo>
                      <a:lnTo>
                        <a:pt x="5035" y="1915"/>
                      </a:lnTo>
                      <a:lnTo>
                        <a:pt x="5042" y="1879"/>
                      </a:lnTo>
                      <a:lnTo>
                        <a:pt x="5020" y="1838"/>
                      </a:lnTo>
                      <a:lnTo>
                        <a:pt x="4981" y="1761"/>
                      </a:lnTo>
                      <a:lnTo>
                        <a:pt x="4978" y="1686"/>
                      </a:lnTo>
                      <a:lnTo>
                        <a:pt x="4993" y="1615"/>
                      </a:lnTo>
                      <a:lnTo>
                        <a:pt x="5016" y="1539"/>
                      </a:lnTo>
                      <a:lnTo>
                        <a:pt x="5035" y="1475"/>
                      </a:lnTo>
                      <a:lnTo>
                        <a:pt x="5048" y="1416"/>
                      </a:lnTo>
                      <a:lnTo>
                        <a:pt x="5034" y="1364"/>
                      </a:lnTo>
                      <a:lnTo>
                        <a:pt x="4980" y="1327"/>
                      </a:lnTo>
                      <a:lnTo>
                        <a:pt x="4984" y="1162"/>
                      </a:lnTo>
                      <a:lnTo>
                        <a:pt x="4961" y="1064"/>
                      </a:lnTo>
                      <a:lnTo>
                        <a:pt x="4922" y="1018"/>
                      </a:lnTo>
                      <a:lnTo>
                        <a:pt x="4861" y="1012"/>
                      </a:lnTo>
                      <a:lnTo>
                        <a:pt x="4795" y="1028"/>
                      </a:lnTo>
                      <a:lnTo>
                        <a:pt x="4795" y="1022"/>
                      </a:lnTo>
                      <a:lnTo>
                        <a:pt x="4387" y="824"/>
                      </a:lnTo>
                    </a:path>
                  </a:pathLst>
                </a:custGeom>
                <a:solidFill>
                  <a:srgbClr val="00C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1" name="Freeform 1218"/>
                <p:cNvSpPr>
                  <a:spLocks/>
                </p:cNvSpPr>
                <p:nvPr/>
              </p:nvSpPr>
              <p:spPr bwMode="auto">
                <a:xfrm rot="719888">
                  <a:off x="8570" y="10268"/>
                  <a:ext cx="945" cy="636"/>
                </a:xfrm>
                <a:custGeom>
                  <a:avLst/>
                  <a:gdLst>
                    <a:gd name="T0" fmla="*/ 945 w 945"/>
                    <a:gd name="T1" fmla="*/ 436 h 636"/>
                    <a:gd name="T2" fmla="*/ 909 w 945"/>
                    <a:gd name="T3" fmla="*/ 454 h 636"/>
                    <a:gd name="T4" fmla="*/ 824 w 945"/>
                    <a:gd name="T5" fmla="*/ 490 h 636"/>
                    <a:gd name="T6" fmla="*/ 709 w 945"/>
                    <a:gd name="T7" fmla="*/ 527 h 636"/>
                    <a:gd name="T8" fmla="*/ 570 w 945"/>
                    <a:gd name="T9" fmla="*/ 563 h 636"/>
                    <a:gd name="T10" fmla="*/ 430 w 945"/>
                    <a:gd name="T11" fmla="*/ 599 h 636"/>
                    <a:gd name="T12" fmla="*/ 297 w 945"/>
                    <a:gd name="T13" fmla="*/ 624 h 636"/>
                    <a:gd name="T14" fmla="*/ 194 w 945"/>
                    <a:gd name="T15" fmla="*/ 636 h 636"/>
                    <a:gd name="T16" fmla="*/ 127 w 945"/>
                    <a:gd name="T17" fmla="*/ 630 h 636"/>
                    <a:gd name="T18" fmla="*/ 85 w 945"/>
                    <a:gd name="T19" fmla="*/ 545 h 636"/>
                    <a:gd name="T20" fmla="*/ 36 w 945"/>
                    <a:gd name="T21" fmla="*/ 369 h 636"/>
                    <a:gd name="T22" fmla="*/ 6 w 945"/>
                    <a:gd name="T23" fmla="*/ 188 h 636"/>
                    <a:gd name="T24" fmla="*/ 0 w 945"/>
                    <a:gd name="T25" fmla="*/ 91 h 636"/>
                    <a:gd name="T26" fmla="*/ 30 w 945"/>
                    <a:gd name="T27" fmla="*/ 79 h 636"/>
                    <a:gd name="T28" fmla="*/ 78 w 945"/>
                    <a:gd name="T29" fmla="*/ 61 h 636"/>
                    <a:gd name="T30" fmla="*/ 151 w 945"/>
                    <a:gd name="T31" fmla="*/ 49 h 636"/>
                    <a:gd name="T32" fmla="*/ 236 w 945"/>
                    <a:gd name="T33" fmla="*/ 30 h 636"/>
                    <a:gd name="T34" fmla="*/ 315 w 945"/>
                    <a:gd name="T35" fmla="*/ 18 h 636"/>
                    <a:gd name="T36" fmla="*/ 388 w 945"/>
                    <a:gd name="T37" fmla="*/ 6 h 636"/>
                    <a:gd name="T38" fmla="*/ 448 w 945"/>
                    <a:gd name="T39" fmla="*/ 0 h 636"/>
                    <a:gd name="T40" fmla="*/ 479 w 945"/>
                    <a:gd name="T41" fmla="*/ 0 h 636"/>
                    <a:gd name="T42" fmla="*/ 515 w 945"/>
                    <a:gd name="T43" fmla="*/ 18 h 636"/>
                    <a:gd name="T44" fmla="*/ 576 w 945"/>
                    <a:gd name="T45" fmla="*/ 61 h 636"/>
                    <a:gd name="T46" fmla="*/ 654 w 945"/>
                    <a:gd name="T47" fmla="*/ 127 h 636"/>
                    <a:gd name="T48" fmla="*/ 739 w 945"/>
                    <a:gd name="T49" fmla="*/ 200 h 636"/>
                    <a:gd name="T50" fmla="*/ 824 w 945"/>
                    <a:gd name="T51" fmla="*/ 279 h 636"/>
                    <a:gd name="T52" fmla="*/ 891 w 945"/>
                    <a:gd name="T53" fmla="*/ 345 h 636"/>
                    <a:gd name="T54" fmla="*/ 933 w 945"/>
                    <a:gd name="T55" fmla="*/ 400 h 636"/>
                    <a:gd name="T56" fmla="*/ 945 w 945"/>
                    <a:gd name="T57" fmla="*/ 436 h 6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45"/>
                    <a:gd name="T88" fmla="*/ 0 h 636"/>
                    <a:gd name="T89" fmla="*/ 945 w 945"/>
                    <a:gd name="T90" fmla="*/ 636 h 6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45" h="636">
                      <a:moveTo>
                        <a:pt x="945" y="436"/>
                      </a:moveTo>
                      <a:lnTo>
                        <a:pt x="909" y="454"/>
                      </a:lnTo>
                      <a:lnTo>
                        <a:pt x="824" y="490"/>
                      </a:lnTo>
                      <a:lnTo>
                        <a:pt x="709" y="527"/>
                      </a:lnTo>
                      <a:lnTo>
                        <a:pt x="570" y="563"/>
                      </a:lnTo>
                      <a:lnTo>
                        <a:pt x="430" y="599"/>
                      </a:lnTo>
                      <a:lnTo>
                        <a:pt x="297" y="624"/>
                      </a:lnTo>
                      <a:lnTo>
                        <a:pt x="194" y="636"/>
                      </a:lnTo>
                      <a:lnTo>
                        <a:pt x="127" y="630"/>
                      </a:lnTo>
                      <a:lnTo>
                        <a:pt x="85" y="545"/>
                      </a:lnTo>
                      <a:lnTo>
                        <a:pt x="36" y="369"/>
                      </a:lnTo>
                      <a:lnTo>
                        <a:pt x="6" y="188"/>
                      </a:lnTo>
                      <a:lnTo>
                        <a:pt x="0" y="91"/>
                      </a:lnTo>
                      <a:lnTo>
                        <a:pt x="30" y="79"/>
                      </a:lnTo>
                      <a:lnTo>
                        <a:pt x="78" y="61"/>
                      </a:lnTo>
                      <a:lnTo>
                        <a:pt x="151" y="49"/>
                      </a:lnTo>
                      <a:lnTo>
                        <a:pt x="236" y="30"/>
                      </a:lnTo>
                      <a:lnTo>
                        <a:pt x="315" y="18"/>
                      </a:lnTo>
                      <a:lnTo>
                        <a:pt x="388" y="6"/>
                      </a:lnTo>
                      <a:lnTo>
                        <a:pt x="448" y="0"/>
                      </a:lnTo>
                      <a:lnTo>
                        <a:pt x="479" y="0"/>
                      </a:lnTo>
                      <a:lnTo>
                        <a:pt x="515" y="18"/>
                      </a:lnTo>
                      <a:lnTo>
                        <a:pt x="576" y="61"/>
                      </a:lnTo>
                      <a:lnTo>
                        <a:pt x="654" y="127"/>
                      </a:lnTo>
                      <a:lnTo>
                        <a:pt x="739" y="200"/>
                      </a:lnTo>
                      <a:lnTo>
                        <a:pt x="824" y="279"/>
                      </a:lnTo>
                      <a:lnTo>
                        <a:pt x="891" y="345"/>
                      </a:lnTo>
                      <a:lnTo>
                        <a:pt x="933" y="400"/>
                      </a:lnTo>
                      <a:lnTo>
                        <a:pt x="945" y="4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2" name="Freeform 1219"/>
                <p:cNvSpPr>
                  <a:spLocks/>
                </p:cNvSpPr>
                <p:nvPr/>
              </p:nvSpPr>
              <p:spPr bwMode="auto">
                <a:xfrm rot="719888">
                  <a:off x="7731" y="10268"/>
                  <a:ext cx="697" cy="678"/>
                </a:xfrm>
                <a:custGeom>
                  <a:avLst/>
                  <a:gdLst>
                    <a:gd name="T0" fmla="*/ 546 w 697"/>
                    <a:gd name="T1" fmla="*/ 6 h 678"/>
                    <a:gd name="T2" fmla="*/ 588 w 697"/>
                    <a:gd name="T3" fmla="*/ 79 h 678"/>
                    <a:gd name="T4" fmla="*/ 631 w 697"/>
                    <a:gd name="T5" fmla="*/ 230 h 678"/>
                    <a:gd name="T6" fmla="*/ 667 w 697"/>
                    <a:gd name="T7" fmla="*/ 381 h 678"/>
                    <a:gd name="T8" fmla="*/ 697 w 697"/>
                    <a:gd name="T9" fmla="*/ 478 h 678"/>
                    <a:gd name="T10" fmla="*/ 679 w 697"/>
                    <a:gd name="T11" fmla="*/ 502 h 678"/>
                    <a:gd name="T12" fmla="*/ 607 w 697"/>
                    <a:gd name="T13" fmla="*/ 539 h 678"/>
                    <a:gd name="T14" fmla="*/ 503 w 697"/>
                    <a:gd name="T15" fmla="*/ 575 h 678"/>
                    <a:gd name="T16" fmla="*/ 376 w 697"/>
                    <a:gd name="T17" fmla="*/ 611 h 678"/>
                    <a:gd name="T18" fmla="*/ 249 w 697"/>
                    <a:gd name="T19" fmla="*/ 648 h 678"/>
                    <a:gd name="T20" fmla="*/ 134 w 697"/>
                    <a:gd name="T21" fmla="*/ 666 h 678"/>
                    <a:gd name="T22" fmla="*/ 49 w 697"/>
                    <a:gd name="T23" fmla="*/ 678 h 678"/>
                    <a:gd name="T24" fmla="*/ 12 w 697"/>
                    <a:gd name="T25" fmla="*/ 666 h 678"/>
                    <a:gd name="T26" fmla="*/ 0 w 697"/>
                    <a:gd name="T27" fmla="*/ 551 h 678"/>
                    <a:gd name="T28" fmla="*/ 12 w 697"/>
                    <a:gd name="T29" fmla="*/ 363 h 678"/>
                    <a:gd name="T30" fmla="*/ 55 w 697"/>
                    <a:gd name="T31" fmla="*/ 182 h 678"/>
                    <a:gd name="T32" fmla="*/ 140 w 697"/>
                    <a:gd name="T33" fmla="*/ 85 h 678"/>
                    <a:gd name="T34" fmla="*/ 194 w 697"/>
                    <a:gd name="T35" fmla="*/ 73 h 678"/>
                    <a:gd name="T36" fmla="*/ 255 w 697"/>
                    <a:gd name="T37" fmla="*/ 54 h 678"/>
                    <a:gd name="T38" fmla="*/ 316 w 697"/>
                    <a:gd name="T39" fmla="*/ 42 h 678"/>
                    <a:gd name="T40" fmla="*/ 376 w 697"/>
                    <a:gd name="T41" fmla="*/ 24 h 678"/>
                    <a:gd name="T42" fmla="*/ 431 w 697"/>
                    <a:gd name="T43" fmla="*/ 12 h 678"/>
                    <a:gd name="T44" fmla="*/ 479 w 697"/>
                    <a:gd name="T45" fmla="*/ 6 h 678"/>
                    <a:gd name="T46" fmla="*/ 516 w 697"/>
                    <a:gd name="T47" fmla="*/ 0 h 678"/>
                    <a:gd name="T48" fmla="*/ 546 w 697"/>
                    <a:gd name="T49" fmla="*/ 6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7"/>
                    <a:gd name="T76" fmla="*/ 0 h 678"/>
                    <a:gd name="T77" fmla="*/ 697 w 697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7" h="678">
                      <a:moveTo>
                        <a:pt x="546" y="6"/>
                      </a:moveTo>
                      <a:lnTo>
                        <a:pt x="588" y="79"/>
                      </a:lnTo>
                      <a:lnTo>
                        <a:pt x="631" y="230"/>
                      </a:lnTo>
                      <a:lnTo>
                        <a:pt x="667" y="381"/>
                      </a:lnTo>
                      <a:lnTo>
                        <a:pt x="697" y="478"/>
                      </a:lnTo>
                      <a:lnTo>
                        <a:pt x="679" y="502"/>
                      </a:lnTo>
                      <a:lnTo>
                        <a:pt x="607" y="539"/>
                      </a:lnTo>
                      <a:lnTo>
                        <a:pt x="503" y="575"/>
                      </a:lnTo>
                      <a:lnTo>
                        <a:pt x="376" y="611"/>
                      </a:lnTo>
                      <a:lnTo>
                        <a:pt x="249" y="648"/>
                      </a:lnTo>
                      <a:lnTo>
                        <a:pt x="134" y="666"/>
                      </a:lnTo>
                      <a:lnTo>
                        <a:pt x="49" y="678"/>
                      </a:lnTo>
                      <a:lnTo>
                        <a:pt x="12" y="666"/>
                      </a:lnTo>
                      <a:lnTo>
                        <a:pt x="0" y="551"/>
                      </a:lnTo>
                      <a:lnTo>
                        <a:pt x="12" y="363"/>
                      </a:lnTo>
                      <a:lnTo>
                        <a:pt x="55" y="182"/>
                      </a:lnTo>
                      <a:lnTo>
                        <a:pt x="140" y="85"/>
                      </a:lnTo>
                      <a:lnTo>
                        <a:pt x="194" y="73"/>
                      </a:lnTo>
                      <a:lnTo>
                        <a:pt x="255" y="54"/>
                      </a:lnTo>
                      <a:lnTo>
                        <a:pt x="316" y="42"/>
                      </a:lnTo>
                      <a:lnTo>
                        <a:pt x="376" y="24"/>
                      </a:lnTo>
                      <a:lnTo>
                        <a:pt x="431" y="12"/>
                      </a:lnTo>
                      <a:lnTo>
                        <a:pt x="479" y="6"/>
                      </a:lnTo>
                      <a:lnTo>
                        <a:pt x="516" y="0"/>
                      </a:lnTo>
                      <a:lnTo>
                        <a:pt x="54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300" name="Group 1220"/>
              <p:cNvGrpSpPr>
                <a:grpSpLocks noChangeAspect="1"/>
              </p:cNvGrpSpPr>
              <p:nvPr/>
            </p:nvGrpSpPr>
            <p:grpSpPr bwMode="auto">
              <a:xfrm rot="1214975">
                <a:off x="13489" y="12134"/>
                <a:ext cx="1333" cy="677"/>
                <a:chOff x="307" y="16318"/>
                <a:chExt cx="3570" cy="1818"/>
              </a:xfrm>
            </p:grpSpPr>
            <p:sp>
              <p:nvSpPr>
                <p:cNvPr id="80301" name="Freeform 1221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2" name="Freeform 1222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3" name="Freeform 1223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4" name="Freeform 1224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5" name="Freeform 1225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6" name="Freeform 1226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7" name="Freeform 1227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8" name="Freeform 1228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9" name="Freeform 1229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0" name="Freeform 1230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1" name="Freeform 1231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2" name="Freeform 1232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3" name="Freeform 1233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4" name="Freeform 1234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5" name="Freeform 1235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6" name="Freeform 1236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97" name="Group 1237"/>
            <p:cNvGrpSpPr>
              <a:grpSpLocks/>
            </p:cNvGrpSpPr>
            <p:nvPr/>
          </p:nvGrpSpPr>
          <p:grpSpPr bwMode="auto">
            <a:xfrm rot="18898972" flipH="1">
              <a:off x="4222" y="1087"/>
              <a:ext cx="548" cy="387"/>
              <a:chOff x="12904" y="12134"/>
              <a:chExt cx="2741" cy="1812"/>
            </a:xfrm>
          </p:grpSpPr>
          <p:grpSp>
            <p:nvGrpSpPr>
              <p:cNvPr id="80265" name="Group 1238"/>
              <p:cNvGrpSpPr>
                <a:grpSpLocks/>
              </p:cNvGrpSpPr>
              <p:nvPr/>
            </p:nvGrpSpPr>
            <p:grpSpPr bwMode="auto">
              <a:xfrm flipH="1">
                <a:off x="12904" y="12773"/>
                <a:ext cx="2741" cy="1173"/>
                <a:chOff x="4464" y="9901"/>
                <a:chExt cx="7591" cy="3249"/>
              </a:xfrm>
            </p:grpSpPr>
            <p:sp>
              <p:nvSpPr>
                <p:cNvPr id="80283" name="Freeform 1239"/>
                <p:cNvSpPr>
                  <a:spLocks/>
                </p:cNvSpPr>
                <p:nvPr/>
              </p:nvSpPr>
              <p:spPr bwMode="auto">
                <a:xfrm>
                  <a:off x="5186" y="11926"/>
                  <a:ext cx="873" cy="1095"/>
                </a:xfrm>
                <a:custGeom>
                  <a:avLst/>
                  <a:gdLst>
                    <a:gd name="T0" fmla="*/ 861 w 873"/>
                    <a:gd name="T1" fmla="*/ 187 h 1095"/>
                    <a:gd name="T2" fmla="*/ 867 w 873"/>
                    <a:gd name="T3" fmla="*/ 230 h 1095"/>
                    <a:gd name="T4" fmla="*/ 830 w 873"/>
                    <a:gd name="T5" fmla="*/ 260 h 1095"/>
                    <a:gd name="T6" fmla="*/ 764 w 873"/>
                    <a:gd name="T7" fmla="*/ 260 h 1095"/>
                    <a:gd name="T8" fmla="*/ 594 w 873"/>
                    <a:gd name="T9" fmla="*/ 193 h 1095"/>
                    <a:gd name="T10" fmla="*/ 370 w 873"/>
                    <a:gd name="T11" fmla="*/ 205 h 1095"/>
                    <a:gd name="T12" fmla="*/ 236 w 873"/>
                    <a:gd name="T13" fmla="*/ 339 h 1095"/>
                    <a:gd name="T14" fmla="*/ 230 w 873"/>
                    <a:gd name="T15" fmla="*/ 502 h 1095"/>
                    <a:gd name="T16" fmla="*/ 333 w 873"/>
                    <a:gd name="T17" fmla="*/ 617 h 1095"/>
                    <a:gd name="T18" fmla="*/ 309 w 873"/>
                    <a:gd name="T19" fmla="*/ 659 h 1095"/>
                    <a:gd name="T20" fmla="*/ 170 w 873"/>
                    <a:gd name="T21" fmla="*/ 768 h 1095"/>
                    <a:gd name="T22" fmla="*/ 145 w 873"/>
                    <a:gd name="T23" fmla="*/ 908 h 1095"/>
                    <a:gd name="T24" fmla="*/ 267 w 873"/>
                    <a:gd name="T25" fmla="*/ 968 h 1095"/>
                    <a:gd name="T26" fmla="*/ 406 w 873"/>
                    <a:gd name="T27" fmla="*/ 932 h 1095"/>
                    <a:gd name="T28" fmla="*/ 485 w 873"/>
                    <a:gd name="T29" fmla="*/ 823 h 1095"/>
                    <a:gd name="T30" fmla="*/ 582 w 873"/>
                    <a:gd name="T31" fmla="*/ 823 h 1095"/>
                    <a:gd name="T32" fmla="*/ 570 w 873"/>
                    <a:gd name="T33" fmla="*/ 932 h 1095"/>
                    <a:gd name="T34" fmla="*/ 485 w 873"/>
                    <a:gd name="T35" fmla="*/ 1035 h 1095"/>
                    <a:gd name="T36" fmla="*/ 345 w 873"/>
                    <a:gd name="T37" fmla="*/ 1095 h 1095"/>
                    <a:gd name="T38" fmla="*/ 170 w 873"/>
                    <a:gd name="T39" fmla="*/ 1071 h 1095"/>
                    <a:gd name="T40" fmla="*/ 36 w 873"/>
                    <a:gd name="T41" fmla="*/ 986 h 1095"/>
                    <a:gd name="T42" fmla="*/ 0 w 873"/>
                    <a:gd name="T43" fmla="*/ 883 h 1095"/>
                    <a:gd name="T44" fmla="*/ 12 w 873"/>
                    <a:gd name="T45" fmla="*/ 774 h 1095"/>
                    <a:gd name="T46" fmla="*/ 97 w 873"/>
                    <a:gd name="T47" fmla="*/ 678 h 1095"/>
                    <a:gd name="T48" fmla="*/ 109 w 873"/>
                    <a:gd name="T49" fmla="*/ 611 h 1095"/>
                    <a:gd name="T50" fmla="*/ 36 w 873"/>
                    <a:gd name="T51" fmla="*/ 496 h 1095"/>
                    <a:gd name="T52" fmla="*/ 24 w 873"/>
                    <a:gd name="T53" fmla="*/ 351 h 1095"/>
                    <a:gd name="T54" fmla="*/ 60 w 873"/>
                    <a:gd name="T55" fmla="*/ 211 h 1095"/>
                    <a:gd name="T56" fmla="*/ 151 w 873"/>
                    <a:gd name="T57" fmla="*/ 90 h 1095"/>
                    <a:gd name="T58" fmla="*/ 291 w 873"/>
                    <a:gd name="T59" fmla="*/ 18 h 1095"/>
                    <a:gd name="T60" fmla="*/ 479 w 873"/>
                    <a:gd name="T61" fmla="*/ 6 h 1095"/>
                    <a:gd name="T62" fmla="*/ 709 w 873"/>
                    <a:gd name="T63" fmla="*/ 84 h 109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73"/>
                    <a:gd name="T97" fmla="*/ 0 h 1095"/>
                    <a:gd name="T98" fmla="*/ 873 w 873"/>
                    <a:gd name="T99" fmla="*/ 1095 h 109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73" h="1095">
                      <a:moveTo>
                        <a:pt x="836" y="163"/>
                      </a:moveTo>
                      <a:lnTo>
                        <a:pt x="861" y="187"/>
                      </a:lnTo>
                      <a:lnTo>
                        <a:pt x="873" y="211"/>
                      </a:lnTo>
                      <a:lnTo>
                        <a:pt x="867" y="230"/>
                      </a:lnTo>
                      <a:lnTo>
                        <a:pt x="855" y="248"/>
                      </a:lnTo>
                      <a:lnTo>
                        <a:pt x="830" y="260"/>
                      </a:lnTo>
                      <a:lnTo>
                        <a:pt x="800" y="266"/>
                      </a:lnTo>
                      <a:lnTo>
                        <a:pt x="764" y="260"/>
                      </a:lnTo>
                      <a:lnTo>
                        <a:pt x="733" y="248"/>
                      </a:lnTo>
                      <a:lnTo>
                        <a:pt x="594" y="193"/>
                      </a:lnTo>
                      <a:lnTo>
                        <a:pt x="473" y="181"/>
                      </a:lnTo>
                      <a:lnTo>
                        <a:pt x="370" y="205"/>
                      </a:lnTo>
                      <a:lnTo>
                        <a:pt x="285" y="266"/>
                      </a:lnTo>
                      <a:lnTo>
                        <a:pt x="236" y="339"/>
                      </a:lnTo>
                      <a:lnTo>
                        <a:pt x="218" y="423"/>
                      </a:lnTo>
                      <a:lnTo>
                        <a:pt x="230" y="502"/>
                      </a:lnTo>
                      <a:lnTo>
                        <a:pt x="291" y="575"/>
                      </a:lnTo>
                      <a:lnTo>
                        <a:pt x="333" y="617"/>
                      </a:lnTo>
                      <a:lnTo>
                        <a:pt x="333" y="647"/>
                      </a:lnTo>
                      <a:lnTo>
                        <a:pt x="309" y="659"/>
                      </a:lnTo>
                      <a:lnTo>
                        <a:pt x="267" y="684"/>
                      </a:lnTo>
                      <a:lnTo>
                        <a:pt x="170" y="768"/>
                      </a:lnTo>
                      <a:lnTo>
                        <a:pt x="133" y="847"/>
                      </a:lnTo>
                      <a:lnTo>
                        <a:pt x="145" y="908"/>
                      </a:lnTo>
                      <a:lnTo>
                        <a:pt x="200" y="944"/>
                      </a:lnTo>
                      <a:lnTo>
                        <a:pt x="267" y="968"/>
                      </a:lnTo>
                      <a:lnTo>
                        <a:pt x="345" y="962"/>
                      </a:lnTo>
                      <a:lnTo>
                        <a:pt x="406" y="932"/>
                      </a:lnTo>
                      <a:lnTo>
                        <a:pt x="448" y="871"/>
                      </a:lnTo>
                      <a:lnTo>
                        <a:pt x="485" y="823"/>
                      </a:lnTo>
                      <a:lnTo>
                        <a:pt x="539" y="805"/>
                      </a:lnTo>
                      <a:lnTo>
                        <a:pt x="582" y="823"/>
                      </a:lnTo>
                      <a:lnTo>
                        <a:pt x="588" y="883"/>
                      </a:lnTo>
                      <a:lnTo>
                        <a:pt x="570" y="932"/>
                      </a:lnTo>
                      <a:lnTo>
                        <a:pt x="533" y="986"/>
                      </a:lnTo>
                      <a:lnTo>
                        <a:pt x="485" y="1035"/>
                      </a:lnTo>
                      <a:lnTo>
                        <a:pt x="418" y="1071"/>
                      </a:lnTo>
                      <a:lnTo>
                        <a:pt x="345" y="1095"/>
                      </a:lnTo>
                      <a:lnTo>
                        <a:pt x="261" y="1095"/>
                      </a:lnTo>
                      <a:lnTo>
                        <a:pt x="170" y="1071"/>
                      </a:lnTo>
                      <a:lnTo>
                        <a:pt x="67" y="1017"/>
                      </a:lnTo>
                      <a:lnTo>
                        <a:pt x="36" y="986"/>
                      </a:lnTo>
                      <a:lnTo>
                        <a:pt x="12" y="938"/>
                      </a:lnTo>
                      <a:lnTo>
                        <a:pt x="0" y="883"/>
                      </a:lnTo>
                      <a:lnTo>
                        <a:pt x="0" y="829"/>
                      </a:lnTo>
                      <a:lnTo>
                        <a:pt x="12" y="774"/>
                      </a:lnTo>
                      <a:lnTo>
                        <a:pt x="42" y="720"/>
                      </a:lnTo>
                      <a:lnTo>
                        <a:pt x="97" y="678"/>
                      </a:lnTo>
                      <a:lnTo>
                        <a:pt x="164" y="653"/>
                      </a:lnTo>
                      <a:lnTo>
                        <a:pt x="109" y="611"/>
                      </a:lnTo>
                      <a:lnTo>
                        <a:pt x="67" y="557"/>
                      </a:lnTo>
                      <a:lnTo>
                        <a:pt x="36" y="496"/>
                      </a:lnTo>
                      <a:lnTo>
                        <a:pt x="24" y="423"/>
                      </a:lnTo>
                      <a:lnTo>
                        <a:pt x="24" y="351"/>
                      </a:lnTo>
                      <a:lnTo>
                        <a:pt x="36" y="278"/>
                      </a:lnTo>
                      <a:lnTo>
                        <a:pt x="60" y="211"/>
                      </a:lnTo>
                      <a:lnTo>
                        <a:pt x="103" y="145"/>
                      </a:lnTo>
                      <a:lnTo>
                        <a:pt x="151" y="90"/>
                      </a:lnTo>
                      <a:lnTo>
                        <a:pt x="218" y="48"/>
                      </a:lnTo>
                      <a:lnTo>
                        <a:pt x="291" y="18"/>
                      </a:lnTo>
                      <a:lnTo>
                        <a:pt x="382" y="0"/>
                      </a:lnTo>
                      <a:lnTo>
                        <a:pt x="479" y="6"/>
                      </a:lnTo>
                      <a:lnTo>
                        <a:pt x="588" y="30"/>
                      </a:lnTo>
                      <a:lnTo>
                        <a:pt x="709" y="84"/>
                      </a:lnTo>
                      <a:lnTo>
                        <a:pt x="836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4" name="Freeform 1240"/>
                <p:cNvSpPr>
                  <a:spLocks/>
                </p:cNvSpPr>
                <p:nvPr/>
              </p:nvSpPr>
              <p:spPr bwMode="auto">
                <a:xfrm>
                  <a:off x="4464" y="10945"/>
                  <a:ext cx="1492" cy="1513"/>
                </a:xfrm>
                <a:custGeom>
                  <a:avLst/>
                  <a:gdLst>
                    <a:gd name="T0" fmla="*/ 758 w 1492"/>
                    <a:gd name="T1" fmla="*/ 248 h 1513"/>
                    <a:gd name="T2" fmla="*/ 976 w 1492"/>
                    <a:gd name="T3" fmla="*/ 24 h 1513"/>
                    <a:gd name="T4" fmla="*/ 1249 w 1492"/>
                    <a:gd name="T5" fmla="*/ 24 h 1513"/>
                    <a:gd name="T6" fmla="*/ 1455 w 1492"/>
                    <a:gd name="T7" fmla="*/ 218 h 1513"/>
                    <a:gd name="T8" fmla="*/ 1480 w 1492"/>
                    <a:gd name="T9" fmla="*/ 442 h 1513"/>
                    <a:gd name="T10" fmla="*/ 1425 w 1492"/>
                    <a:gd name="T11" fmla="*/ 430 h 1513"/>
                    <a:gd name="T12" fmla="*/ 1364 w 1492"/>
                    <a:gd name="T13" fmla="*/ 254 h 1513"/>
                    <a:gd name="T14" fmla="*/ 1189 w 1492"/>
                    <a:gd name="T15" fmla="*/ 139 h 1513"/>
                    <a:gd name="T16" fmla="*/ 976 w 1492"/>
                    <a:gd name="T17" fmla="*/ 194 h 1513"/>
                    <a:gd name="T18" fmla="*/ 861 w 1492"/>
                    <a:gd name="T19" fmla="*/ 412 h 1513"/>
                    <a:gd name="T20" fmla="*/ 867 w 1492"/>
                    <a:gd name="T21" fmla="*/ 623 h 1513"/>
                    <a:gd name="T22" fmla="*/ 801 w 1492"/>
                    <a:gd name="T23" fmla="*/ 630 h 1513"/>
                    <a:gd name="T24" fmla="*/ 637 w 1492"/>
                    <a:gd name="T25" fmla="*/ 539 h 1513"/>
                    <a:gd name="T26" fmla="*/ 407 w 1492"/>
                    <a:gd name="T27" fmla="*/ 563 h 1513"/>
                    <a:gd name="T28" fmla="*/ 267 w 1492"/>
                    <a:gd name="T29" fmla="*/ 751 h 1513"/>
                    <a:gd name="T30" fmla="*/ 291 w 1492"/>
                    <a:gd name="T31" fmla="*/ 1011 h 1513"/>
                    <a:gd name="T32" fmla="*/ 413 w 1492"/>
                    <a:gd name="T33" fmla="*/ 1180 h 1513"/>
                    <a:gd name="T34" fmla="*/ 352 w 1492"/>
                    <a:gd name="T35" fmla="*/ 1223 h 1513"/>
                    <a:gd name="T36" fmla="*/ 213 w 1492"/>
                    <a:gd name="T37" fmla="*/ 1211 h 1513"/>
                    <a:gd name="T38" fmla="*/ 140 w 1492"/>
                    <a:gd name="T39" fmla="*/ 1265 h 1513"/>
                    <a:gd name="T40" fmla="*/ 170 w 1492"/>
                    <a:gd name="T41" fmla="*/ 1350 h 1513"/>
                    <a:gd name="T42" fmla="*/ 267 w 1492"/>
                    <a:gd name="T43" fmla="*/ 1416 h 1513"/>
                    <a:gd name="T44" fmla="*/ 346 w 1492"/>
                    <a:gd name="T45" fmla="*/ 1422 h 1513"/>
                    <a:gd name="T46" fmla="*/ 370 w 1492"/>
                    <a:gd name="T47" fmla="*/ 1447 h 1513"/>
                    <a:gd name="T48" fmla="*/ 358 w 1492"/>
                    <a:gd name="T49" fmla="*/ 1489 h 1513"/>
                    <a:gd name="T50" fmla="*/ 279 w 1492"/>
                    <a:gd name="T51" fmla="*/ 1513 h 1513"/>
                    <a:gd name="T52" fmla="*/ 146 w 1492"/>
                    <a:gd name="T53" fmla="*/ 1495 h 1513"/>
                    <a:gd name="T54" fmla="*/ 43 w 1492"/>
                    <a:gd name="T55" fmla="*/ 1404 h 1513"/>
                    <a:gd name="T56" fmla="*/ 0 w 1492"/>
                    <a:gd name="T57" fmla="*/ 1271 h 1513"/>
                    <a:gd name="T58" fmla="*/ 55 w 1492"/>
                    <a:gd name="T59" fmla="*/ 1144 h 1513"/>
                    <a:gd name="T60" fmla="*/ 73 w 1492"/>
                    <a:gd name="T61" fmla="*/ 987 h 1513"/>
                    <a:gd name="T62" fmla="*/ 55 w 1492"/>
                    <a:gd name="T63" fmla="*/ 708 h 1513"/>
                    <a:gd name="T64" fmla="*/ 200 w 1492"/>
                    <a:gd name="T65" fmla="*/ 454 h 1513"/>
                    <a:gd name="T66" fmla="*/ 504 w 1492"/>
                    <a:gd name="T67" fmla="*/ 369 h 15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92"/>
                    <a:gd name="T103" fmla="*/ 0 h 1513"/>
                    <a:gd name="T104" fmla="*/ 1492 w 1492"/>
                    <a:gd name="T105" fmla="*/ 1513 h 151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92" h="1513">
                      <a:moveTo>
                        <a:pt x="716" y="442"/>
                      </a:moveTo>
                      <a:lnTo>
                        <a:pt x="758" y="248"/>
                      </a:lnTo>
                      <a:lnTo>
                        <a:pt x="849" y="109"/>
                      </a:lnTo>
                      <a:lnTo>
                        <a:pt x="976" y="24"/>
                      </a:lnTo>
                      <a:lnTo>
                        <a:pt x="1110" y="0"/>
                      </a:lnTo>
                      <a:lnTo>
                        <a:pt x="1249" y="24"/>
                      </a:lnTo>
                      <a:lnTo>
                        <a:pt x="1364" y="97"/>
                      </a:lnTo>
                      <a:lnTo>
                        <a:pt x="1455" y="218"/>
                      </a:lnTo>
                      <a:lnTo>
                        <a:pt x="1492" y="387"/>
                      </a:lnTo>
                      <a:lnTo>
                        <a:pt x="1480" y="442"/>
                      </a:lnTo>
                      <a:lnTo>
                        <a:pt x="1455" y="454"/>
                      </a:lnTo>
                      <a:lnTo>
                        <a:pt x="1425" y="430"/>
                      </a:lnTo>
                      <a:lnTo>
                        <a:pt x="1407" y="387"/>
                      </a:lnTo>
                      <a:lnTo>
                        <a:pt x="1364" y="254"/>
                      </a:lnTo>
                      <a:lnTo>
                        <a:pt x="1286" y="176"/>
                      </a:lnTo>
                      <a:lnTo>
                        <a:pt x="1189" y="139"/>
                      </a:lnTo>
                      <a:lnTo>
                        <a:pt x="1080" y="145"/>
                      </a:lnTo>
                      <a:lnTo>
                        <a:pt x="976" y="194"/>
                      </a:lnTo>
                      <a:lnTo>
                        <a:pt x="898" y="284"/>
                      </a:lnTo>
                      <a:lnTo>
                        <a:pt x="861" y="412"/>
                      </a:lnTo>
                      <a:lnTo>
                        <a:pt x="873" y="581"/>
                      </a:lnTo>
                      <a:lnTo>
                        <a:pt x="867" y="623"/>
                      </a:lnTo>
                      <a:lnTo>
                        <a:pt x="843" y="636"/>
                      </a:lnTo>
                      <a:lnTo>
                        <a:pt x="801" y="630"/>
                      </a:lnTo>
                      <a:lnTo>
                        <a:pt x="764" y="611"/>
                      </a:lnTo>
                      <a:lnTo>
                        <a:pt x="637" y="539"/>
                      </a:lnTo>
                      <a:lnTo>
                        <a:pt x="510" y="527"/>
                      </a:lnTo>
                      <a:lnTo>
                        <a:pt x="407" y="563"/>
                      </a:lnTo>
                      <a:lnTo>
                        <a:pt x="322" y="642"/>
                      </a:lnTo>
                      <a:lnTo>
                        <a:pt x="267" y="751"/>
                      </a:lnTo>
                      <a:lnTo>
                        <a:pt x="255" y="878"/>
                      </a:lnTo>
                      <a:lnTo>
                        <a:pt x="291" y="1011"/>
                      </a:lnTo>
                      <a:lnTo>
                        <a:pt x="388" y="1138"/>
                      </a:lnTo>
                      <a:lnTo>
                        <a:pt x="413" y="1180"/>
                      </a:lnTo>
                      <a:lnTo>
                        <a:pt x="394" y="1205"/>
                      </a:lnTo>
                      <a:lnTo>
                        <a:pt x="352" y="1223"/>
                      </a:lnTo>
                      <a:lnTo>
                        <a:pt x="304" y="1223"/>
                      </a:lnTo>
                      <a:lnTo>
                        <a:pt x="213" y="1211"/>
                      </a:lnTo>
                      <a:lnTo>
                        <a:pt x="158" y="1229"/>
                      </a:lnTo>
                      <a:lnTo>
                        <a:pt x="140" y="1265"/>
                      </a:lnTo>
                      <a:lnTo>
                        <a:pt x="146" y="1307"/>
                      </a:lnTo>
                      <a:lnTo>
                        <a:pt x="170" y="1350"/>
                      </a:lnTo>
                      <a:lnTo>
                        <a:pt x="219" y="1392"/>
                      </a:lnTo>
                      <a:lnTo>
                        <a:pt x="267" y="1416"/>
                      </a:lnTo>
                      <a:lnTo>
                        <a:pt x="328" y="1422"/>
                      </a:lnTo>
                      <a:lnTo>
                        <a:pt x="346" y="1422"/>
                      </a:lnTo>
                      <a:lnTo>
                        <a:pt x="364" y="1435"/>
                      </a:lnTo>
                      <a:lnTo>
                        <a:pt x="370" y="1447"/>
                      </a:lnTo>
                      <a:lnTo>
                        <a:pt x="370" y="1465"/>
                      </a:lnTo>
                      <a:lnTo>
                        <a:pt x="358" y="1489"/>
                      </a:lnTo>
                      <a:lnTo>
                        <a:pt x="328" y="1501"/>
                      </a:lnTo>
                      <a:lnTo>
                        <a:pt x="279" y="1513"/>
                      </a:lnTo>
                      <a:lnTo>
                        <a:pt x="207" y="1513"/>
                      </a:lnTo>
                      <a:lnTo>
                        <a:pt x="146" y="1495"/>
                      </a:lnTo>
                      <a:lnTo>
                        <a:pt x="91" y="1459"/>
                      </a:lnTo>
                      <a:lnTo>
                        <a:pt x="43" y="1404"/>
                      </a:lnTo>
                      <a:lnTo>
                        <a:pt x="13" y="1338"/>
                      </a:lnTo>
                      <a:lnTo>
                        <a:pt x="0" y="1271"/>
                      </a:lnTo>
                      <a:lnTo>
                        <a:pt x="13" y="1205"/>
                      </a:lnTo>
                      <a:lnTo>
                        <a:pt x="55" y="1144"/>
                      </a:lnTo>
                      <a:lnTo>
                        <a:pt x="140" y="1096"/>
                      </a:lnTo>
                      <a:lnTo>
                        <a:pt x="73" y="987"/>
                      </a:lnTo>
                      <a:lnTo>
                        <a:pt x="43" y="853"/>
                      </a:lnTo>
                      <a:lnTo>
                        <a:pt x="55" y="708"/>
                      </a:lnTo>
                      <a:lnTo>
                        <a:pt x="110" y="569"/>
                      </a:lnTo>
                      <a:lnTo>
                        <a:pt x="200" y="454"/>
                      </a:lnTo>
                      <a:lnTo>
                        <a:pt x="334" y="381"/>
                      </a:lnTo>
                      <a:lnTo>
                        <a:pt x="504" y="369"/>
                      </a:lnTo>
                      <a:lnTo>
                        <a:pt x="716" y="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5" name="Freeform 1241"/>
                <p:cNvSpPr>
                  <a:spLocks/>
                </p:cNvSpPr>
                <p:nvPr/>
              </p:nvSpPr>
              <p:spPr bwMode="auto">
                <a:xfrm rot="719888">
                  <a:off x="11357" y="11985"/>
                  <a:ext cx="321" cy="418"/>
                </a:xfrm>
                <a:custGeom>
                  <a:avLst/>
                  <a:gdLst>
                    <a:gd name="T0" fmla="*/ 79 w 321"/>
                    <a:gd name="T1" fmla="*/ 243 h 418"/>
                    <a:gd name="T2" fmla="*/ 67 w 321"/>
                    <a:gd name="T3" fmla="*/ 309 h 418"/>
                    <a:gd name="T4" fmla="*/ 85 w 321"/>
                    <a:gd name="T5" fmla="*/ 345 h 418"/>
                    <a:gd name="T6" fmla="*/ 115 w 321"/>
                    <a:gd name="T7" fmla="*/ 345 h 418"/>
                    <a:gd name="T8" fmla="*/ 146 w 321"/>
                    <a:gd name="T9" fmla="*/ 321 h 418"/>
                    <a:gd name="T10" fmla="*/ 158 w 321"/>
                    <a:gd name="T11" fmla="*/ 285 h 418"/>
                    <a:gd name="T12" fmla="*/ 158 w 321"/>
                    <a:gd name="T13" fmla="*/ 261 h 418"/>
                    <a:gd name="T14" fmla="*/ 140 w 321"/>
                    <a:gd name="T15" fmla="*/ 237 h 418"/>
                    <a:gd name="T16" fmla="*/ 127 w 321"/>
                    <a:gd name="T17" fmla="*/ 218 h 418"/>
                    <a:gd name="T18" fmla="*/ 121 w 321"/>
                    <a:gd name="T19" fmla="*/ 194 h 418"/>
                    <a:gd name="T20" fmla="*/ 133 w 321"/>
                    <a:gd name="T21" fmla="*/ 164 h 418"/>
                    <a:gd name="T22" fmla="*/ 152 w 321"/>
                    <a:gd name="T23" fmla="*/ 134 h 418"/>
                    <a:gd name="T24" fmla="*/ 170 w 321"/>
                    <a:gd name="T25" fmla="*/ 109 h 418"/>
                    <a:gd name="T26" fmla="*/ 152 w 321"/>
                    <a:gd name="T27" fmla="*/ 73 h 418"/>
                    <a:gd name="T28" fmla="*/ 170 w 321"/>
                    <a:gd name="T29" fmla="*/ 25 h 418"/>
                    <a:gd name="T30" fmla="*/ 218 w 321"/>
                    <a:gd name="T31" fmla="*/ 0 h 418"/>
                    <a:gd name="T32" fmla="*/ 279 w 321"/>
                    <a:gd name="T33" fmla="*/ 13 h 418"/>
                    <a:gd name="T34" fmla="*/ 321 w 321"/>
                    <a:gd name="T35" fmla="*/ 67 h 418"/>
                    <a:gd name="T36" fmla="*/ 309 w 321"/>
                    <a:gd name="T37" fmla="*/ 115 h 418"/>
                    <a:gd name="T38" fmla="*/ 273 w 321"/>
                    <a:gd name="T39" fmla="*/ 152 h 418"/>
                    <a:gd name="T40" fmla="*/ 230 w 321"/>
                    <a:gd name="T41" fmla="*/ 152 h 418"/>
                    <a:gd name="T42" fmla="*/ 218 w 321"/>
                    <a:gd name="T43" fmla="*/ 170 h 418"/>
                    <a:gd name="T44" fmla="*/ 200 w 321"/>
                    <a:gd name="T45" fmla="*/ 188 h 418"/>
                    <a:gd name="T46" fmla="*/ 194 w 321"/>
                    <a:gd name="T47" fmla="*/ 212 h 418"/>
                    <a:gd name="T48" fmla="*/ 212 w 321"/>
                    <a:gd name="T49" fmla="*/ 237 h 418"/>
                    <a:gd name="T50" fmla="*/ 237 w 321"/>
                    <a:gd name="T51" fmla="*/ 267 h 418"/>
                    <a:gd name="T52" fmla="*/ 243 w 321"/>
                    <a:gd name="T53" fmla="*/ 303 h 418"/>
                    <a:gd name="T54" fmla="*/ 230 w 321"/>
                    <a:gd name="T55" fmla="*/ 339 h 418"/>
                    <a:gd name="T56" fmla="*/ 212 w 321"/>
                    <a:gd name="T57" fmla="*/ 370 h 418"/>
                    <a:gd name="T58" fmla="*/ 182 w 321"/>
                    <a:gd name="T59" fmla="*/ 400 h 418"/>
                    <a:gd name="T60" fmla="*/ 140 w 321"/>
                    <a:gd name="T61" fmla="*/ 418 h 418"/>
                    <a:gd name="T62" fmla="*/ 103 w 321"/>
                    <a:gd name="T63" fmla="*/ 418 h 418"/>
                    <a:gd name="T64" fmla="*/ 61 w 321"/>
                    <a:gd name="T65" fmla="*/ 406 h 418"/>
                    <a:gd name="T66" fmla="*/ 6 w 321"/>
                    <a:gd name="T67" fmla="*/ 352 h 418"/>
                    <a:gd name="T68" fmla="*/ 0 w 321"/>
                    <a:gd name="T69" fmla="*/ 297 h 418"/>
                    <a:gd name="T70" fmla="*/ 24 w 321"/>
                    <a:gd name="T71" fmla="*/ 261 h 418"/>
                    <a:gd name="T72" fmla="*/ 79 w 321"/>
                    <a:gd name="T73" fmla="*/ 243 h 4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21"/>
                    <a:gd name="T112" fmla="*/ 0 h 418"/>
                    <a:gd name="T113" fmla="*/ 321 w 321"/>
                    <a:gd name="T114" fmla="*/ 418 h 4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21" h="418">
                      <a:moveTo>
                        <a:pt x="79" y="243"/>
                      </a:moveTo>
                      <a:lnTo>
                        <a:pt x="67" y="309"/>
                      </a:lnTo>
                      <a:lnTo>
                        <a:pt x="85" y="345"/>
                      </a:lnTo>
                      <a:lnTo>
                        <a:pt x="115" y="345"/>
                      </a:lnTo>
                      <a:lnTo>
                        <a:pt x="146" y="321"/>
                      </a:lnTo>
                      <a:lnTo>
                        <a:pt x="158" y="285"/>
                      </a:lnTo>
                      <a:lnTo>
                        <a:pt x="158" y="261"/>
                      </a:lnTo>
                      <a:lnTo>
                        <a:pt x="140" y="237"/>
                      </a:lnTo>
                      <a:lnTo>
                        <a:pt x="127" y="218"/>
                      </a:lnTo>
                      <a:lnTo>
                        <a:pt x="121" y="194"/>
                      </a:lnTo>
                      <a:lnTo>
                        <a:pt x="133" y="164"/>
                      </a:lnTo>
                      <a:lnTo>
                        <a:pt x="152" y="134"/>
                      </a:lnTo>
                      <a:lnTo>
                        <a:pt x="170" y="109"/>
                      </a:lnTo>
                      <a:lnTo>
                        <a:pt x="152" y="73"/>
                      </a:lnTo>
                      <a:lnTo>
                        <a:pt x="170" y="25"/>
                      </a:lnTo>
                      <a:lnTo>
                        <a:pt x="218" y="0"/>
                      </a:lnTo>
                      <a:lnTo>
                        <a:pt x="279" y="13"/>
                      </a:lnTo>
                      <a:lnTo>
                        <a:pt x="321" y="67"/>
                      </a:lnTo>
                      <a:lnTo>
                        <a:pt x="309" y="115"/>
                      </a:lnTo>
                      <a:lnTo>
                        <a:pt x="273" y="152"/>
                      </a:lnTo>
                      <a:lnTo>
                        <a:pt x="230" y="152"/>
                      </a:lnTo>
                      <a:lnTo>
                        <a:pt x="218" y="170"/>
                      </a:lnTo>
                      <a:lnTo>
                        <a:pt x="200" y="188"/>
                      </a:lnTo>
                      <a:lnTo>
                        <a:pt x="194" y="212"/>
                      </a:lnTo>
                      <a:lnTo>
                        <a:pt x="212" y="237"/>
                      </a:lnTo>
                      <a:lnTo>
                        <a:pt x="237" y="267"/>
                      </a:lnTo>
                      <a:lnTo>
                        <a:pt x="243" y="303"/>
                      </a:lnTo>
                      <a:lnTo>
                        <a:pt x="230" y="339"/>
                      </a:lnTo>
                      <a:lnTo>
                        <a:pt x="212" y="370"/>
                      </a:lnTo>
                      <a:lnTo>
                        <a:pt x="182" y="400"/>
                      </a:lnTo>
                      <a:lnTo>
                        <a:pt x="140" y="418"/>
                      </a:lnTo>
                      <a:lnTo>
                        <a:pt x="103" y="418"/>
                      </a:lnTo>
                      <a:lnTo>
                        <a:pt x="61" y="406"/>
                      </a:lnTo>
                      <a:lnTo>
                        <a:pt x="6" y="352"/>
                      </a:lnTo>
                      <a:lnTo>
                        <a:pt x="0" y="297"/>
                      </a:lnTo>
                      <a:lnTo>
                        <a:pt x="24" y="261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6" name="Freeform 1242"/>
                <p:cNvSpPr>
                  <a:spLocks/>
                </p:cNvSpPr>
                <p:nvPr/>
              </p:nvSpPr>
              <p:spPr bwMode="auto">
                <a:xfrm rot="719888">
                  <a:off x="11576" y="12046"/>
                  <a:ext cx="73" cy="72"/>
                </a:xfrm>
                <a:custGeom>
                  <a:avLst/>
                  <a:gdLst>
                    <a:gd name="T0" fmla="*/ 18 w 73"/>
                    <a:gd name="T1" fmla="*/ 66 h 72"/>
                    <a:gd name="T2" fmla="*/ 30 w 73"/>
                    <a:gd name="T3" fmla="*/ 72 h 72"/>
                    <a:gd name="T4" fmla="*/ 49 w 73"/>
                    <a:gd name="T5" fmla="*/ 72 h 72"/>
                    <a:gd name="T6" fmla="*/ 61 w 73"/>
                    <a:gd name="T7" fmla="*/ 66 h 72"/>
                    <a:gd name="T8" fmla="*/ 67 w 73"/>
                    <a:gd name="T9" fmla="*/ 60 h 72"/>
                    <a:gd name="T10" fmla="*/ 73 w 73"/>
                    <a:gd name="T11" fmla="*/ 48 h 72"/>
                    <a:gd name="T12" fmla="*/ 73 w 73"/>
                    <a:gd name="T13" fmla="*/ 30 h 72"/>
                    <a:gd name="T14" fmla="*/ 67 w 73"/>
                    <a:gd name="T15" fmla="*/ 18 h 72"/>
                    <a:gd name="T16" fmla="*/ 55 w 73"/>
                    <a:gd name="T17" fmla="*/ 6 h 72"/>
                    <a:gd name="T18" fmla="*/ 43 w 73"/>
                    <a:gd name="T19" fmla="*/ 0 h 72"/>
                    <a:gd name="T20" fmla="*/ 30 w 73"/>
                    <a:gd name="T21" fmla="*/ 0 h 72"/>
                    <a:gd name="T22" fmla="*/ 18 w 73"/>
                    <a:gd name="T23" fmla="*/ 6 h 72"/>
                    <a:gd name="T24" fmla="*/ 6 w 73"/>
                    <a:gd name="T25" fmla="*/ 18 h 72"/>
                    <a:gd name="T26" fmla="*/ 0 w 73"/>
                    <a:gd name="T27" fmla="*/ 30 h 72"/>
                    <a:gd name="T28" fmla="*/ 0 w 73"/>
                    <a:gd name="T29" fmla="*/ 48 h 72"/>
                    <a:gd name="T30" fmla="*/ 6 w 73"/>
                    <a:gd name="T31" fmla="*/ 60 h 72"/>
                    <a:gd name="T32" fmla="*/ 18 w 73"/>
                    <a:gd name="T33" fmla="*/ 6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2"/>
                    <a:gd name="T53" fmla="*/ 73 w 7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2">
                      <a:moveTo>
                        <a:pt x="18" y="66"/>
                      </a:moveTo>
                      <a:lnTo>
                        <a:pt x="30" y="72"/>
                      </a:lnTo>
                      <a:lnTo>
                        <a:pt x="49" y="72"/>
                      </a:lnTo>
                      <a:lnTo>
                        <a:pt x="61" y="66"/>
                      </a:lnTo>
                      <a:lnTo>
                        <a:pt x="67" y="60"/>
                      </a:lnTo>
                      <a:lnTo>
                        <a:pt x="73" y="48"/>
                      </a:lnTo>
                      <a:lnTo>
                        <a:pt x="73" y="30"/>
                      </a:lnTo>
                      <a:lnTo>
                        <a:pt x="67" y="18"/>
                      </a:lnTo>
                      <a:lnTo>
                        <a:pt x="55" y="6"/>
                      </a:lnTo>
                      <a:lnTo>
                        <a:pt x="43" y="0"/>
                      </a:lnTo>
                      <a:lnTo>
                        <a:pt x="30" y="0"/>
                      </a:lnTo>
                      <a:lnTo>
                        <a:pt x="18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7" name="Freeform 1243"/>
                <p:cNvSpPr>
                  <a:spLocks/>
                </p:cNvSpPr>
                <p:nvPr/>
              </p:nvSpPr>
              <p:spPr bwMode="auto">
                <a:xfrm rot="719888">
                  <a:off x="11594" y="12750"/>
                  <a:ext cx="461" cy="400"/>
                </a:xfrm>
                <a:custGeom>
                  <a:avLst/>
                  <a:gdLst>
                    <a:gd name="T0" fmla="*/ 30 w 461"/>
                    <a:gd name="T1" fmla="*/ 67 h 400"/>
                    <a:gd name="T2" fmla="*/ 49 w 461"/>
                    <a:gd name="T3" fmla="*/ 49 h 400"/>
                    <a:gd name="T4" fmla="*/ 79 w 461"/>
                    <a:gd name="T5" fmla="*/ 31 h 400"/>
                    <a:gd name="T6" fmla="*/ 115 w 461"/>
                    <a:gd name="T7" fmla="*/ 19 h 400"/>
                    <a:gd name="T8" fmla="*/ 164 w 461"/>
                    <a:gd name="T9" fmla="*/ 7 h 400"/>
                    <a:gd name="T10" fmla="*/ 212 w 461"/>
                    <a:gd name="T11" fmla="*/ 0 h 400"/>
                    <a:gd name="T12" fmla="*/ 261 w 461"/>
                    <a:gd name="T13" fmla="*/ 0 h 400"/>
                    <a:gd name="T14" fmla="*/ 303 w 461"/>
                    <a:gd name="T15" fmla="*/ 0 h 400"/>
                    <a:gd name="T16" fmla="*/ 346 w 461"/>
                    <a:gd name="T17" fmla="*/ 7 h 400"/>
                    <a:gd name="T18" fmla="*/ 424 w 461"/>
                    <a:gd name="T19" fmla="*/ 73 h 400"/>
                    <a:gd name="T20" fmla="*/ 455 w 461"/>
                    <a:gd name="T21" fmla="*/ 194 h 400"/>
                    <a:gd name="T22" fmla="*/ 461 w 461"/>
                    <a:gd name="T23" fmla="*/ 309 h 400"/>
                    <a:gd name="T24" fmla="*/ 455 w 461"/>
                    <a:gd name="T25" fmla="*/ 364 h 400"/>
                    <a:gd name="T26" fmla="*/ 418 w 461"/>
                    <a:gd name="T27" fmla="*/ 376 h 400"/>
                    <a:gd name="T28" fmla="*/ 364 w 461"/>
                    <a:gd name="T29" fmla="*/ 388 h 400"/>
                    <a:gd name="T30" fmla="*/ 303 w 461"/>
                    <a:gd name="T31" fmla="*/ 394 h 400"/>
                    <a:gd name="T32" fmla="*/ 237 w 461"/>
                    <a:gd name="T33" fmla="*/ 400 h 400"/>
                    <a:gd name="T34" fmla="*/ 170 w 461"/>
                    <a:gd name="T35" fmla="*/ 400 h 400"/>
                    <a:gd name="T36" fmla="*/ 109 w 461"/>
                    <a:gd name="T37" fmla="*/ 394 h 400"/>
                    <a:gd name="T38" fmla="*/ 61 w 461"/>
                    <a:gd name="T39" fmla="*/ 394 h 400"/>
                    <a:gd name="T40" fmla="*/ 30 w 461"/>
                    <a:gd name="T41" fmla="*/ 382 h 400"/>
                    <a:gd name="T42" fmla="*/ 6 w 461"/>
                    <a:gd name="T43" fmla="*/ 327 h 400"/>
                    <a:gd name="T44" fmla="*/ 0 w 461"/>
                    <a:gd name="T45" fmla="*/ 230 h 400"/>
                    <a:gd name="T46" fmla="*/ 12 w 461"/>
                    <a:gd name="T47" fmla="*/ 134 h 400"/>
                    <a:gd name="T48" fmla="*/ 30 w 461"/>
                    <a:gd name="T49" fmla="*/ 67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61"/>
                    <a:gd name="T76" fmla="*/ 0 h 400"/>
                    <a:gd name="T77" fmla="*/ 461 w 461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61" h="400">
                      <a:moveTo>
                        <a:pt x="30" y="67"/>
                      </a:moveTo>
                      <a:lnTo>
                        <a:pt x="49" y="49"/>
                      </a:lnTo>
                      <a:lnTo>
                        <a:pt x="79" y="31"/>
                      </a:lnTo>
                      <a:lnTo>
                        <a:pt x="115" y="19"/>
                      </a:lnTo>
                      <a:lnTo>
                        <a:pt x="164" y="7"/>
                      </a:lnTo>
                      <a:lnTo>
                        <a:pt x="212" y="0"/>
                      </a:lnTo>
                      <a:lnTo>
                        <a:pt x="261" y="0"/>
                      </a:lnTo>
                      <a:lnTo>
                        <a:pt x="303" y="0"/>
                      </a:lnTo>
                      <a:lnTo>
                        <a:pt x="346" y="7"/>
                      </a:lnTo>
                      <a:lnTo>
                        <a:pt x="424" y="73"/>
                      </a:lnTo>
                      <a:lnTo>
                        <a:pt x="455" y="194"/>
                      </a:lnTo>
                      <a:lnTo>
                        <a:pt x="461" y="309"/>
                      </a:lnTo>
                      <a:lnTo>
                        <a:pt x="455" y="364"/>
                      </a:lnTo>
                      <a:lnTo>
                        <a:pt x="418" y="376"/>
                      </a:lnTo>
                      <a:lnTo>
                        <a:pt x="364" y="388"/>
                      </a:lnTo>
                      <a:lnTo>
                        <a:pt x="303" y="394"/>
                      </a:lnTo>
                      <a:lnTo>
                        <a:pt x="237" y="400"/>
                      </a:lnTo>
                      <a:lnTo>
                        <a:pt x="170" y="400"/>
                      </a:lnTo>
                      <a:lnTo>
                        <a:pt x="109" y="394"/>
                      </a:lnTo>
                      <a:lnTo>
                        <a:pt x="61" y="394"/>
                      </a:lnTo>
                      <a:lnTo>
                        <a:pt x="30" y="382"/>
                      </a:lnTo>
                      <a:lnTo>
                        <a:pt x="6" y="327"/>
                      </a:lnTo>
                      <a:lnTo>
                        <a:pt x="0" y="230"/>
                      </a:lnTo>
                      <a:lnTo>
                        <a:pt x="12" y="13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8" name="Freeform 1244"/>
                <p:cNvSpPr>
                  <a:spLocks/>
                </p:cNvSpPr>
                <p:nvPr/>
              </p:nvSpPr>
              <p:spPr bwMode="auto">
                <a:xfrm rot="719888">
                  <a:off x="7311" y="11920"/>
                  <a:ext cx="903" cy="1120"/>
                </a:xfrm>
                <a:custGeom>
                  <a:avLst/>
                  <a:gdLst>
                    <a:gd name="T0" fmla="*/ 455 w 903"/>
                    <a:gd name="T1" fmla="*/ 1101 h 1120"/>
                    <a:gd name="T2" fmla="*/ 546 w 903"/>
                    <a:gd name="T3" fmla="*/ 1059 h 1120"/>
                    <a:gd name="T4" fmla="*/ 631 w 903"/>
                    <a:gd name="T5" fmla="*/ 1005 h 1120"/>
                    <a:gd name="T6" fmla="*/ 709 w 903"/>
                    <a:gd name="T7" fmla="*/ 932 h 1120"/>
                    <a:gd name="T8" fmla="*/ 776 w 903"/>
                    <a:gd name="T9" fmla="*/ 841 h 1120"/>
                    <a:gd name="T10" fmla="*/ 831 w 903"/>
                    <a:gd name="T11" fmla="*/ 750 h 1120"/>
                    <a:gd name="T12" fmla="*/ 873 w 903"/>
                    <a:gd name="T13" fmla="*/ 641 h 1120"/>
                    <a:gd name="T14" fmla="*/ 897 w 903"/>
                    <a:gd name="T15" fmla="*/ 532 h 1120"/>
                    <a:gd name="T16" fmla="*/ 903 w 903"/>
                    <a:gd name="T17" fmla="*/ 423 h 1120"/>
                    <a:gd name="T18" fmla="*/ 897 w 903"/>
                    <a:gd name="T19" fmla="*/ 320 h 1120"/>
                    <a:gd name="T20" fmla="*/ 867 w 903"/>
                    <a:gd name="T21" fmla="*/ 224 h 1120"/>
                    <a:gd name="T22" fmla="*/ 825 w 903"/>
                    <a:gd name="T23" fmla="*/ 145 h 1120"/>
                    <a:gd name="T24" fmla="*/ 770 w 903"/>
                    <a:gd name="T25" fmla="*/ 78 h 1120"/>
                    <a:gd name="T26" fmla="*/ 703 w 903"/>
                    <a:gd name="T27" fmla="*/ 36 h 1120"/>
                    <a:gd name="T28" fmla="*/ 624 w 903"/>
                    <a:gd name="T29" fmla="*/ 6 h 1120"/>
                    <a:gd name="T30" fmla="*/ 540 w 903"/>
                    <a:gd name="T31" fmla="*/ 0 h 1120"/>
                    <a:gd name="T32" fmla="*/ 449 w 903"/>
                    <a:gd name="T33" fmla="*/ 18 h 1120"/>
                    <a:gd name="T34" fmla="*/ 358 w 903"/>
                    <a:gd name="T35" fmla="*/ 54 h 1120"/>
                    <a:gd name="T36" fmla="*/ 273 w 903"/>
                    <a:gd name="T37" fmla="*/ 115 h 1120"/>
                    <a:gd name="T38" fmla="*/ 200 w 903"/>
                    <a:gd name="T39" fmla="*/ 181 h 1120"/>
                    <a:gd name="T40" fmla="*/ 133 w 903"/>
                    <a:gd name="T41" fmla="*/ 272 h 1120"/>
                    <a:gd name="T42" fmla="*/ 79 w 903"/>
                    <a:gd name="T43" fmla="*/ 369 h 1120"/>
                    <a:gd name="T44" fmla="*/ 36 w 903"/>
                    <a:gd name="T45" fmla="*/ 472 h 1120"/>
                    <a:gd name="T46" fmla="*/ 6 w 903"/>
                    <a:gd name="T47" fmla="*/ 581 h 1120"/>
                    <a:gd name="T48" fmla="*/ 0 w 903"/>
                    <a:gd name="T49" fmla="*/ 690 h 1120"/>
                    <a:gd name="T50" fmla="*/ 12 w 903"/>
                    <a:gd name="T51" fmla="*/ 799 h 1120"/>
                    <a:gd name="T52" fmla="*/ 36 w 903"/>
                    <a:gd name="T53" fmla="*/ 889 h 1120"/>
                    <a:gd name="T54" fmla="*/ 79 w 903"/>
                    <a:gd name="T55" fmla="*/ 974 h 1120"/>
                    <a:gd name="T56" fmla="*/ 133 w 903"/>
                    <a:gd name="T57" fmla="*/ 1035 h 1120"/>
                    <a:gd name="T58" fmla="*/ 200 w 903"/>
                    <a:gd name="T59" fmla="*/ 1083 h 1120"/>
                    <a:gd name="T60" fmla="*/ 279 w 903"/>
                    <a:gd name="T61" fmla="*/ 1107 h 1120"/>
                    <a:gd name="T62" fmla="*/ 364 w 903"/>
                    <a:gd name="T63" fmla="*/ 1120 h 1120"/>
                    <a:gd name="T64" fmla="*/ 455 w 903"/>
                    <a:gd name="T65" fmla="*/ 1101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1"/>
                      </a:moveTo>
                      <a:lnTo>
                        <a:pt x="546" y="1059"/>
                      </a:lnTo>
                      <a:lnTo>
                        <a:pt x="631" y="1005"/>
                      </a:lnTo>
                      <a:lnTo>
                        <a:pt x="709" y="932"/>
                      </a:lnTo>
                      <a:lnTo>
                        <a:pt x="776" y="841"/>
                      </a:lnTo>
                      <a:lnTo>
                        <a:pt x="831" y="750"/>
                      </a:lnTo>
                      <a:lnTo>
                        <a:pt x="873" y="641"/>
                      </a:lnTo>
                      <a:lnTo>
                        <a:pt x="897" y="532"/>
                      </a:lnTo>
                      <a:lnTo>
                        <a:pt x="903" y="423"/>
                      </a:lnTo>
                      <a:lnTo>
                        <a:pt x="897" y="320"/>
                      </a:lnTo>
                      <a:lnTo>
                        <a:pt x="867" y="224"/>
                      </a:lnTo>
                      <a:lnTo>
                        <a:pt x="825" y="145"/>
                      </a:lnTo>
                      <a:lnTo>
                        <a:pt x="770" y="78"/>
                      </a:lnTo>
                      <a:lnTo>
                        <a:pt x="703" y="36"/>
                      </a:lnTo>
                      <a:lnTo>
                        <a:pt x="624" y="6"/>
                      </a:lnTo>
                      <a:lnTo>
                        <a:pt x="540" y="0"/>
                      </a:lnTo>
                      <a:lnTo>
                        <a:pt x="449" y="18"/>
                      </a:lnTo>
                      <a:lnTo>
                        <a:pt x="358" y="54"/>
                      </a:lnTo>
                      <a:lnTo>
                        <a:pt x="273" y="115"/>
                      </a:lnTo>
                      <a:lnTo>
                        <a:pt x="200" y="181"/>
                      </a:lnTo>
                      <a:lnTo>
                        <a:pt x="133" y="272"/>
                      </a:lnTo>
                      <a:lnTo>
                        <a:pt x="79" y="369"/>
                      </a:lnTo>
                      <a:lnTo>
                        <a:pt x="36" y="472"/>
                      </a:lnTo>
                      <a:lnTo>
                        <a:pt x="6" y="581"/>
                      </a:lnTo>
                      <a:lnTo>
                        <a:pt x="0" y="690"/>
                      </a:lnTo>
                      <a:lnTo>
                        <a:pt x="12" y="799"/>
                      </a:lnTo>
                      <a:lnTo>
                        <a:pt x="36" y="889"/>
                      </a:lnTo>
                      <a:lnTo>
                        <a:pt x="79" y="974"/>
                      </a:lnTo>
                      <a:lnTo>
                        <a:pt x="133" y="1035"/>
                      </a:lnTo>
                      <a:lnTo>
                        <a:pt x="200" y="1083"/>
                      </a:lnTo>
                      <a:lnTo>
                        <a:pt x="279" y="1107"/>
                      </a:lnTo>
                      <a:lnTo>
                        <a:pt x="364" y="1120"/>
                      </a:lnTo>
                      <a:lnTo>
                        <a:pt x="455" y="1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9" name="Freeform 1245"/>
                <p:cNvSpPr>
                  <a:spLocks/>
                </p:cNvSpPr>
                <p:nvPr/>
              </p:nvSpPr>
              <p:spPr bwMode="auto">
                <a:xfrm rot="719888">
                  <a:off x="7608" y="12290"/>
                  <a:ext cx="315" cy="381"/>
                </a:xfrm>
                <a:custGeom>
                  <a:avLst/>
                  <a:gdLst>
                    <a:gd name="T0" fmla="*/ 158 w 315"/>
                    <a:gd name="T1" fmla="*/ 375 h 381"/>
                    <a:gd name="T2" fmla="*/ 218 w 315"/>
                    <a:gd name="T3" fmla="*/ 345 h 381"/>
                    <a:gd name="T4" fmla="*/ 267 w 315"/>
                    <a:gd name="T5" fmla="*/ 284 h 381"/>
                    <a:gd name="T6" fmla="*/ 303 w 315"/>
                    <a:gd name="T7" fmla="*/ 218 h 381"/>
                    <a:gd name="T8" fmla="*/ 315 w 315"/>
                    <a:gd name="T9" fmla="*/ 139 h 381"/>
                    <a:gd name="T10" fmla="*/ 303 w 315"/>
                    <a:gd name="T11" fmla="*/ 73 h 381"/>
                    <a:gd name="T12" fmla="*/ 267 w 315"/>
                    <a:gd name="T13" fmla="*/ 24 h 381"/>
                    <a:gd name="T14" fmla="*/ 218 w 315"/>
                    <a:gd name="T15" fmla="*/ 0 h 381"/>
                    <a:gd name="T16" fmla="*/ 158 w 315"/>
                    <a:gd name="T17" fmla="*/ 0 h 381"/>
                    <a:gd name="T18" fmla="*/ 97 w 315"/>
                    <a:gd name="T19" fmla="*/ 30 h 381"/>
                    <a:gd name="T20" fmla="*/ 43 w 315"/>
                    <a:gd name="T21" fmla="*/ 85 h 381"/>
                    <a:gd name="T22" fmla="*/ 12 w 315"/>
                    <a:gd name="T23" fmla="*/ 157 h 381"/>
                    <a:gd name="T24" fmla="*/ 0 w 315"/>
                    <a:gd name="T25" fmla="*/ 236 h 381"/>
                    <a:gd name="T26" fmla="*/ 12 w 315"/>
                    <a:gd name="T27" fmla="*/ 303 h 381"/>
                    <a:gd name="T28" fmla="*/ 43 w 315"/>
                    <a:gd name="T29" fmla="*/ 357 h 381"/>
                    <a:gd name="T30" fmla="*/ 97 w 315"/>
                    <a:gd name="T31" fmla="*/ 381 h 381"/>
                    <a:gd name="T32" fmla="*/ 158 w 315"/>
                    <a:gd name="T33" fmla="*/ 375 h 38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5"/>
                    <a:gd name="T52" fmla="*/ 0 h 381"/>
                    <a:gd name="T53" fmla="*/ 315 w 315"/>
                    <a:gd name="T54" fmla="*/ 381 h 38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5" h="381">
                      <a:moveTo>
                        <a:pt x="158" y="375"/>
                      </a:moveTo>
                      <a:lnTo>
                        <a:pt x="218" y="345"/>
                      </a:lnTo>
                      <a:lnTo>
                        <a:pt x="267" y="284"/>
                      </a:lnTo>
                      <a:lnTo>
                        <a:pt x="303" y="218"/>
                      </a:lnTo>
                      <a:lnTo>
                        <a:pt x="315" y="139"/>
                      </a:lnTo>
                      <a:lnTo>
                        <a:pt x="303" y="73"/>
                      </a:lnTo>
                      <a:lnTo>
                        <a:pt x="267" y="24"/>
                      </a:lnTo>
                      <a:lnTo>
                        <a:pt x="218" y="0"/>
                      </a:lnTo>
                      <a:lnTo>
                        <a:pt x="158" y="0"/>
                      </a:lnTo>
                      <a:lnTo>
                        <a:pt x="97" y="30"/>
                      </a:lnTo>
                      <a:lnTo>
                        <a:pt x="43" y="85"/>
                      </a:lnTo>
                      <a:lnTo>
                        <a:pt x="12" y="157"/>
                      </a:lnTo>
                      <a:lnTo>
                        <a:pt x="0" y="236"/>
                      </a:lnTo>
                      <a:lnTo>
                        <a:pt x="12" y="303"/>
                      </a:lnTo>
                      <a:lnTo>
                        <a:pt x="43" y="357"/>
                      </a:lnTo>
                      <a:lnTo>
                        <a:pt x="97" y="381"/>
                      </a:lnTo>
                      <a:lnTo>
                        <a:pt x="158" y="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0" name="Freeform 1246"/>
                <p:cNvSpPr>
                  <a:spLocks/>
                </p:cNvSpPr>
                <p:nvPr/>
              </p:nvSpPr>
              <p:spPr bwMode="auto">
                <a:xfrm rot="719888">
                  <a:off x="10116" y="11903"/>
                  <a:ext cx="903" cy="1120"/>
                </a:xfrm>
                <a:custGeom>
                  <a:avLst/>
                  <a:gdLst>
                    <a:gd name="T0" fmla="*/ 455 w 903"/>
                    <a:gd name="T1" fmla="*/ 1102 h 1120"/>
                    <a:gd name="T2" fmla="*/ 546 w 903"/>
                    <a:gd name="T3" fmla="*/ 1066 h 1120"/>
                    <a:gd name="T4" fmla="*/ 631 w 903"/>
                    <a:gd name="T5" fmla="*/ 1011 h 1120"/>
                    <a:gd name="T6" fmla="*/ 703 w 903"/>
                    <a:gd name="T7" fmla="*/ 939 h 1120"/>
                    <a:gd name="T8" fmla="*/ 770 w 903"/>
                    <a:gd name="T9" fmla="*/ 854 h 1120"/>
                    <a:gd name="T10" fmla="*/ 825 w 903"/>
                    <a:gd name="T11" fmla="*/ 757 h 1120"/>
                    <a:gd name="T12" fmla="*/ 867 w 903"/>
                    <a:gd name="T13" fmla="*/ 648 h 1120"/>
                    <a:gd name="T14" fmla="*/ 897 w 903"/>
                    <a:gd name="T15" fmla="*/ 539 h 1120"/>
                    <a:gd name="T16" fmla="*/ 903 w 903"/>
                    <a:gd name="T17" fmla="*/ 430 h 1120"/>
                    <a:gd name="T18" fmla="*/ 891 w 903"/>
                    <a:gd name="T19" fmla="*/ 321 h 1120"/>
                    <a:gd name="T20" fmla="*/ 867 w 903"/>
                    <a:gd name="T21" fmla="*/ 230 h 1120"/>
                    <a:gd name="T22" fmla="*/ 825 w 903"/>
                    <a:gd name="T23" fmla="*/ 146 h 1120"/>
                    <a:gd name="T24" fmla="*/ 770 w 903"/>
                    <a:gd name="T25" fmla="*/ 85 h 1120"/>
                    <a:gd name="T26" fmla="*/ 703 w 903"/>
                    <a:gd name="T27" fmla="*/ 37 h 1120"/>
                    <a:gd name="T28" fmla="*/ 625 w 903"/>
                    <a:gd name="T29" fmla="*/ 13 h 1120"/>
                    <a:gd name="T30" fmla="*/ 540 w 903"/>
                    <a:gd name="T31" fmla="*/ 0 h 1120"/>
                    <a:gd name="T32" fmla="*/ 449 w 903"/>
                    <a:gd name="T33" fmla="*/ 19 h 1120"/>
                    <a:gd name="T34" fmla="*/ 358 w 903"/>
                    <a:gd name="T35" fmla="*/ 55 h 1120"/>
                    <a:gd name="T36" fmla="*/ 273 w 903"/>
                    <a:gd name="T37" fmla="*/ 115 h 1120"/>
                    <a:gd name="T38" fmla="*/ 200 w 903"/>
                    <a:gd name="T39" fmla="*/ 188 h 1120"/>
                    <a:gd name="T40" fmla="*/ 134 w 903"/>
                    <a:gd name="T41" fmla="*/ 273 h 1120"/>
                    <a:gd name="T42" fmla="*/ 79 w 903"/>
                    <a:gd name="T43" fmla="*/ 370 h 1120"/>
                    <a:gd name="T44" fmla="*/ 37 w 903"/>
                    <a:gd name="T45" fmla="*/ 479 h 1120"/>
                    <a:gd name="T46" fmla="*/ 6 w 903"/>
                    <a:gd name="T47" fmla="*/ 588 h 1120"/>
                    <a:gd name="T48" fmla="*/ 0 w 903"/>
                    <a:gd name="T49" fmla="*/ 697 h 1120"/>
                    <a:gd name="T50" fmla="*/ 12 w 903"/>
                    <a:gd name="T51" fmla="*/ 805 h 1120"/>
                    <a:gd name="T52" fmla="*/ 37 w 903"/>
                    <a:gd name="T53" fmla="*/ 896 h 1120"/>
                    <a:gd name="T54" fmla="*/ 79 w 903"/>
                    <a:gd name="T55" fmla="*/ 981 h 1120"/>
                    <a:gd name="T56" fmla="*/ 134 w 903"/>
                    <a:gd name="T57" fmla="*/ 1042 h 1120"/>
                    <a:gd name="T58" fmla="*/ 200 w 903"/>
                    <a:gd name="T59" fmla="*/ 1090 h 1120"/>
                    <a:gd name="T60" fmla="*/ 279 w 903"/>
                    <a:gd name="T61" fmla="*/ 1114 h 1120"/>
                    <a:gd name="T62" fmla="*/ 364 w 903"/>
                    <a:gd name="T63" fmla="*/ 1120 h 1120"/>
                    <a:gd name="T64" fmla="*/ 455 w 903"/>
                    <a:gd name="T65" fmla="*/ 1102 h 1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3"/>
                    <a:gd name="T100" fmla="*/ 0 h 1120"/>
                    <a:gd name="T101" fmla="*/ 903 w 903"/>
                    <a:gd name="T102" fmla="*/ 1120 h 1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3" h="1120">
                      <a:moveTo>
                        <a:pt x="455" y="1102"/>
                      </a:moveTo>
                      <a:lnTo>
                        <a:pt x="546" y="1066"/>
                      </a:lnTo>
                      <a:lnTo>
                        <a:pt x="631" y="1011"/>
                      </a:lnTo>
                      <a:lnTo>
                        <a:pt x="703" y="939"/>
                      </a:lnTo>
                      <a:lnTo>
                        <a:pt x="770" y="854"/>
                      </a:lnTo>
                      <a:lnTo>
                        <a:pt x="825" y="757"/>
                      </a:lnTo>
                      <a:lnTo>
                        <a:pt x="867" y="648"/>
                      </a:lnTo>
                      <a:lnTo>
                        <a:pt x="897" y="539"/>
                      </a:lnTo>
                      <a:lnTo>
                        <a:pt x="903" y="430"/>
                      </a:lnTo>
                      <a:lnTo>
                        <a:pt x="891" y="321"/>
                      </a:lnTo>
                      <a:lnTo>
                        <a:pt x="867" y="230"/>
                      </a:lnTo>
                      <a:lnTo>
                        <a:pt x="825" y="146"/>
                      </a:lnTo>
                      <a:lnTo>
                        <a:pt x="770" y="85"/>
                      </a:lnTo>
                      <a:lnTo>
                        <a:pt x="703" y="37"/>
                      </a:lnTo>
                      <a:lnTo>
                        <a:pt x="625" y="13"/>
                      </a:lnTo>
                      <a:lnTo>
                        <a:pt x="540" y="0"/>
                      </a:lnTo>
                      <a:lnTo>
                        <a:pt x="449" y="19"/>
                      </a:lnTo>
                      <a:lnTo>
                        <a:pt x="358" y="55"/>
                      </a:lnTo>
                      <a:lnTo>
                        <a:pt x="273" y="115"/>
                      </a:lnTo>
                      <a:lnTo>
                        <a:pt x="200" y="188"/>
                      </a:lnTo>
                      <a:lnTo>
                        <a:pt x="134" y="273"/>
                      </a:lnTo>
                      <a:lnTo>
                        <a:pt x="79" y="370"/>
                      </a:lnTo>
                      <a:lnTo>
                        <a:pt x="37" y="479"/>
                      </a:lnTo>
                      <a:lnTo>
                        <a:pt x="6" y="588"/>
                      </a:lnTo>
                      <a:lnTo>
                        <a:pt x="0" y="697"/>
                      </a:lnTo>
                      <a:lnTo>
                        <a:pt x="12" y="805"/>
                      </a:lnTo>
                      <a:lnTo>
                        <a:pt x="37" y="896"/>
                      </a:lnTo>
                      <a:lnTo>
                        <a:pt x="79" y="981"/>
                      </a:lnTo>
                      <a:lnTo>
                        <a:pt x="134" y="1042"/>
                      </a:lnTo>
                      <a:lnTo>
                        <a:pt x="200" y="1090"/>
                      </a:lnTo>
                      <a:lnTo>
                        <a:pt x="279" y="1114"/>
                      </a:lnTo>
                      <a:lnTo>
                        <a:pt x="364" y="1120"/>
                      </a:lnTo>
                      <a:lnTo>
                        <a:pt x="455" y="1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1" name="Freeform 1247"/>
                <p:cNvSpPr>
                  <a:spLocks/>
                </p:cNvSpPr>
                <p:nvPr/>
              </p:nvSpPr>
              <p:spPr bwMode="auto">
                <a:xfrm rot="719888">
                  <a:off x="10406" y="12272"/>
                  <a:ext cx="321" cy="387"/>
                </a:xfrm>
                <a:custGeom>
                  <a:avLst/>
                  <a:gdLst>
                    <a:gd name="T0" fmla="*/ 164 w 321"/>
                    <a:gd name="T1" fmla="*/ 387 h 387"/>
                    <a:gd name="T2" fmla="*/ 224 w 321"/>
                    <a:gd name="T3" fmla="*/ 351 h 387"/>
                    <a:gd name="T4" fmla="*/ 273 w 321"/>
                    <a:gd name="T5" fmla="*/ 296 h 387"/>
                    <a:gd name="T6" fmla="*/ 309 w 321"/>
                    <a:gd name="T7" fmla="*/ 224 h 387"/>
                    <a:gd name="T8" fmla="*/ 321 w 321"/>
                    <a:gd name="T9" fmla="*/ 145 h 387"/>
                    <a:gd name="T10" fmla="*/ 309 w 321"/>
                    <a:gd name="T11" fmla="*/ 78 h 387"/>
                    <a:gd name="T12" fmla="*/ 273 w 321"/>
                    <a:gd name="T13" fmla="*/ 24 h 387"/>
                    <a:gd name="T14" fmla="*/ 224 w 321"/>
                    <a:gd name="T15" fmla="*/ 0 h 387"/>
                    <a:gd name="T16" fmla="*/ 158 w 321"/>
                    <a:gd name="T17" fmla="*/ 6 h 387"/>
                    <a:gd name="T18" fmla="*/ 97 w 321"/>
                    <a:gd name="T19" fmla="*/ 36 h 387"/>
                    <a:gd name="T20" fmla="*/ 49 w 321"/>
                    <a:gd name="T21" fmla="*/ 96 h 387"/>
                    <a:gd name="T22" fmla="*/ 12 w 321"/>
                    <a:gd name="T23" fmla="*/ 163 h 387"/>
                    <a:gd name="T24" fmla="*/ 0 w 321"/>
                    <a:gd name="T25" fmla="*/ 242 h 387"/>
                    <a:gd name="T26" fmla="*/ 12 w 321"/>
                    <a:gd name="T27" fmla="*/ 308 h 387"/>
                    <a:gd name="T28" fmla="*/ 49 w 321"/>
                    <a:gd name="T29" fmla="*/ 363 h 387"/>
                    <a:gd name="T30" fmla="*/ 97 w 321"/>
                    <a:gd name="T31" fmla="*/ 387 h 387"/>
                    <a:gd name="T32" fmla="*/ 164 w 321"/>
                    <a:gd name="T33" fmla="*/ 387 h 3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21"/>
                    <a:gd name="T52" fmla="*/ 0 h 387"/>
                    <a:gd name="T53" fmla="*/ 321 w 321"/>
                    <a:gd name="T54" fmla="*/ 387 h 3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21" h="387">
                      <a:moveTo>
                        <a:pt x="164" y="387"/>
                      </a:moveTo>
                      <a:lnTo>
                        <a:pt x="224" y="351"/>
                      </a:lnTo>
                      <a:lnTo>
                        <a:pt x="273" y="296"/>
                      </a:lnTo>
                      <a:lnTo>
                        <a:pt x="309" y="224"/>
                      </a:lnTo>
                      <a:lnTo>
                        <a:pt x="321" y="145"/>
                      </a:lnTo>
                      <a:lnTo>
                        <a:pt x="309" y="78"/>
                      </a:lnTo>
                      <a:lnTo>
                        <a:pt x="273" y="24"/>
                      </a:lnTo>
                      <a:lnTo>
                        <a:pt x="224" y="0"/>
                      </a:lnTo>
                      <a:lnTo>
                        <a:pt x="158" y="6"/>
                      </a:lnTo>
                      <a:lnTo>
                        <a:pt x="97" y="36"/>
                      </a:lnTo>
                      <a:lnTo>
                        <a:pt x="49" y="96"/>
                      </a:lnTo>
                      <a:lnTo>
                        <a:pt x="12" y="163"/>
                      </a:lnTo>
                      <a:lnTo>
                        <a:pt x="0" y="242"/>
                      </a:lnTo>
                      <a:lnTo>
                        <a:pt x="12" y="308"/>
                      </a:lnTo>
                      <a:lnTo>
                        <a:pt x="49" y="363"/>
                      </a:lnTo>
                      <a:lnTo>
                        <a:pt x="97" y="387"/>
                      </a:lnTo>
                      <a:lnTo>
                        <a:pt x="164" y="3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2" name="Freeform 1248"/>
                <p:cNvSpPr>
                  <a:spLocks/>
                </p:cNvSpPr>
                <p:nvPr/>
              </p:nvSpPr>
              <p:spPr bwMode="auto">
                <a:xfrm>
                  <a:off x="6001" y="9901"/>
                  <a:ext cx="5751" cy="2560"/>
                </a:xfrm>
                <a:custGeom>
                  <a:avLst/>
                  <a:gdLst>
                    <a:gd name="T0" fmla="*/ 5123 w 5751"/>
                    <a:gd name="T1" fmla="*/ 1006 h 2560"/>
                    <a:gd name="T2" fmla="*/ 5429 w 5751"/>
                    <a:gd name="T3" fmla="*/ 1049 h 2560"/>
                    <a:gd name="T4" fmla="*/ 5541 w 5751"/>
                    <a:gd name="T5" fmla="*/ 1342 h 2560"/>
                    <a:gd name="T6" fmla="*/ 5562 w 5751"/>
                    <a:gd name="T7" fmla="*/ 1446 h 2560"/>
                    <a:gd name="T8" fmla="*/ 5738 w 5751"/>
                    <a:gd name="T9" fmla="*/ 1613 h 2560"/>
                    <a:gd name="T10" fmla="*/ 5725 w 5751"/>
                    <a:gd name="T11" fmla="*/ 1876 h 2560"/>
                    <a:gd name="T12" fmla="*/ 5687 w 5751"/>
                    <a:gd name="T13" fmla="*/ 2085 h 2560"/>
                    <a:gd name="T14" fmla="*/ 5686 w 5751"/>
                    <a:gd name="T15" fmla="*/ 2382 h 2560"/>
                    <a:gd name="T16" fmla="*/ 5360 w 5751"/>
                    <a:gd name="T17" fmla="*/ 2516 h 2560"/>
                    <a:gd name="T18" fmla="*/ 5172 w 5751"/>
                    <a:gd name="T19" fmla="*/ 2346 h 2560"/>
                    <a:gd name="T20" fmla="*/ 5149 w 5751"/>
                    <a:gd name="T21" fmla="*/ 2138 h 2560"/>
                    <a:gd name="T22" fmla="*/ 5007 w 5751"/>
                    <a:gd name="T23" fmla="*/ 1959 h 2560"/>
                    <a:gd name="T24" fmla="*/ 4623 w 5751"/>
                    <a:gd name="T25" fmla="*/ 1927 h 2560"/>
                    <a:gd name="T26" fmla="*/ 4224 w 5751"/>
                    <a:gd name="T27" fmla="*/ 2176 h 2560"/>
                    <a:gd name="T28" fmla="*/ 3972 w 5751"/>
                    <a:gd name="T29" fmla="*/ 2513 h 2560"/>
                    <a:gd name="T30" fmla="*/ 3869 w 5751"/>
                    <a:gd name="T31" fmla="*/ 2503 h 2560"/>
                    <a:gd name="T32" fmla="*/ 3790 w 5751"/>
                    <a:gd name="T33" fmla="*/ 2437 h 2560"/>
                    <a:gd name="T34" fmla="*/ 3694 w 5751"/>
                    <a:gd name="T35" fmla="*/ 2453 h 2560"/>
                    <a:gd name="T36" fmla="*/ 3569 w 5751"/>
                    <a:gd name="T37" fmla="*/ 2514 h 2560"/>
                    <a:gd name="T38" fmla="*/ 3450 w 5751"/>
                    <a:gd name="T39" fmla="*/ 2550 h 2560"/>
                    <a:gd name="T40" fmla="*/ 3352 w 5751"/>
                    <a:gd name="T41" fmla="*/ 2517 h 2560"/>
                    <a:gd name="T42" fmla="*/ 3266 w 5751"/>
                    <a:gd name="T43" fmla="*/ 2455 h 2560"/>
                    <a:gd name="T44" fmla="*/ 3144 w 5751"/>
                    <a:gd name="T45" fmla="*/ 2442 h 2560"/>
                    <a:gd name="T46" fmla="*/ 3054 w 5751"/>
                    <a:gd name="T47" fmla="*/ 2484 h 2560"/>
                    <a:gd name="T48" fmla="*/ 2965 w 5751"/>
                    <a:gd name="T49" fmla="*/ 2528 h 2560"/>
                    <a:gd name="T50" fmla="*/ 2855 w 5751"/>
                    <a:gd name="T51" fmla="*/ 2522 h 2560"/>
                    <a:gd name="T52" fmla="*/ 2770 w 5751"/>
                    <a:gd name="T53" fmla="*/ 2486 h 2560"/>
                    <a:gd name="T54" fmla="*/ 2646 w 5751"/>
                    <a:gd name="T55" fmla="*/ 2453 h 2560"/>
                    <a:gd name="T56" fmla="*/ 2509 w 5751"/>
                    <a:gd name="T57" fmla="*/ 2486 h 2560"/>
                    <a:gd name="T58" fmla="*/ 2416 w 5751"/>
                    <a:gd name="T59" fmla="*/ 2516 h 2560"/>
                    <a:gd name="T60" fmla="*/ 2336 w 5751"/>
                    <a:gd name="T61" fmla="*/ 2424 h 2560"/>
                    <a:gd name="T62" fmla="*/ 2314 w 5751"/>
                    <a:gd name="T63" fmla="*/ 2241 h 2560"/>
                    <a:gd name="T64" fmla="*/ 2223 w 5751"/>
                    <a:gd name="T65" fmla="*/ 2078 h 2560"/>
                    <a:gd name="T66" fmla="*/ 2015 w 5751"/>
                    <a:gd name="T67" fmla="*/ 1954 h 2560"/>
                    <a:gd name="T68" fmla="*/ 1652 w 5751"/>
                    <a:gd name="T69" fmla="*/ 1995 h 2560"/>
                    <a:gd name="T70" fmla="*/ 1194 w 5751"/>
                    <a:gd name="T71" fmla="*/ 2461 h 2560"/>
                    <a:gd name="T72" fmla="*/ 956 w 5751"/>
                    <a:gd name="T73" fmla="*/ 2472 h 2560"/>
                    <a:gd name="T74" fmla="*/ 647 w 5751"/>
                    <a:gd name="T75" fmla="*/ 2468 h 2560"/>
                    <a:gd name="T76" fmla="*/ 529 w 5751"/>
                    <a:gd name="T77" fmla="*/ 2498 h 2560"/>
                    <a:gd name="T78" fmla="*/ 300 w 5751"/>
                    <a:gd name="T79" fmla="*/ 2555 h 2560"/>
                    <a:gd name="T80" fmla="*/ 49 w 5751"/>
                    <a:gd name="T81" fmla="*/ 2539 h 2560"/>
                    <a:gd name="T82" fmla="*/ 1 w 5751"/>
                    <a:gd name="T83" fmla="*/ 2299 h 2560"/>
                    <a:gd name="T84" fmla="*/ 72 w 5751"/>
                    <a:gd name="T85" fmla="*/ 2085 h 2560"/>
                    <a:gd name="T86" fmla="*/ 167 w 5751"/>
                    <a:gd name="T87" fmla="*/ 2075 h 2560"/>
                    <a:gd name="T88" fmla="*/ 278 w 5751"/>
                    <a:gd name="T89" fmla="*/ 2080 h 2560"/>
                    <a:gd name="T90" fmla="*/ 389 w 5751"/>
                    <a:gd name="T91" fmla="*/ 1757 h 2560"/>
                    <a:gd name="T92" fmla="*/ 477 w 5751"/>
                    <a:gd name="T93" fmla="*/ 1342 h 2560"/>
                    <a:gd name="T94" fmla="*/ 873 w 5751"/>
                    <a:gd name="T95" fmla="*/ 1118 h 2560"/>
                    <a:gd name="T96" fmla="*/ 1229 w 5751"/>
                    <a:gd name="T97" fmla="*/ 841 h 2560"/>
                    <a:gd name="T98" fmla="*/ 1496 w 5751"/>
                    <a:gd name="T99" fmla="*/ 396 h 2560"/>
                    <a:gd name="T100" fmla="*/ 1676 w 5751"/>
                    <a:gd name="T101" fmla="*/ 168 h 2560"/>
                    <a:gd name="T102" fmla="*/ 1886 w 5751"/>
                    <a:gd name="T103" fmla="*/ 83 h 2560"/>
                    <a:gd name="T104" fmla="*/ 2190 w 5751"/>
                    <a:gd name="T105" fmla="*/ 24 h 2560"/>
                    <a:gd name="T106" fmla="*/ 2559 w 5751"/>
                    <a:gd name="T107" fmla="*/ 3 h 2560"/>
                    <a:gd name="T108" fmla="*/ 2960 w 5751"/>
                    <a:gd name="T109" fmla="*/ 39 h 2560"/>
                    <a:gd name="T110" fmla="*/ 3370 w 5751"/>
                    <a:gd name="T111" fmla="*/ 157 h 2560"/>
                    <a:gd name="T112" fmla="*/ 3517 w 5751"/>
                    <a:gd name="T113" fmla="*/ 342 h 2560"/>
                    <a:gd name="T114" fmla="*/ 3655 w 5751"/>
                    <a:gd name="T115" fmla="*/ 625 h 2560"/>
                    <a:gd name="T116" fmla="*/ 3866 w 5751"/>
                    <a:gd name="T117" fmla="*/ 794 h 2560"/>
                    <a:gd name="T118" fmla="*/ 4300 w 5751"/>
                    <a:gd name="T119" fmla="*/ 651 h 256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751"/>
                    <a:gd name="T181" fmla="*/ 0 h 2560"/>
                    <a:gd name="T182" fmla="*/ 5751 w 5751"/>
                    <a:gd name="T183" fmla="*/ 2560 h 256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751" h="2560">
                      <a:moveTo>
                        <a:pt x="5010" y="982"/>
                      </a:moveTo>
                      <a:lnTo>
                        <a:pt x="5075" y="1002"/>
                      </a:lnTo>
                      <a:lnTo>
                        <a:pt x="5123" y="1006"/>
                      </a:lnTo>
                      <a:lnTo>
                        <a:pt x="5167" y="1003"/>
                      </a:lnTo>
                      <a:lnTo>
                        <a:pt x="5218" y="995"/>
                      </a:lnTo>
                      <a:lnTo>
                        <a:pt x="5429" y="1049"/>
                      </a:lnTo>
                      <a:lnTo>
                        <a:pt x="5554" y="1221"/>
                      </a:lnTo>
                      <a:lnTo>
                        <a:pt x="5546" y="1288"/>
                      </a:lnTo>
                      <a:lnTo>
                        <a:pt x="5541" y="1342"/>
                      </a:lnTo>
                      <a:lnTo>
                        <a:pt x="5535" y="1397"/>
                      </a:lnTo>
                      <a:lnTo>
                        <a:pt x="5541" y="1429"/>
                      </a:lnTo>
                      <a:lnTo>
                        <a:pt x="5562" y="1446"/>
                      </a:lnTo>
                      <a:lnTo>
                        <a:pt x="5643" y="1475"/>
                      </a:lnTo>
                      <a:lnTo>
                        <a:pt x="5704" y="1537"/>
                      </a:lnTo>
                      <a:lnTo>
                        <a:pt x="5738" y="1613"/>
                      </a:lnTo>
                      <a:lnTo>
                        <a:pt x="5751" y="1696"/>
                      </a:lnTo>
                      <a:lnTo>
                        <a:pt x="5744" y="1788"/>
                      </a:lnTo>
                      <a:lnTo>
                        <a:pt x="5725" y="1876"/>
                      </a:lnTo>
                      <a:lnTo>
                        <a:pt x="5678" y="1953"/>
                      </a:lnTo>
                      <a:lnTo>
                        <a:pt x="5622" y="2009"/>
                      </a:lnTo>
                      <a:lnTo>
                        <a:pt x="5687" y="2085"/>
                      </a:lnTo>
                      <a:lnTo>
                        <a:pt x="5717" y="2178"/>
                      </a:lnTo>
                      <a:lnTo>
                        <a:pt x="5719" y="2284"/>
                      </a:lnTo>
                      <a:lnTo>
                        <a:pt x="5686" y="2382"/>
                      </a:lnTo>
                      <a:lnTo>
                        <a:pt x="5612" y="2465"/>
                      </a:lnTo>
                      <a:lnTo>
                        <a:pt x="5503" y="2510"/>
                      </a:lnTo>
                      <a:lnTo>
                        <a:pt x="5360" y="2516"/>
                      </a:lnTo>
                      <a:lnTo>
                        <a:pt x="5174" y="2458"/>
                      </a:lnTo>
                      <a:lnTo>
                        <a:pt x="5172" y="2409"/>
                      </a:lnTo>
                      <a:lnTo>
                        <a:pt x="5172" y="2346"/>
                      </a:lnTo>
                      <a:lnTo>
                        <a:pt x="5168" y="2278"/>
                      </a:lnTo>
                      <a:lnTo>
                        <a:pt x="5166" y="2203"/>
                      </a:lnTo>
                      <a:lnTo>
                        <a:pt x="5149" y="2138"/>
                      </a:lnTo>
                      <a:lnTo>
                        <a:pt x="5120" y="2069"/>
                      </a:lnTo>
                      <a:lnTo>
                        <a:pt x="5071" y="2010"/>
                      </a:lnTo>
                      <a:lnTo>
                        <a:pt x="5007" y="1959"/>
                      </a:lnTo>
                      <a:lnTo>
                        <a:pt x="4887" y="1915"/>
                      </a:lnTo>
                      <a:lnTo>
                        <a:pt x="4758" y="1906"/>
                      </a:lnTo>
                      <a:lnTo>
                        <a:pt x="4623" y="1927"/>
                      </a:lnTo>
                      <a:lnTo>
                        <a:pt x="4483" y="1977"/>
                      </a:lnTo>
                      <a:lnTo>
                        <a:pt x="4352" y="2067"/>
                      </a:lnTo>
                      <a:lnTo>
                        <a:pt x="4224" y="2176"/>
                      </a:lnTo>
                      <a:lnTo>
                        <a:pt x="4114" y="2314"/>
                      </a:lnTo>
                      <a:lnTo>
                        <a:pt x="4022" y="2480"/>
                      </a:lnTo>
                      <a:lnTo>
                        <a:pt x="3972" y="2513"/>
                      </a:lnTo>
                      <a:lnTo>
                        <a:pt x="3931" y="2528"/>
                      </a:lnTo>
                      <a:lnTo>
                        <a:pt x="3902" y="2522"/>
                      </a:lnTo>
                      <a:lnTo>
                        <a:pt x="3869" y="2503"/>
                      </a:lnTo>
                      <a:lnTo>
                        <a:pt x="3843" y="2479"/>
                      </a:lnTo>
                      <a:lnTo>
                        <a:pt x="3817" y="2455"/>
                      </a:lnTo>
                      <a:lnTo>
                        <a:pt x="3790" y="2437"/>
                      </a:lnTo>
                      <a:lnTo>
                        <a:pt x="3754" y="2429"/>
                      </a:lnTo>
                      <a:lnTo>
                        <a:pt x="3728" y="2436"/>
                      </a:lnTo>
                      <a:lnTo>
                        <a:pt x="3694" y="2453"/>
                      </a:lnTo>
                      <a:lnTo>
                        <a:pt x="3652" y="2469"/>
                      </a:lnTo>
                      <a:lnTo>
                        <a:pt x="3611" y="2491"/>
                      </a:lnTo>
                      <a:lnTo>
                        <a:pt x="3569" y="2514"/>
                      </a:lnTo>
                      <a:lnTo>
                        <a:pt x="3528" y="2530"/>
                      </a:lnTo>
                      <a:lnTo>
                        <a:pt x="3488" y="2546"/>
                      </a:lnTo>
                      <a:lnTo>
                        <a:pt x="3450" y="2550"/>
                      </a:lnTo>
                      <a:lnTo>
                        <a:pt x="3413" y="2548"/>
                      </a:lnTo>
                      <a:lnTo>
                        <a:pt x="3379" y="2535"/>
                      </a:lnTo>
                      <a:lnTo>
                        <a:pt x="3352" y="2517"/>
                      </a:lnTo>
                      <a:lnTo>
                        <a:pt x="3325" y="2493"/>
                      </a:lnTo>
                      <a:lnTo>
                        <a:pt x="3299" y="2475"/>
                      </a:lnTo>
                      <a:lnTo>
                        <a:pt x="3266" y="2455"/>
                      </a:lnTo>
                      <a:lnTo>
                        <a:pt x="3231" y="2442"/>
                      </a:lnTo>
                      <a:lnTo>
                        <a:pt x="3183" y="2438"/>
                      </a:lnTo>
                      <a:lnTo>
                        <a:pt x="3144" y="2442"/>
                      </a:lnTo>
                      <a:lnTo>
                        <a:pt x="3111" y="2453"/>
                      </a:lnTo>
                      <a:lnTo>
                        <a:pt x="3084" y="2466"/>
                      </a:lnTo>
                      <a:lnTo>
                        <a:pt x="3054" y="2484"/>
                      </a:lnTo>
                      <a:lnTo>
                        <a:pt x="3026" y="2504"/>
                      </a:lnTo>
                      <a:lnTo>
                        <a:pt x="2998" y="2516"/>
                      </a:lnTo>
                      <a:lnTo>
                        <a:pt x="2965" y="2528"/>
                      </a:lnTo>
                      <a:lnTo>
                        <a:pt x="2927" y="2532"/>
                      </a:lnTo>
                      <a:lnTo>
                        <a:pt x="2884" y="2529"/>
                      </a:lnTo>
                      <a:lnTo>
                        <a:pt x="2855" y="2522"/>
                      </a:lnTo>
                      <a:lnTo>
                        <a:pt x="2826" y="2510"/>
                      </a:lnTo>
                      <a:lnTo>
                        <a:pt x="2798" y="2498"/>
                      </a:lnTo>
                      <a:lnTo>
                        <a:pt x="2770" y="2486"/>
                      </a:lnTo>
                      <a:lnTo>
                        <a:pt x="2741" y="2474"/>
                      </a:lnTo>
                      <a:lnTo>
                        <a:pt x="2700" y="2465"/>
                      </a:lnTo>
                      <a:lnTo>
                        <a:pt x="2646" y="2453"/>
                      </a:lnTo>
                      <a:lnTo>
                        <a:pt x="2589" y="2460"/>
                      </a:lnTo>
                      <a:lnTo>
                        <a:pt x="2543" y="2469"/>
                      </a:lnTo>
                      <a:lnTo>
                        <a:pt x="2509" y="2486"/>
                      </a:lnTo>
                      <a:lnTo>
                        <a:pt x="2476" y="2498"/>
                      </a:lnTo>
                      <a:lnTo>
                        <a:pt x="2448" y="2511"/>
                      </a:lnTo>
                      <a:lnTo>
                        <a:pt x="2416" y="2516"/>
                      </a:lnTo>
                      <a:lnTo>
                        <a:pt x="2375" y="2507"/>
                      </a:lnTo>
                      <a:lnTo>
                        <a:pt x="2325" y="2478"/>
                      </a:lnTo>
                      <a:lnTo>
                        <a:pt x="2336" y="2424"/>
                      </a:lnTo>
                      <a:lnTo>
                        <a:pt x="2337" y="2363"/>
                      </a:lnTo>
                      <a:lnTo>
                        <a:pt x="2331" y="2306"/>
                      </a:lnTo>
                      <a:lnTo>
                        <a:pt x="2314" y="2241"/>
                      </a:lnTo>
                      <a:lnTo>
                        <a:pt x="2289" y="2179"/>
                      </a:lnTo>
                      <a:lnTo>
                        <a:pt x="2258" y="2124"/>
                      </a:lnTo>
                      <a:lnTo>
                        <a:pt x="2223" y="2078"/>
                      </a:lnTo>
                      <a:lnTo>
                        <a:pt x="2183" y="2039"/>
                      </a:lnTo>
                      <a:lnTo>
                        <a:pt x="2106" y="1992"/>
                      </a:lnTo>
                      <a:lnTo>
                        <a:pt x="2015" y="1954"/>
                      </a:lnTo>
                      <a:lnTo>
                        <a:pt x="1907" y="1938"/>
                      </a:lnTo>
                      <a:lnTo>
                        <a:pt x="1787" y="1949"/>
                      </a:lnTo>
                      <a:lnTo>
                        <a:pt x="1652" y="1995"/>
                      </a:lnTo>
                      <a:lnTo>
                        <a:pt x="1508" y="2094"/>
                      </a:lnTo>
                      <a:lnTo>
                        <a:pt x="1353" y="2240"/>
                      </a:lnTo>
                      <a:lnTo>
                        <a:pt x="1194" y="2461"/>
                      </a:lnTo>
                      <a:lnTo>
                        <a:pt x="1143" y="2468"/>
                      </a:lnTo>
                      <a:lnTo>
                        <a:pt x="1055" y="2474"/>
                      </a:lnTo>
                      <a:lnTo>
                        <a:pt x="956" y="2472"/>
                      </a:lnTo>
                      <a:lnTo>
                        <a:pt x="844" y="2472"/>
                      </a:lnTo>
                      <a:lnTo>
                        <a:pt x="740" y="2470"/>
                      </a:lnTo>
                      <a:lnTo>
                        <a:pt x="647" y="2468"/>
                      </a:lnTo>
                      <a:lnTo>
                        <a:pt x="586" y="2468"/>
                      </a:lnTo>
                      <a:lnTo>
                        <a:pt x="554" y="2467"/>
                      </a:lnTo>
                      <a:lnTo>
                        <a:pt x="529" y="2498"/>
                      </a:lnTo>
                      <a:lnTo>
                        <a:pt x="475" y="2524"/>
                      </a:lnTo>
                      <a:lnTo>
                        <a:pt x="390" y="2543"/>
                      </a:lnTo>
                      <a:lnTo>
                        <a:pt x="300" y="2555"/>
                      </a:lnTo>
                      <a:lnTo>
                        <a:pt x="206" y="2560"/>
                      </a:lnTo>
                      <a:lnTo>
                        <a:pt x="121" y="2554"/>
                      </a:lnTo>
                      <a:lnTo>
                        <a:pt x="49" y="2539"/>
                      </a:lnTo>
                      <a:lnTo>
                        <a:pt x="13" y="2506"/>
                      </a:lnTo>
                      <a:lnTo>
                        <a:pt x="0" y="2423"/>
                      </a:lnTo>
                      <a:lnTo>
                        <a:pt x="1" y="2299"/>
                      </a:lnTo>
                      <a:lnTo>
                        <a:pt x="16" y="2173"/>
                      </a:lnTo>
                      <a:lnTo>
                        <a:pt x="52" y="2094"/>
                      </a:lnTo>
                      <a:lnTo>
                        <a:pt x="72" y="2085"/>
                      </a:lnTo>
                      <a:lnTo>
                        <a:pt x="98" y="2079"/>
                      </a:lnTo>
                      <a:lnTo>
                        <a:pt x="130" y="2073"/>
                      </a:lnTo>
                      <a:lnTo>
                        <a:pt x="167" y="2075"/>
                      </a:lnTo>
                      <a:lnTo>
                        <a:pt x="204" y="2077"/>
                      </a:lnTo>
                      <a:lnTo>
                        <a:pt x="240" y="2078"/>
                      </a:lnTo>
                      <a:lnTo>
                        <a:pt x="278" y="2080"/>
                      </a:lnTo>
                      <a:lnTo>
                        <a:pt x="307" y="2086"/>
                      </a:lnTo>
                      <a:lnTo>
                        <a:pt x="361" y="1918"/>
                      </a:lnTo>
                      <a:lnTo>
                        <a:pt x="389" y="1757"/>
                      </a:lnTo>
                      <a:lnTo>
                        <a:pt x="409" y="1607"/>
                      </a:lnTo>
                      <a:lnTo>
                        <a:pt x="433" y="1463"/>
                      </a:lnTo>
                      <a:lnTo>
                        <a:pt x="477" y="1342"/>
                      </a:lnTo>
                      <a:lnTo>
                        <a:pt x="555" y="1241"/>
                      </a:lnTo>
                      <a:lnTo>
                        <a:pt x="683" y="1163"/>
                      </a:lnTo>
                      <a:lnTo>
                        <a:pt x="873" y="1118"/>
                      </a:lnTo>
                      <a:lnTo>
                        <a:pt x="1006" y="1071"/>
                      </a:lnTo>
                      <a:lnTo>
                        <a:pt x="1126" y="973"/>
                      </a:lnTo>
                      <a:lnTo>
                        <a:pt x="1229" y="841"/>
                      </a:lnTo>
                      <a:lnTo>
                        <a:pt x="1328" y="694"/>
                      </a:lnTo>
                      <a:lnTo>
                        <a:pt x="1417" y="540"/>
                      </a:lnTo>
                      <a:lnTo>
                        <a:pt x="1496" y="396"/>
                      </a:lnTo>
                      <a:lnTo>
                        <a:pt x="1566" y="274"/>
                      </a:lnTo>
                      <a:lnTo>
                        <a:pt x="1632" y="195"/>
                      </a:lnTo>
                      <a:lnTo>
                        <a:pt x="1676" y="168"/>
                      </a:lnTo>
                      <a:lnTo>
                        <a:pt x="1731" y="137"/>
                      </a:lnTo>
                      <a:lnTo>
                        <a:pt x="1800" y="107"/>
                      </a:lnTo>
                      <a:lnTo>
                        <a:pt x="1886" y="83"/>
                      </a:lnTo>
                      <a:lnTo>
                        <a:pt x="1978" y="59"/>
                      </a:lnTo>
                      <a:lnTo>
                        <a:pt x="2082" y="37"/>
                      </a:lnTo>
                      <a:lnTo>
                        <a:pt x="2190" y="24"/>
                      </a:lnTo>
                      <a:lnTo>
                        <a:pt x="2304" y="11"/>
                      </a:lnTo>
                      <a:lnTo>
                        <a:pt x="2430" y="0"/>
                      </a:lnTo>
                      <a:lnTo>
                        <a:pt x="2559" y="3"/>
                      </a:lnTo>
                      <a:lnTo>
                        <a:pt x="2689" y="6"/>
                      </a:lnTo>
                      <a:lnTo>
                        <a:pt x="2828" y="23"/>
                      </a:lnTo>
                      <a:lnTo>
                        <a:pt x="2960" y="39"/>
                      </a:lnTo>
                      <a:lnTo>
                        <a:pt x="3097" y="68"/>
                      </a:lnTo>
                      <a:lnTo>
                        <a:pt x="3237" y="110"/>
                      </a:lnTo>
                      <a:lnTo>
                        <a:pt x="3370" y="157"/>
                      </a:lnTo>
                      <a:lnTo>
                        <a:pt x="3430" y="194"/>
                      </a:lnTo>
                      <a:lnTo>
                        <a:pt x="3478" y="261"/>
                      </a:lnTo>
                      <a:lnTo>
                        <a:pt x="3517" y="342"/>
                      </a:lnTo>
                      <a:lnTo>
                        <a:pt x="3559" y="432"/>
                      </a:lnTo>
                      <a:lnTo>
                        <a:pt x="3601" y="528"/>
                      </a:lnTo>
                      <a:lnTo>
                        <a:pt x="3655" y="625"/>
                      </a:lnTo>
                      <a:lnTo>
                        <a:pt x="3729" y="710"/>
                      </a:lnTo>
                      <a:lnTo>
                        <a:pt x="3819" y="784"/>
                      </a:lnTo>
                      <a:lnTo>
                        <a:pt x="3866" y="794"/>
                      </a:lnTo>
                      <a:lnTo>
                        <a:pt x="3922" y="769"/>
                      </a:lnTo>
                      <a:lnTo>
                        <a:pt x="3980" y="726"/>
                      </a:lnTo>
                      <a:lnTo>
                        <a:pt x="4300" y="651"/>
                      </a:lnTo>
                      <a:lnTo>
                        <a:pt x="4494" y="75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3" name="Freeform 1249"/>
                <p:cNvSpPr>
                  <a:spLocks/>
                </p:cNvSpPr>
                <p:nvPr/>
              </p:nvSpPr>
              <p:spPr bwMode="auto">
                <a:xfrm rot="719888">
                  <a:off x="11521" y="11512"/>
                  <a:ext cx="145" cy="327"/>
                </a:xfrm>
                <a:custGeom>
                  <a:avLst/>
                  <a:gdLst>
                    <a:gd name="T0" fmla="*/ 78 w 145"/>
                    <a:gd name="T1" fmla="*/ 327 h 327"/>
                    <a:gd name="T2" fmla="*/ 109 w 145"/>
                    <a:gd name="T3" fmla="*/ 315 h 327"/>
                    <a:gd name="T4" fmla="*/ 133 w 145"/>
                    <a:gd name="T5" fmla="*/ 285 h 327"/>
                    <a:gd name="T6" fmla="*/ 145 w 145"/>
                    <a:gd name="T7" fmla="*/ 230 h 327"/>
                    <a:gd name="T8" fmla="*/ 145 w 145"/>
                    <a:gd name="T9" fmla="*/ 170 h 327"/>
                    <a:gd name="T10" fmla="*/ 133 w 145"/>
                    <a:gd name="T11" fmla="*/ 103 h 327"/>
                    <a:gd name="T12" fmla="*/ 115 w 145"/>
                    <a:gd name="T13" fmla="*/ 55 h 327"/>
                    <a:gd name="T14" fmla="*/ 91 w 145"/>
                    <a:gd name="T15" fmla="*/ 18 h 327"/>
                    <a:gd name="T16" fmla="*/ 66 w 145"/>
                    <a:gd name="T17" fmla="*/ 0 h 327"/>
                    <a:gd name="T18" fmla="*/ 36 w 145"/>
                    <a:gd name="T19" fmla="*/ 12 h 327"/>
                    <a:gd name="T20" fmla="*/ 18 w 145"/>
                    <a:gd name="T21" fmla="*/ 49 h 327"/>
                    <a:gd name="T22" fmla="*/ 0 w 145"/>
                    <a:gd name="T23" fmla="*/ 97 h 327"/>
                    <a:gd name="T24" fmla="*/ 0 w 145"/>
                    <a:gd name="T25" fmla="*/ 158 h 327"/>
                    <a:gd name="T26" fmla="*/ 6 w 145"/>
                    <a:gd name="T27" fmla="*/ 224 h 327"/>
                    <a:gd name="T28" fmla="*/ 24 w 145"/>
                    <a:gd name="T29" fmla="*/ 279 h 327"/>
                    <a:gd name="T30" fmla="*/ 48 w 145"/>
                    <a:gd name="T31" fmla="*/ 315 h 327"/>
                    <a:gd name="T32" fmla="*/ 78 w 145"/>
                    <a:gd name="T33" fmla="*/ 327 h 3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327"/>
                    <a:gd name="T53" fmla="*/ 145 w 145"/>
                    <a:gd name="T54" fmla="*/ 327 h 3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327">
                      <a:moveTo>
                        <a:pt x="78" y="327"/>
                      </a:moveTo>
                      <a:lnTo>
                        <a:pt x="109" y="315"/>
                      </a:lnTo>
                      <a:lnTo>
                        <a:pt x="133" y="285"/>
                      </a:lnTo>
                      <a:lnTo>
                        <a:pt x="145" y="230"/>
                      </a:lnTo>
                      <a:lnTo>
                        <a:pt x="145" y="170"/>
                      </a:lnTo>
                      <a:lnTo>
                        <a:pt x="133" y="103"/>
                      </a:lnTo>
                      <a:lnTo>
                        <a:pt x="115" y="55"/>
                      </a:lnTo>
                      <a:lnTo>
                        <a:pt x="91" y="18"/>
                      </a:lnTo>
                      <a:lnTo>
                        <a:pt x="66" y="0"/>
                      </a:lnTo>
                      <a:lnTo>
                        <a:pt x="36" y="12"/>
                      </a:lnTo>
                      <a:lnTo>
                        <a:pt x="18" y="49"/>
                      </a:lnTo>
                      <a:lnTo>
                        <a:pt x="0" y="97"/>
                      </a:lnTo>
                      <a:lnTo>
                        <a:pt x="0" y="158"/>
                      </a:lnTo>
                      <a:lnTo>
                        <a:pt x="6" y="224"/>
                      </a:lnTo>
                      <a:lnTo>
                        <a:pt x="24" y="279"/>
                      </a:lnTo>
                      <a:lnTo>
                        <a:pt x="48" y="315"/>
                      </a:lnTo>
                      <a:lnTo>
                        <a:pt x="78" y="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4" name="Freeform 1250"/>
                <p:cNvSpPr>
                  <a:spLocks/>
                </p:cNvSpPr>
                <p:nvPr/>
              </p:nvSpPr>
              <p:spPr bwMode="auto">
                <a:xfrm rot="719888">
                  <a:off x="6128" y="12059"/>
                  <a:ext cx="297" cy="308"/>
                </a:xfrm>
                <a:custGeom>
                  <a:avLst/>
                  <a:gdLst>
                    <a:gd name="T0" fmla="*/ 0 w 297"/>
                    <a:gd name="T1" fmla="*/ 97 h 308"/>
                    <a:gd name="T2" fmla="*/ 0 w 297"/>
                    <a:gd name="T3" fmla="*/ 60 h 308"/>
                    <a:gd name="T4" fmla="*/ 18 w 297"/>
                    <a:gd name="T5" fmla="*/ 42 h 308"/>
                    <a:gd name="T6" fmla="*/ 42 w 297"/>
                    <a:gd name="T7" fmla="*/ 30 h 308"/>
                    <a:gd name="T8" fmla="*/ 79 w 297"/>
                    <a:gd name="T9" fmla="*/ 24 h 308"/>
                    <a:gd name="T10" fmla="*/ 121 w 297"/>
                    <a:gd name="T11" fmla="*/ 24 h 308"/>
                    <a:gd name="T12" fmla="*/ 163 w 297"/>
                    <a:gd name="T13" fmla="*/ 18 h 308"/>
                    <a:gd name="T14" fmla="*/ 206 w 297"/>
                    <a:gd name="T15" fmla="*/ 12 h 308"/>
                    <a:gd name="T16" fmla="*/ 248 w 297"/>
                    <a:gd name="T17" fmla="*/ 0 h 308"/>
                    <a:gd name="T18" fmla="*/ 260 w 297"/>
                    <a:gd name="T19" fmla="*/ 48 h 308"/>
                    <a:gd name="T20" fmla="*/ 272 w 297"/>
                    <a:gd name="T21" fmla="*/ 97 h 308"/>
                    <a:gd name="T22" fmla="*/ 291 w 297"/>
                    <a:gd name="T23" fmla="*/ 151 h 308"/>
                    <a:gd name="T24" fmla="*/ 297 w 297"/>
                    <a:gd name="T25" fmla="*/ 212 h 308"/>
                    <a:gd name="T26" fmla="*/ 279 w 297"/>
                    <a:gd name="T27" fmla="*/ 242 h 308"/>
                    <a:gd name="T28" fmla="*/ 248 w 297"/>
                    <a:gd name="T29" fmla="*/ 266 h 308"/>
                    <a:gd name="T30" fmla="*/ 218 w 297"/>
                    <a:gd name="T31" fmla="*/ 284 h 308"/>
                    <a:gd name="T32" fmla="*/ 182 w 297"/>
                    <a:gd name="T33" fmla="*/ 296 h 308"/>
                    <a:gd name="T34" fmla="*/ 145 w 297"/>
                    <a:gd name="T35" fmla="*/ 308 h 308"/>
                    <a:gd name="T36" fmla="*/ 109 w 297"/>
                    <a:gd name="T37" fmla="*/ 308 h 308"/>
                    <a:gd name="T38" fmla="*/ 79 w 297"/>
                    <a:gd name="T39" fmla="*/ 308 h 308"/>
                    <a:gd name="T40" fmla="*/ 60 w 297"/>
                    <a:gd name="T41" fmla="*/ 302 h 308"/>
                    <a:gd name="T42" fmla="*/ 36 w 297"/>
                    <a:gd name="T43" fmla="*/ 272 h 308"/>
                    <a:gd name="T44" fmla="*/ 18 w 297"/>
                    <a:gd name="T45" fmla="*/ 218 h 308"/>
                    <a:gd name="T46" fmla="*/ 6 w 297"/>
                    <a:gd name="T47" fmla="*/ 157 h 308"/>
                    <a:gd name="T48" fmla="*/ 0 w 297"/>
                    <a:gd name="T49" fmla="*/ 97 h 3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97"/>
                    <a:gd name="T76" fmla="*/ 0 h 308"/>
                    <a:gd name="T77" fmla="*/ 297 w 297"/>
                    <a:gd name="T78" fmla="*/ 308 h 3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97" h="308">
                      <a:moveTo>
                        <a:pt x="0" y="97"/>
                      </a:moveTo>
                      <a:lnTo>
                        <a:pt x="0" y="60"/>
                      </a:lnTo>
                      <a:lnTo>
                        <a:pt x="18" y="42"/>
                      </a:lnTo>
                      <a:lnTo>
                        <a:pt x="42" y="30"/>
                      </a:lnTo>
                      <a:lnTo>
                        <a:pt x="79" y="24"/>
                      </a:lnTo>
                      <a:lnTo>
                        <a:pt x="121" y="24"/>
                      </a:lnTo>
                      <a:lnTo>
                        <a:pt x="163" y="18"/>
                      </a:lnTo>
                      <a:lnTo>
                        <a:pt x="206" y="12"/>
                      </a:lnTo>
                      <a:lnTo>
                        <a:pt x="248" y="0"/>
                      </a:lnTo>
                      <a:lnTo>
                        <a:pt x="260" y="48"/>
                      </a:lnTo>
                      <a:lnTo>
                        <a:pt x="272" y="97"/>
                      </a:lnTo>
                      <a:lnTo>
                        <a:pt x="291" y="151"/>
                      </a:lnTo>
                      <a:lnTo>
                        <a:pt x="297" y="212"/>
                      </a:lnTo>
                      <a:lnTo>
                        <a:pt x="279" y="242"/>
                      </a:lnTo>
                      <a:lnTo>
                        <a:pt x="248" y="266"/>
                      </a:lnTo>
                      <a:lnTo>
                        <a:pt x="218" y="284"/>
                      </a:lnTo>
                      <a:lnTo>
                        <a:pt x="182" y="296"/>
                      </a:lnTo>
                      <a:lnTo>
                        <a:pt x="145" y="308"/>
                      </a:lnTo>
                      <a:lnTo>
                        <a:pt x="109" y="308"/>
                      </a:lnTo>
                      <a:lnTo>
                        <a:pt x="79" y="308"/>
                      </a:lnTo>
                      <a:lnTo>
                        <a:pt x="60" y="302"/>
                      </a:lnTo>
                      <a:lnTo>
                        <a:pt x="36" y="272"/>
                      </a:lnTo>
                      <a:lnTo>
                        <a:pt x="18" y="218"/>
                      </a:lnTo>
                      <a:lnTo>
                        <a:pt x="6" y="15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5" name="Freeform 1251"/>
                <p:cNvSpPr>
                  <a:spLocks/>
                </p:cNvSpPr>
                <p:nvPr/>
              </p:nvSpPr>
              <p:spPr bwMode="auto">
                <a:xfrm rot="719888">
                  <a:off x="11254" y="11996"/>
                  <a:ext cx="346" cy="314"/>
                </a:xfrm>
                <a:custGeom>
                  <a:avLst/>
                  <a:gdLst>
                    <a:gd name="T0" fmla="*/ 339 w 346"/>
                    <a:gd name="T1" fmla="*/ 0 h 314"/>
                    <a:gd name="T2" fmla="*/ 346 w 346"/>
                    <a:gd name="T3" fmla="*/ 66 h 314"/>
                    <a:gd name="T4" fmla="*/ 346 w 346"/>
                    <a:gd name="T5" fmla="*/ 127 h 314"/>
                    <a:gd name="T6" fmla="*/ 327 w 346"/>
                    <a:gd name="T7" fmla="*/ 181 h 314"/>
                    <a:gd name="T8" fmla="*/ 297 w 346"/>
                    <a:gd name="T9" fmla="*/ 230 h 314"/>
                    <a:gd name="T10" fmla="*/ 255 w 346"/>
                    <a:gd name="T11" fmla="*/ 266 h 314"/>
                    <a:gd name="T12" fmla="*/ 206 w 346"/>
                    <a:gd name="T13" fmla="*/ 296 h 314"/>
                    <a:gd name="T14" fmla="*/ 146 w 346"/>
                    <a:gd name="T15" fmla="*/ 314 h 314"/>
                    <a:gd name="T16" fmla="*/ 79 w 346"/>
                    <a:gd name="T17" fmla="*/ 314 h 314"/>
                    <a:gd name="T18" fmla="*/ 18 w 346"/>
                    <a:gd name="T19" fmla="*/ 290 h 314"/>
                    <a:gd name="T20" fmla="*/ 0 w 346"/>
                    <a:gd name="T21" fmla="*/ 230 h 314"/>
                    <a:gd name="T22" fmla="*/ 6 w 346"/>
                    <a:gd name="T23" fmla="*/ 169 h 314"/>
                    <a:gd name="T24" fmla="*/ 42 w 346"/>
                    <a:gd name="T25" fmla="*/ 121 h 314"/>
                    <a:gd name="T26" fmla="*/ 67 w 346"/>
                    <a:gd name="T27" fmla="*/ 109 h 314"/>
                    <a:gd name="T28" fmla="*/ 85 w 346"/>
                    <a:gd name="T29" fmla="*/ 109 h 314"/>
                    <a:gd name="T30" fmla="*/ 103 w 346"/>
                    <a:gd name="T31" fmla="*/ 109 h 314"/>
                    <a:gd name="T32" fmla="*/ 121 w 346"/>
                    <a:gd name="T33" fmla="*/ 109 h 314"/>
                    <a:gd name="T34" fmla="*/ 152 w 346"/>
                    <a:gd name="T35" fmla="*/ 103 h 314"/>
                    <a:gd name="T36" fmla="*/ 194 w 346"/>
                    <a:gd name="T37" fmla="*/ 84 h 314"/>
                    <a:gd name="T38" fmla="*/ 255 w 346"/>
                    <a:gd name="T39" fmla="*/ 54 h 314"/>
                    <a:gd name="T40" fmla="*/ 339 w 346"/>
                    <a:gd name="T41" fmla="*/ 0 h 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46"/>
                    <a:gd name="T64" fmla="*/ 0 h 314"/>
                    <a:gd name="T65" fmla="*/ 346 w 346"/>
                    <a:gd name="T66" fmla="*/ 314 h 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46" h="314">
                      <a:moveTo>
                        <a:pt x="339" y="0"/>
                      </a:moveTo>
                      <a:lnTo>
                        <a:pt x="346" y="66"/>
                      </a:lnTo>
                      <a:lnTo>
                        <a:pt x="346" y="127"/>
                      </a:lnTo>
                      <a:lnTo>
                        <a:pt x="327" y="181"/>
                      </a:lnTo>
                      <a:lnTo>
                        <a:pt x="297" y="230"/>
                      </a:lnTo>
                      <a:lnTo>
                        <a:pt x="255" y="266"/>
                      </a:lnTo>
                      <a:lnTo>
                        <a:pt x="206" y="296"/>
                      </a:lnTo>
                      <a:lnTo>
                        <a:pt x="146" y="314"/>
                      </a:lnTo>
                      <a:lnTo>
                        <a:pt x="79" y="314"/>
                      </a:lnTo>
                      <a:lnTo>
                        <a:pt x="18" y="290"/>
                      </a:lnTo>
                      <a:lnTo>
                        <a:pt x="0" y="230"/>
                      </a:lnTo>
                      <a:lnTo>
                        <a:pt x="6" y="169"/>
                      </a:lnTo>
                      <a:lnTo>
                        <a:pt x="42" y="121"/>
                      </a:lnTo>
                      <a:lnTo>
                        <a:pt x="67" y="109"/>
                      </a:lnTo>
                      <a:lnTo>
                        <a:pt x="85" y="109"/>
                      </a:lnTo>
                      <a:lnTo>
                        <a:pt x="103" y="109"/>
                      </a:lnTo>
                      <a:lnTo>
                        <a:pt x="121" y="109"/>
                      </a:lnTo>
                      <a:lnTo>
                        <a:pt x="152" y="103"/>
                      </a:lnTo>
                      <a:lnTo>
                        <a:pt x="194" y="84"/>
                      </a:lnTo>
                      <a:lnTo>
                        <a:pt x="255" y="54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6" name="Freeform 1252"/>
                <p:cNvSpPr>
                  <a:spLocks/>
                </p:cNvSpPr>
                <p:nvPr/>
              </p:nvSpPr>
              <p:spPr bwMode="auto">
                <a:xfrm>
                  <a:off x="6431" y="10036"/>
                  <a:ext cx="5048" cy="2234"/>
                </a:xfrm>
                <a:custGeom>
                  <a:avLst/>
                  <a:gdLst>
                    <a:gd name="T0" fmla="*/ 3626 w 5048"/>
                    <a:gd name="T1" fmla="*/ 699 h 2234"/>
                    <a:gd name="T2" fmla="*/ 3382 w 5048"/>
                    <a:gd name="T3" fmla="*/ 827 h 2234"/>
                    <a:gd name="T4" fmla="*/ 3245 w 5048"/>
                    <a:gd name="T5" fmla="*/ 711 h 2234"/>
                    <a:gd name="T6" fmla="*/ 3130 w 5048"/>
                    <a:gd name="T7" fmla="*/ 470 h 2234"/>
                    <a:gd name="T8" fmla="*/ 2991 w 5048"/>
                    <a:gd name="T9" fmla="*/ 335 h 2234"/>
                    <a:gd name="T10" fmla="*/ 2924 w 5048"/>
                    <a:gd name="T11" fmla="*/ 210 h 2234"/>
                    <a:gd name="T12" fmla="*/ 2801 w 5048"/>
                    <a:gd name="T13" fmla="*/ 85 h 2234"/>
                    <a:gd name="T14" fmla="*/ 2562 w 5048"/>
                    <a:gd name="T15" fmla="*/ 47 h 2234"/>
                    <a:gd name="T16" fmla="*/ 2274 w 5048"/>
                    <a:gd name="T17" fmla="*/ 4 h 2234"/>
                    <a:gd name="T18" fmla="*/ 1969 w 5048"/>
                    <a:gd name="T19" fmla="*/ 38 h 2234"/>
                    <a:gd name="T20" fmla="*/ 1729 w 5048"/>
                    <a:gd name="T21" fmla="*/ 61 h 2234"/>
                    <a:gd name="T22" fmla="*/ 1449 w 5048"/>
                    <a:gd name="T23" fmla="*/ 94 h 2234"/>
                    <a:gd name="T24" fmla="*/ 1211 w 5048"/>
                    <a:gd name="T25" fmla="*/ 279 h 2234"/>
                    <a:gd name="T26" fmla="*/ 1038 w 5048"/>
                    <a:gd name="T27" fmla="*/ 601 h 2234"/>
                    <a:gd name="T28" fmla="*/ 910 w 5048"/>
                    <a:gd name="T29" fmla="*/ 878 h 2234"/>
                    <a:gd name="T30" fmla="*/ 628 w 5048"/>
                    <a:gd name="T31" fmla="*/ 1071 h 2234"/>
                    <a:gd name="T32" fmla="*/ 382 w 5048"/>
                    <a:gd name="T33" fmla="*/ 1149 h 2234"/>
                    <a:gd name="T34" fmla="*/ 248 w 5048"/>
                    <a:gd name="T35" fmla="*/ 1225 h 2234"/>
                    <a:gd name="T36" fmla="*/ 104 w 5048"/>
                    <a:gd name="T37" fmla="*/ 1492 h 2234"/>
                    <a:gd name="T38" fmla="*/ 30 w 5048"/>
                    <a:gd name="T39" fmla="*/ 1842 h 2234"/>
                    <a:gd name="T40" fmla="*/ 99 w 5048"/>
                    <a:gd name="T41" fmla="*/ 2011 h 2234"/>
                    <a:gd name="T42" fmla="*/ 140 w 5048"/>
                    <a:gd name="T43" fmla="*/ 2168 h 2234"/>
                    <a:gd name="T44" fmla="*/ 221 w 5048"/>
                    <a:gd name="T45" fmla="*/ 2198 h 2234"/>
                    <a:gd name="T46" fmla="*/ 377 w 5048"/>
                    <a:gd name="T47" fmla="*/ 2193 h 2234"/>
                    <a:gd name="T48" fmla="*/ 495 w 5048"/>
                    <a:gd name="T49" fmla="*/ 2076 h 2234"/>
                    <a:gd name="T50" fmla="*/ 670 w 5048"/>
                    <a:gd name="T51" fmla="*/ 1921 h 2234"/>
                    <a:gd name="T52" fmla="*/ 888 w 5048"/>
                    <a:gd name="T53" fmla="*/ 1801 h 2234"/>
                    <a:gd name="T54" fmla="*/ 1132 w 5048"/>
                    <a:gd name="T55" fmla="*/ 1729 h 2234"/>
                    <a:gd name="T56" fmla="*/ 1379 w 5048"/>
                    <a:gd name="T57" fmla="*/ 1707 h 2234"/>
                    <a:gd name="T58" fmla="*/ 1602 w 5048"/>
                    <a:gd name="T59" fmla="*/ 1736 h 2234"/>
                    <a:gd name="T60" fmla="*/ 1768 w 5048"/>
                    <a:gd name="T61" fmla="*/ 1802 h 2234"/>
                    <a:gd name="T62" fmla="*/ 1906 w 5048"/>
                    <a:gd name="T63" fmla="*/ 1967 h 2234"/>
                    <a:gd name="T64" fmla="*/ 1999 w 5048"/>
                    <a:gd name="T65" fmla="*/ 2204 h 2234"/>
                    <a:gd name="T66" fmla="*/ 2156 w 5048"/>
                    <a:gd name="T67" fmla="*/ 2132 h 2234"/>
                    <a:gd name="T68" fmla="*/ 2403 w 5048"/>
                    <a:gd name="T69" fmla="*/ 2111 h 2234"/>
                    <a:gd name="T70" fmla="*/ 2579 w 5048"/>
                    <a:gd name="T71" fmla="*/ 2216 h 2234"/>
                    <a:gd name="T72" fmla="*/ 2692 w 5048"/>
                    <a:gd name="T73" fmla="*/ 2122 h 2234"/>
                    <a:gd name="T74" fmla="*/ 2826 w 5048"/>
                    <a:gd name="T75" fmla="*/ 2071 h 2234"/>
                    <a:gd name="T76" fmla="*/ 2935 w 5048"/>
                    <a:gd name="T77" fmla="*/ 2143 h 2234"/>
                    <a:gd name="T78" fmla="*/ 2974 w 5048"/>
                    <a:gd name="T79" fmla="*/ 2220 h 2234"/>
                    <a:gd name="T80" fmla="*/ 3078 w 5048"/>
                    <a:gd name="T81" fmla="*/ 2230 h 2234"/>
                    <a:gd name="T82" fmla="*/ 3220 w 5048"/>
                    <a:gd name="T83" fmla="*/ 2142 h 2234"/>
                    <a:gd name="T84" fmla="*/ 3349 w 5048"/>
                    <a:gd name="T85" fmla="*/ 2033 h 2234"/>
                    <a:gd name="T86" fmla="*/ 3524 w 5048"/>
                    <a:gd name="T87" fmla="*/ 1879 h 2234"/>
                    <a:gd name="T88" fmla="*/ 3725 w 5048"/>
                    <a:gd name="T89" fmla="*/ 1748 h 2234"/>
                    <a:gd name="T90" fmla="*/ 3906 w 5048"/>
                    <a:gd name="T91" fmla="*/ 1687 h 2234"/>
                    <a:gd name="T92" fmla="*/ 4148 w 5048"/>
                    <a:gd name="T93" fmla="*/ 1652 h 2234"/>
                    <a:gd name="T94" fmla="*/ 4564 w 5048"/>
                    <a:gd name="T95" fmla="*/ 1709 h 2234"/>
                    <a:gd name="T96" fmla="*/ 4825 w 5048"/>
                    <a:gd name="T97" fmla="*/ 1939 h 2234"/>
                    <a:gd name="T98" fmla="*/ 4964 w 5048"/>
                    <a:gd name="T99" fmla="*/ 1956 h 2234"/>
                    <a:gd name="T100" fmla="*/ 5042 w 5048"/>
                    <a:gd name="T101" fmla="*/ 1879 h 2234"/>
                    <a:gd name="T102" fmla="*/ 4978 w 5048"/>
                    <a:gd name="T103" fmla="*/ 1686 h 2234"/>
                    <a:gd name="T104" fmla="*/ 5035 w 5048"/>
                    <a:gd name="T105" fmla="*/ 1475 h 2234"/>
                    <a:gd name="T106" fmla="*/ 4980 w 5048"/>
                    <a:gd name="T107" fmla="*/ 1327 h 2234"/>
                    <a:gd name="T108" fmla="*/ 4922 w 5048"/>
                    <a:gd name="T109" fmla="*/ 1018 h 2234"/>
                    <a:gd name="T110" fmla="*/ 4795 w 5048"/>
                    <a:gd name="T111" fmla="*/ 1022 h 223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048"/>
                    <a:gd name="T169" fmla="*/ 0 h 2234"/>
                    <a:gd name="T170" fmla="*/ 5048 w 5048"/>
                    <a:gd name="T171" fmla="*/ 2234 h 223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048" h="2234">
                      <a:moveTo>
                        <a:pt x="4021" y="765"/>
                      </a:moveTo>
                      <a:lnTo>
                        <a:pt x="3872" y="709"/>
                      </a:lnTo>
                      <a:lnTo>
                        <a:pt x="3626" y="699"/>
                      </a:lnTo>
                      <a:lnTo>
                        <a:pt x="3559" y="747"/>
                      </a:lnTo>
                      <a:lnTo>
                        <a:pt x="3481" y="799"/>
                      </a:lnTo>
                      <a:lnTo>
                        <a:pt x="3382" y="827"/>
                      </a:lnTo>
                      <a:lnTo>
                        <a:pt x="3328" y="816"/>
                      </a:lnTo>
                      <a:lnTo>
                        <a:pt x="3282" y="775"/>
                      </a:lnTo>
                      <a:lnTo>
                        <a:pt x="3245" y="711"/>
                      </a:lnTo>
                      <a:lnTo>
                        <a:pt x="3207" y="630"/>
                      </a:lnTo>
                      <a:lnTo>
                        <a:pt x="3169" y="547"/>
                      </a:lnTo>
                      <a:lnTo>
                        <a:pt x="3130" y="470"/>
                      </a:lnTo>
                      <a:lnTo>
                        <a:pt x="3081" y="404"/>
                      </a:lnTo>
                      <a:lnTo>
                        <a:pt x="3016" y="360"/>
                      </a:lnTo>
                      <a:lnTo>
                        <a:pt x="2991" y="335"/>
                      </a:lnTo>
                      <a:lnTo>
                        <a:pt x="2968" y="300"/>
                      </a:lnTo>
                      <a:lnTo>
                        <a:pt x="2945" y="258"/>
                      </a:lnTo>
                      <a:lnTo>
                        <a:pt x="2924" y="210"/>
                      </a:lnTo>
                      <a:lnTo>
                        <a:pt x="2892" y="160"/>
                      </a:lnTo>
                      <a:lnTo>
                        <a:pt x="2850" y="120"/>
                      </a:lnTo>
                      <a:lnTo>
                        <a:pt x="2801" y="85"/>
                      </a:lnTo>
                      <a:lnTo>
                        <a:pt x="2731" y="70"/>
                      </a:lnTo>
                      <a:lnTo>
                        <a:pt x="2652" y="60"/>
                      </a:lnTo>
                      <a:lnTo>
                        <a:pt x="2562" y="47"/>
                      </a:lnTo>
                      <a:lnTo>
                        <a:pt x="2467" y="27"/>
                      </a:lnTo>
                      <a:lnTo>
                        <a:pt x="2371" y="12"/>
                      </a:lnTo>
                      <a:lnTo>
                        <a:pt x="2274" y="4"/>
                      </a:lnTo>
                      <a:lnTo>
                        <a:pt x="2169" y="0"/>
                      </a:lnTo>
                      <a:lnTo>
                        <a:pt x="2068" y="9"/>
                      </a:lnTo>
                      <a:lnTo>
                        <a:pt x="1969" y="38"/>
                      </a:lnTo>
                      <a:lnTo>
                        <a:pt x="1897" y="54"/>
                      </a:lnTo>
                      <a:lnTo>
                        <a:pt x="1815" y="61"/>
                      </a:lnTo>
                      <a:lnTo>
                        <a:pt x="1729" y="61"/>
                      </a:lnTo>
                      <a:lnTo>
                        <a:pt x="1635" y="66"/>
                      </a:lnTo>
                      <a:lnTo>
                        <a:pt x="1541" y="71"/>
                      </a:lnTo>
                      <a:lnTo>
                        <a:pt x="1449" y="94"/>
                      </a:lnTo>
                      <a:lnTo>
                        <a:pt x="1362" y="126"/>
                      </a:lnTo>
                      <a:lnTo>
                        <a:pt x="1287" y="184"/>
                      </a:lnTo>
                      <a:lnTo>
                        <a:pt x="1211" y="279"/>
                      </a:lnTo>
                      <a:lnTo>
                        <a:pt x="1145" y="383"/>
                      </a:lnTo>
                      <a:lnTo>
                        <a:pt x="1091" y="495"/>
                      </a:lnTo>
                      <a:lnTo>
                        <a:pt x="1038" y="601"/>
                      </a:lnTo>
                      <a:lnTo>
                        <a:pt x="996" y="710"/>
                      </a:lnTo>
                      <a:lnTo>
                        <a:pt x="952" y="799"/>
                      </a:lnTo>
                      <a:lnTo>
                        <a:pt x="910" y="878"/>
                      </a:lnTo>
                      <a:lnTo>
                        <a:pt x="864" y="923"/>
                      </a:lnTo>
                      <a:lnTo>
                        <a:pt x="735" y="1007"/>
                      </a:lnTo>
                      <a:lnTo>
                        <a:pt x="628" y="1071"/>
                      </a:lnTo>
                      <a:lnTo>
                        <a:pt x="528" y="1106"/>
                      </a:lnTo>
                      <a:lnTo>
                        <a:pt x="447" y="1132"/>
                      </a:lnTo>
                      <a:lnTo>
                        <a:pt x="382" y="1149"/>
                      </a:lnTo>
                      <a:lnTo>
                        <a:pt x="322" y="1167"/>
                      </a:lnTo>
                      <a:lnTo>
                        <a:pt x="280" y="1189"/>
                      </a:lnTo>
                      <a:lnTo>
                        <a:pt x="248" y="1225"/>
                      </a:lnTo>
                      <a:lnTo>
                        <a:pt x="210" y="1286"/>
                      </a:lnTo>
                      <a:lnTo>
                        <a:pt x="155" y="1373"/>
                      </a:lnTo>
                      <a:lnTo>
                        <a:pt x="104" y="1492"/>
                      </a:lnTo>
                      <a:lnTo>
                        <a:pt x="89" y="1619"/>
                      </a:lnTo>
                      <a:lnTo>
                        <a:pt x="77" y="1740"/>
                      </a:lnTo>
                      <a:lnTo>
                        <a:pt x="30" y="1842"/>
                      </a:lnTo>
                      <a:lnTo>
                        <a:pt x="0" y="1922"/>
                      </a:lnTo>
                      <a:lnTo>
                        <a:pt x="29" y="1965"/>
                      </a:lnTo>
                      <a:lnTo>
                        <a:pt x="99" y="2011"/>
                      </a:lnTo>
                      <a:lnTo>
                        <a:pt x="138" y="2063"/>
                      </a:lnTo>
                      <a:lnTo>
                        <a:pt x="145" y="2119"/>
                      </a:lnTo>
                      <a:lnTo>
                        <a:pt x="140" y="2168"/>
                      </a:lnTo>
                      <a:lnTo>
                        <a:pt x="149" y="2183"/>
                      </a:lnTo>
                      <a:lnTo>
                        <a:pt x="180" y="2189"/>
                      </a:lnTo>
                      <a:lnTo>
                        <a:pt x="221" y="2198"/>
                      </a:lnTo>
                      <a:lnTo>
                        <a:pt x="270" y="2201"/>
                      </a:lnTo>
                      <a:lnTo>
                        <a:pt x="326" y="2201"/>
                      </a:lnTo>
                      <a:lnTo>
                        <a:pt x="377" y="2193"/>
                      </a:lnTo>
                      <a:lnTo>
                        <a:pt x="419" y="2172"/>
                      </a:lnTo>
                      <a:lnTo>
                        <a:pt x="450" y="2141"/>
                      </a:lnTo>
                      <a:lnTo>
                        <a:pt x="495" y="2076"/>
                      </a:lnTo>
                      <a:lnTo>
                        <a:pt x="544" y="2018"/>
                      </a:lnTo>
                      <a:lnTo>
                        <a:pt x="604" y="1970"/>
                      </a:lnTo>
                      <a:lnTo>
                        <a:pt x="670" y="1921"/>
                      </a:lnTo>
                      <a:lnTo>
                        <a:pt x="742" y="1875"/>
                      </a:lnTo>
                      <a:lnTo>
                        <a:pt x="812" y="1834"/>
                      </a:lnTo>
                      <a:lnTo>
                        <a:pt x="888" y="1801"/>
                      </a:lnTo>
                      <a:lnTo>
                        <a:pt x="968" y="1775"/>
                      </a:lnTo>
                      <a:lnTo>
                        <a:pt x="1053" y="1749"/>
                      </a:lnTo>
                      <a:lnTo>
                        <a:pt x="1132" y="1729"/>
                      </a:lnTo>
                      <a:lnTo>
                        <a:pt x="1216" y="1716"/>
                      </a:lnTo>
                      <a:lnTo>
                        <a:pt x="1298" y="1708"/>
                      </a:lnTo>
                      <a:lnTo>
                        <a:pt x="1379" y="1707"/>
                      </a:lnTo>
                      <a:lnTo>
                        <a:pt x="1458" y="1712"/>
                      </a:lnTo>
                      <a:lnTo>
                        <a:pt x="1531" y="1721"/>
                      </a:lnTo>
                      <a:lnTo>
                        <a:pt x="1602" y="1736"/>
                      </a:lnTo>
                      <a:lnTo>
                        <a:pt x="1660" y="1755"/>
                      </a:lnTo>
                      <a:lnTo>
                        <a:pt x="1718" y="1773"/>
                      </a:lnTo>
                      <a:lnTo>
                        <a:pt x="1768" y="1802"/>
                      </a:lnTo>
                      <a:lnTo>
                        <a:pt x="1814" y="1844"/>
                      </a:lnTo>
                      <a:lnTo>
                        <a:pt x="1859" y="1896"/>
                      </a:lnTo>
                      <a:lnTo>
                        <a:pt x="1906" y="1967"/>
                      </a:lnTo>
                      <a:lnTo>
                        <a:pt x="1943" y="2056"/>
                      </a:lnTo>
                      <a:lnTo>
                        <a:pt x="1975" y="2168"/>
                      </a:lnTo>
                      <a:lnTo>
                        <a:pt x="1999" y="2204"/>
                      </a:lnTo>
                      <a:lnTo>
                        <a:pt x="2036" y="2199"/>
                      </a:lnTo>
                      <a:lnTo>
                        <a:pt x="2093" y="2169"/>
                      </a:lnTo>
                      <a:lnTo>
                        <a:pt x="2156" y="2132"/>
                      </a:lnTo>
                      <a:lnTo>
                        <a:pt x="2231" y="2099"/>
                      </a:lnTo>
                      <a:lnTo>
                        <a:pt x="2315" y="2086"/>
                      </a:lnTo>
                      <a:lnTo>
                        <a:pt x="2403" y="2111"/>
                      </a:lnTo>
                      <a:lnTo>
                        <a:pt x="2498" y="2186"/>
                      </a:lnTo>
                      <a:lnTo>
                        <a:pt x="2535" y="2212"/>
                      </a:lnTo>
                      <a:lnTo>
                        <a:pt x="2579" y="2216"/>
                      </a:lnTo>
                      <a:lnTo>
                        <a:pt x="2614" y="2192"/>
                      </a:lnTo>
                      <a:lnTo>
                        <a:pt x="2651" y="2163"/>
                      </a:lnTo>
                      <a:lnTo>
                        <a:pt x="2692" y="2122"/>
                      </a:lnTo>
                      <a:lnTo>
                        <a:pt x="2728" y="2093"/>
                      </a:lnTo>
                      <a:lnTo>
                        <a:pt x="2776" y="2072"/>
                      </a:lnTo>
                      <a:lnTo>
                        <a:pt x="2826" y="2071"/>
                      </a:lnTo>
                      <a:lnTo>
                        <a:pt x="2878" y="2088"/>
                      </a:lnTo>
                      <a:lnTo>
                        <a:pt x="2916" y="2114"/>
                      </a:lnTo>
                      <a:lnTo>
                        <a:pt x="2935" y="2143"/>
                      </a:lnTo>
                      <a:lnTo>
                        <a:pt x="2947" y="2170"/>
                      </a:lnTo>
                      <a:lnTo>
                        <a:pt x="2961" y="2199"/>
                      </a:lnTo>
                      <a:lnTo>
                        <a:pt x="2974" y="2220"/>
                      </a:lnTo>
                      <a:lnTo>
                        <a:pt x="2997" y="2231"/>
                      </a:lnTo>
                      <a:lnTo>
                        <a:pt x="3039" y="2234"/>
                      </a:lnTo>
                      <a:lnTo>
                        <a:pt x="3078" y="2230"/>
                      </a:lnTo>
                      <a:lnTo>
                        <a:pt x="3119" y="2207"/>
                      </a:lnTo>
                      <a:lnTo>
                        <a:pt x="3169" y="2180"/>
                      </a:lnTo>
                      <a:lnTo>
                        <a:pt x="3220" y="2142"/>
                      </a:lnTo>
                      <a:lnTo>
                        <a:pt x="3264" y="2108"/>
                      </a:lnTo>
                      <a:lnTo>
                        <a:pt x="3310" y="2068"/>
                      </a:lnTo>
                      <a:lnTo>
                        <a:pt x="3349" y="2033"/>
                      </a:lnTo>
                      <a:lnTo>
                        <a:pt x="3378" y="2008"/>
                      </a:lnTo>
                      <a:lnTo>
                        <a:pt x="3450" y="1937"/>
                      </a:lnTo>
                      <a:lnTo>
                        <a:pt x="3524" y="1879"/>
                      </a:lnTo>
                      <a:lnTo>
                        <a:pt x="3591" y="1824"/>
                      </a:lnTo>
                      <a:lnTo>
                        <a:pt x="3662" y="1784"/>
                      </a:lnTo>
                      <a:lnTo>
                        <a:pt x="3725" y="1748"/>
                      </a:lnTo>
                      <a:lnTo>
                        <a:pt x="3792" y="1725"/>
                      </a:lnTo>
                      <a:lnTo>
                        <a:pt x="3845" y="1706"/>
                      </a:lnTo>
                      <a:lnTo>
                        <a:pt x="3906" y="1687"/>
                      </a:lnTo>
                      <a:lnTo>
                        <a:pt x="3950" y="1678"/>
                      </a:lnTo>
                      <a:lnTo>
                        <a:pt x="4034" y="1665"/>
                      </a:lnTo>
                      <a:lnTo>
                        <a:pt x="4148" y="1652"/>
                      </a:lnTo>
                      <a:lnTo>
                        <a:pt x="4280" y="1649"/>
                      </a:lnTo>
                      <a:lnTo>
                        <a:pt x="4424" y="1667"/>
                      </a:lnTo>
                      <a:lnTo>
                        <a:pt x="4564" y="1709"/>
                      </a:lnTo>
                      <a:lnTo>
                        <a:pt x="4690" y="1786"/>
                      </a:lnTo>
                      <a:lnTo>
                        <a:pt x="4794" y="1907"/>
                      </a:lnTo>
                      <a:lnTo>
                        <a:pt x="4825" y="1939"/>
                      </a:lnTo>
                      <a:lnTo>
                        <a:pt x="4864" y="1959"/>
                      </a:lnTo>
                      <a:lnTo>
                        <a:pt x="4913" y="1963"/>
                      </a:lnTo>
                      <a:lnTo>
                        <a:pt x="4964" y="1956"/>
                      </a:lnTo>
                      <a:lnTo>
                        <a:pt x="5005" y="1940"/>
                      </a:lnTo>
                      <a:lnTo>
                        <a:pt x="5035" y="1915"/>
                      </a:lnTo>
                      <a:lnTo>
                        <a:pt x="5042" y="1879"/>
                      </a:lnTo>
                      <a:lnTo>
                        <a:pt x="5020" y="1838"/>
                      </a:lnTo>
                      <a:lnTo>
                        <a:pt x="4981" y="1761"/>
                      </a:lnTo>
                      <a:lnTo>
                        <a:pt x="4978" y="1686"/>
                      </a:lnTo>
                      <a:lnTo>
                        <a:pt x="4993" y="1615"/>
                      </a:lnTo>
                      <a:lnTo>
                        <a:pt x="5016" y="1539"/>
                      </a:lnTo>
                      <a:lnTo>
                        <a:pt x="5035" y="1475"/>
                      </a:lnTo>
                      <a:lnTo>
                        <a:pt x="5048" y="1416"/>
                      </a:lnTo>
                      <a:lnTo>
                        <a:pt x="5034" y="1364"/>
                      </a:lnTo>
                      <a:lnTo>
                        <a:pt x="4980" y="1327"/>
                      </a:lnTo>
                      <a:lnTo>
                        <a:pt x="4984" y="1162"/>
                      </a:lnTo>
                      <a:lnTo>
                        <a:pt x="4961" y="1064"/>
                      </a:lnTo>
                      <a:lnTo>
                        <a:pt x="4922" y="1018"/>
                      </a:lnTo>
                      <a:lnTo>
                        <a:pt x="4861" y="1012"/>
                      </a:lnTo>
                      <a:lnTo>
                        <a:pt x="4795" y="1028"/>
                      </a:lnTo>
                      <a:lnTo>
                        <a:pt x="4795" y="1022"/>
                      </a:lnTo>
                      <a:lnTo>
                        <a:pt x="4387" y="824"/>
                      </a:lnTo>
                    </a:path>
                  </a:pathLst>
                </a:custGeom>
                <a:solidFill>
                  <a:srgbClr val="00C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7" name="Freeform 1253"/>
                <p:cNvSpPr>
                  <a:spLocks/>
                </p:cNvSpPr>
                <p:nvPr/>
              </p:nvSpPr>
              <p:spPr bwMode="auto">
                <a:xfrm rot="719888">
                  <a:off x="8570" y="10268"/>
                  <a:ext cx="945" cy="636"/>
                </a:xfrm>
                <a:custGeom>
                  <a:avLst/>
                  <a:gdLst>
                    <a:gd name="T0" fmla="*/ 945 w 945"/>
                    <a:gd name="T1" fmla="*/ 436 h 636"/>
                    <a:gd name="T2" fmla="*/ 909 w 945"/>
                    <a:gd name="T3" fmla="*/ 454 h 636"/>
                    <a:gd name="T4" fmla="*/ 824 w 945"/>
                    <a:gd name="T5" fmla="*/ 490 h 636"/>
                    <a:gd name="T6" fmla="*/ 709 w 945"/>
                    <a:gd name="T7" fmla="*/ 527 h 636"/>
                    <a:gd name="T8" fmla="*/ 570 w 945"/>
                    <a:gd name="T9" fmla="*/ 563 h 636"/>
                    <a:gd name="T10" fmla="*/ 430 w 945"/>
                    <a:gd name="T11" fmla="*/ 599 h 636"/>
                    <a:gd name="T12" fmla="*/ 297 w 945"/>
                    <a:gd name="T13" fmla="*/ 624 h 636"/>
                    <a:gd name="T14" fmla="*/ 194 w 945"/>
                    <a:gd name="T15" fmla="*/ 636 h 636"/>
                    <a:gd name="T16" fmla="*/ 127 w 945"/>
                    <a:gd name="T17" fmla="*/ 630 h 636"/>
                    <a:gd name="T18" fmla="*/ 85 w 945"/>
                    <a:gd name="T19" fmla="*/ 545 h 636"/>
                    <a:gd name="T20" fmla="*/ 36 w 945"/>
                    <a:gd name="T21" fmla="*/ 369 h 636"/>
                    <a:gd name="T22" fmla="*/ 6 w 945"/>
                    <a:gd name="T23" fmla="*/ 188 h 636"/>
                    <a:gd name="T24" fmla="*/ 0 w 945"/>
                    <a:gd name="T25" fmla="*/ 91 h 636"/>
                    <a:gd name="T26" fmla="*/ 30 w 945"/>
                    <a:gd name="T27" fmla="*/ 79 h 636"/>
                    <a:gd name="T28" fmla="*/ 78 w 945"/>
                    <a:gd name="T29" fmla="*/ 61 h 636"/>
                    <a:gd name="T30" fmla="*/ 151 w 945"/>
                    <a:gd name="T31" fmla="*/ 49 h 636"/>
                    <a:gd name="T32" fmla="*/ 236 w 945"/>
                    <a:gd name="T33" fmla="*/ 30 h 636"/>
                    <a:gd name="T34" fmla="*/ 315 w 945"/>
                    <a:gd name="T35" fmla="*/ 18 h 636"/>
                    <a:gd name="T36" fmla="*/ 388 w 945"/>
                    <a:gd name="T37" fmla="*/ 6 h 636"/>
                    <a:gd name="T38" fmla="*/ 448 w 945"/>
                    <a:gd name="T39" fmla="*/ 0 h 636"/>
                    <a:gd name="T40" fmla="*/ 479 w 945"/>
                    <a:gd name="T41" fmla="*/ 0 h 636"/>
                    <a:gd name="T42" fmla="*/ 515 w 945"/>
                    <a:gd name="T43" fmla="*/ 18 h 636"/>
                    <a:gd name="T44" fmla="*/ 576 w 945"/>
                    <a:gd name="T45" fmla="*/ 61 h 636"/>
                    <a:gd name="T46" fmla="*/ 654 w 945"/>
                    <a:gd name="T47" fmla="*/ 127 h 636"/>
                    <a:gd name="T48" fmla="*/ 739 w 945"/>
                    <a:gd name="T49" fmla="*/ 200 h 636"/>
                    <a:gd name="T50" fmla="*/ 824 w 945"/>
                    <a:gd name="T51" fmla="*/ 279 h 636"/>
                    <a:gd name="T52" fmla="*/ 891 w 945"/>
                    <a:gd name="T53" fmla="*/ 345 h 636"/>
                    <a:gd name="T54" fmla="*/ 933 w 945"/>
                    <a:gd name="T55" fmla="*/ 400 h 636"/>
                    <a:gd name="T56" fmla="*/ 945 w 945"/>
                    <a:gd name="T57" fmla="*/ 436 h 6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45"/>
                    <a:gd name="T88" fmla="*/ 0 h 636"/>
                    <a:gd name="T89" fmla="*/ 945 w 945"/>
                    <a:gd name="T90" fmla="*/ 636 h 6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45" h="636">
                      <a:moveTo>
                        <a:pt x="945" y="436"/>
                      </a:moveTo>
                      <a:lnTo>
                        <a:pt x="909" y="454"/>
                      </a:lnTo>
                      <a:lnTo>
                        <a:pt x="824" y="490"/>
                      </a:lnTo>
                      <a:lnTo>
                        <a:pt x="709" y="527"/>
                      </a:lnTo>
                      <a:lnTo>
                        <a:pt x="570" y="563"/>
                      </a:lnTo>
                      <a:lnTo>
                        <a:pt x="430" y="599"/>
                      </a:lnTo>
                      <a:lnTo>
                        <a:pt x="297" y="624"/>
                      </a:lnTo>
                      <a:lnTo>
                        <a:pt x="194" y="636"/>
                      </a:lnTo>
                      <a:lnTo>
                        <a:pt x="127" y="630"/>
                      </a:lnTo>
                      <a:lnTo>
                        <a:pt x="85" y="545"/>
                      </a:lnTo>
                      <a:lnTo>
                        <a:pt x="36" y="369"/>
                      </a:lnTo>
                      <a:lnTo>
                        <a:pt x="6" y="188"/>
                      </a:lnTo>
                      <a:lnTo>
                        <a:pt x="0" y="91"/>
                      </a:lnTo>
                      <a:lnTo>
                        <a:pt x="30" y="79"/>
                      </a:lnTo>
                      <a:lnTo>
                        <a:pt x="78" y="61"/>
                      </a:lnTo>
                      <a:lnTo>
                        <a:pt x="151" y="49"/>
                      </a:lnTo>
                      <a:lnTo>
                        <a:pt x="236" y="30"/>
                      </a:lnTo>
                      <a:lnTo>
                        <a:pt x="315" y="18"/>
                      </a:lnTo>
                      <a:lnTo>
                        <a:pt x="388" y="6"/>
                      </a:lnTo>
                      <a:lnTo>
                        <a:pt x="448" y="0"/>
                      </a:lnTo>
                      <a:lnTo>
                        <a:pt x="479" y="0"/>
                      </a:lnTo>
                      <a:lnTo>
                        <a:pt x="515" y="18"/>
                      </a:lnTo>
                      <a:lnTo>
                        <a:pt x="576" y="61"/>
                      </a:lnTo>
                      <a:lnTo>
                        <a:pt x="654" y="127"/>
                      </a:lnTo>
                      <a:lnTo>
                        <a:pt x="739" y="200"/>
                      </a:lnTo>
                      <a:lnTo>
                        <a:pt x="824" y="279"/>
                      </a:lnTo>
                      <a:lnTo>
                        <a:pt x="891" y="345"/>
                      </a:lnTo>
                      <a:lnTo>
                        <a:pt x="933" y="400"/>
                      </a:lnTo>
                      <a:lnTo>
                        <a:pt x="945" y="4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8" name="Freeform 1254"/>
                <p:cNvSpPr>
                  <a:spLocks/>
                </p:cNvSpPr>
                <p:nvPr/>
              </p:nvSpPr>
              <p:spPr bwMode="auto">
                <a:xfrm rot="719888">
                  <a:off x="7731" y="10268"/>
                  <a:ext cx="697" cy="678"/>
                </a:xfrm>
                <a:custGeom>
                  <a:avLst/>
                  <a:gdLst>
                    <a:gd name="T0" fmla="*/ 546 w 697"/>
                    <a:gd name="T1" fmla="*/ 6 h 678"/>
                    <a:gd name="T2" fmla="*/ 588 w 697"/>
                    <a:gd name="T3" fmla="*/ 79 h 678"/>
                    <a:gd name="T4" fmla="*/ 631 w 697"/>
                    <a:gd name="T5" fmla="*/ 230 h 678"/>
                    <a:gd name="T6" fmla="*/ 667 w 697"/>
                    <a:gd name="T7" fmla="*/ 381 h 678"/>
                    <a:gd name="T8" fmla="*/ 697 w 697"/>
                    <a:gd name="T9" fmla="*/ 478 h 678"/>
                    <a:gd name="T10" fmla="*/ 679 w 697"/>
                    <a:gd name="T11" fmla="*/ 502 h 678"/>
                    <a:gd name="T12" fmla="*/ 607 w 697"/>
                    <a:gd name="T13" fmla="*/ 539 h 678"/>
                    <a:gd name="T14" fmla="*/ 503 w 697"/>
                    <a:gd name="T15" fmla="*/ 575 h 678"/>
                    <a:gd name="T16" fmla="*/ 376 w 697"/>
                    <a:gd name="T17" fmla="*/ 611 h 678"/>
                    <a:gd name="T18" fmla="*/ 249 w 697"/>
                    <a:gd name="T19" fmla="*/ 648 h 678"/>
                    <a:gd name="T20" fmla="*/ 134 w 697"/>
                    <a:gd name="T21" fmla="*/ 666 h 678"/>
                    <a:gd name="T22" fmla="*/ 49 w 697"/>
                    <a:gd name="T23" fmla="*/ 678 h 678"/>
                    <a:gd name="T24" fmla="*/ 12 w 697"/>
                    <a:gd name="T25" fmla="*/ 666 h 678"/>
                    <a:gd name="T26" fmla="*/ 0 w 697"/>
                    <a:gd name="T27" fmla="*/ 551 h 678"/>
                    <a:gd name="T28" fmla="*/ 12 w 697"/>
                    <a:gd name="T29" fmla="*/ 363 h 678"/>
                    <a:gd name="T30" fmla="*/ 55 w 697"/>
                    <a:gd name="T31" fmla="*/ 182 h 678"/>
                    <a:gd name="T32" fmla="*/ 140 w 697"/>
                    <a:gd name="T33" fmla="*/ 85 h 678"/>
                    <a:gd name="T34" fmla="*/ 194 w 697"/>
                    <a:gd name="T35" fmla="*/ 73 h 678"/>
                    <a:gd name="T36" fmla="*/ 255 w 697"/>
                    <a:gd name="T37" fmla="*/ 54 h 678"/>
                    <a:gd name="T38" fmla="*/ 316 w 697"/>
                    <a:gd name="T39" fmla="*/ 42 h 678"/>
                    <a:gd name="T40" fmla="*/ 376 w 697"/>
                    <a:gd name="T41" fmla="*/ 24 h 678"/>
                    <a:gd name="T42" fmla="*/ 431 w 697"/>
                    <a:gd name="T43" fmla="*/ 12 h 678"/>
                    <a:gd name="T44" fmla="*/ 479 w 697"/>
                    <a:gd name="T45" fmla="*/ 6 h 678"/>
                    <a:gd name="T46" fmla="*/ 516 w 697"/>
                    <a:gd name="T47" fmla="*/ 0 h 678"/>
                    <a:gd name="T48" fmla="*/ 546 w 697"/>
                    <a:gd name="T49" fmla="*/ 6 h 67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7"/>
                    <a:gd name="T76" fmla="*/ 0 h 678"/>
                    <a:gd name="T77" fmla="*/ 697 w 697"/>
                    <a:gd name="T78" fmla="*/ 678 h 67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7" h="678">
                      <a:moveTo>
                        <a:pt x="546" y="6"/>
                      </a:moveTo>
                      <a:lnTo>
                        <a:pt x="588" y="79"/>
                      </a:lnTo>
                      <a:lnTo>
                        <a:pt x="631" y="230"/>
                      </a:lnTo>
                      <a:lnTo>
                        <a:pt x="667" y="381"/>
                      </a:lnTo>
                      <a:lnTo>
                        <a:pt x="697" y="478"/>
                      </a:lnTo>
                      <a:lnTo>
                        <a:pt x="679" y="502"/>
                      </a:lnTo>
                      <a:lnTo>
                        <a:pt x="607" y="539"/>
                      </a:lnTo>
                      <a:lnTo>
                        <a:pt x="503" y="575"/>
                      </a:lnTo>
                      <a:lnTo>
                        <a:pt x="376" y="611"/>
                      </a:lnTo>
                      <a:lnTo>
                        <a:pt x="249" y="648"/>
                      </a:lnTo>
                      <a:lnTo>
                        <a:pt x="134" y="666"/>
                      </a:lnTo>
                      <a:lnTo>
                        <a:pt x="49" y="678"/>
                      </a:lnTo>
                      <a:lnTo>
                        <a:pt x="12" y="666"/>
                      </a:lnTo>
                      <a:lnTo>
                        <a:pt x="0" y="551"/>
                      </a:lnTo>
                      <a:lnTo>
                        <a:pt x="12" y="363"/>
                      </a:lnTo>
                      <a:lnTo>
                        <a:pt x="55" y="182"/>
                      </a:lnTo>
                      <a:lnTo>
                        <a:pt x="140" y="85"/>
                      </a:lnTo>
                      <a:lnTo>
                        <a:pt x="194" y="73"/>
                      </a:lnTo>
                      <a:lnTo>
                        <a:pt x="255" y="54"/>
                      </a:lnTo>
                      <a:lnTo>
                        <a:pt x="316" y="42"/>
                      </a:lnTo>
                      <a:lnTo>
                        <a:pt x="376" y="24"/>
                      </a:lnTo>
                      <a:lnTo>
                        <a:pt x="431" y="12"/>
                      </a:lnTo>
                      <a:lnTo>
                        <a:pt x="479" y="6"/>
                      </a:lnTo>
                      <a:lnTo>
                        <a:pt x="516" y="0"/>
                      </a:lnTo>
                      <a:lnTo>
                        <a:pt x="54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66" name="Group 1255"/>
              <p:cNvGrpSpPr>
                <a:grpSpLocks noChangeAspect="1"/>
              </p:cNvGrpSpPr>
              <p:nvPr/>
            </p:nvGrpSpPr>
            <p:grpSpPr bwMode="auto">
              <a:xfrm rot="1214975">
                <a:off x="13489" y="12134"/>
                <a:ext cx="1333" cy="677"/>
                <a:chOff x="307" y="16318"/>
                <a:chExt cx="3570" cy="1818"/>
              </a:xfrm>
            </p:grpSpPr>
            <p:sp>
              <p:nvSpPr>
                <p:cNvPr id="80267" name="Freeform 1256"/>
                <p:cNvSpPr>
                  <a:spLocks noChangeAspect="1"/>
                </p:cNvSpPr>
                <p:nvPr/>
              </p:nvSpPr>
              <p:spPr bwMode="auto">
                <a:xfrm>
                  <a:off x="1258" y="16568"/>
                  <a:ext cx="646" cy="767"/>
                </a:xfrm>
                <a:custGeom>
                  <a:avLst/>
                  <a:gdLst>
                    <a:gd name="T0" fmla="*/ 228 w 646"/>
                    <a:gd name="T1" fmla="*/ 99 h 767"/>
                    <a:gd name="T2" fmla="*/ 178 w 646"/>
                    <a:gd name="T3" fmla="*/ 129 h 767"/>
                    <a:gd name="T4" fmla="*/ 136 w 646"/>
                    <a:gd name="T5" fmla="*/ 167 h 767"/>
                    <a:gd name="T6" fmla="*/ 98 w 646"/>
                    <a:gd name="T7" fmla="*/ 209 h 767"/>
                    <a:gd name="T8" fmla="*/ 64 w 646"/>
                    <a:gd name="T9" fmla="*/ 255 h 767"/>
                    <a:gd name="T10" fmla="*/ 38 w 646"/>
                    <a:gd name="T11" fmla="*/ 304 h 767"/>
                    <a:gd name="T12" fmla="*/ 19 w 646"/>
                    <a:gd name="T13" fmla="*/ 357 h 767"/>
                    <a:gd name="T14" fmla="*/ 7 w 646"/>
                    <a:gd name="T15" fmla="*/ 414 h 767"/>
                    <a:gd name="T16" fmla="*/ 0 w 646"/>
                    <a:gd name="T17" fmla="*/ 471 h 767"/>
                    <a:gd name="T18" fmla="*/ 7 w 646"/>
                    <a:gd name="T19" fmla="*/ 551 h 767"/>
                    <a:gd name="T20" fmla="*/ 38 w 646"/>
                    <a:gd name="T21" fmla="*/ 615 h 767"/>
                    <a:gd name="T22" fmla="*/ 83 w 646"/>
                    <a:gd name="T23" fmla="*/ 672 h 767"/>
                    <a:gd name="T24" fmla="*/ 144 w 646"/>
                    <a:gd name="T25" fmla="*/ 714 h 767"/>
                    <a:gd name="T26" fmla="*/ 212 w 646"/>
                    <a:gd name="T27" fmla="*/ 748 h 767"/>
                    <a:gd name="T28" fmla="*/ 285 w 646"/>
                    <a:gd name="T29" fmla="*/ 763 h 767"/>
                    <a:gd name="T30" fmla="*/ 361 w 646"/>
                    <a:gd name="T31" fmla="*/ 767 h 767"/>
                    <a:gd name="T32" fmla="*/ 433 w 646"/>
                    <a:gd name="T33" fmla="*/ 756 h 767"/>
                    <a:gd name="T34" fmla="*/ 448 w 646"/>
                    <a:gd name="T35" fmla="*/ 756 h 767"/>
                    <a:gd name="T36" fmla="*/ 463 w 646"/>
                    <a:gd name="T37" fmla="*/ 748 h 767"/>
                    <a:gd name="T38" fmla="*/ 475 w 646"/>
                    <a:gd name="T39" fmla="*/ 737 h 767"/>
                    <a:gd name="T40" fmla="*/ 479 w 646"/>
                    <a:gd name="T41" fmla="*/ 722 h 767"/>
                    <a:gd name="T42" fmla="*/ 471 w 646"/>
                    <a:gd name="T43" fmla="*/ 703 h 767"/>
                    <a:gd name="T44" fmla="*/ 456 w 646"/>
                    <a:gd name="T45" fmla="*/ 687 h 767"/>
                    <a:gd name="T46" fmla="*/ 437 w 646"/>
                    <a:gd name="T47" fmla="*/ 672 h 767"/>
                    <a:gd name="T48" fmla="*/ 418 w 646"/>
                    <a:gd name="T49" fmla="*/ 665 h 767"/>
                    <a:gd name="T50" fmla="*/ 380 w 646"/>
                    <a:gd name="T51" fmla="*/ 653 h 767"/>
                    <a:gd name="T52" fmla="*/ 342 w 646"/>
                    <a:gd name="T53" fmla="*/ 646 h 767"/>
                    <a:gd name="T54" fmla="*/ 304 w 646"/>
                    <a:gd name="T55" fmla="*/ 638 h 767"/>
                    <a:gd name="T56" fmla="*/ 269 w 646"/>
                    <a:gd name="T57" fmla="*/ 631 h 767"/>
                    <a:gd name="T58" fmla="*/ 235 w 646"/>
                    <a:gd name="T59" fmla="*/ 619 h 767"/>
                    <a:gd name="T60" fmla="*/ 201 w 646"/>
                    <a:gd name="T61" fmla="*/ 604 h 767"/>
                    <a:gd name="T62" fmla="*/ 171 w 646"/>
                    <a:gd name="T63" fmla="*/ 585 h 767"/>
                    <a:gd name="T64" fmla="*/ 140 w 646"/>
                    <a:gd name="T65" fmla="*/ 555 h 767"/>
                    <a:gd name="T66" fmla="*/ 129 w 646"/>
                    <a:gd name="T67" fmla="*/ 425 h 767"/>
                    <a:gd name="T68" fmla="*/ 159 w 646"/>
                    <a:gd name="T69" fmla="*/ 319 h 767"/>
                    <a:gd name="T70" fmla="*/ 220 w 646"/>
                    <a:gd name="T71" fmla="*/ 236 h 767"/>
                    <a:gd name="T72" fmla="*/ 304 w 646"/>
                    <a:gd name="T73" fmla="*/ 167 h 767"/>
                    <a:gd name="T74" fmla="*/ 395 w 646"/>
                    <a:gd name="T75" fmla="*/ 114 h 767"/>
                    <a:gd name="T76" fmla="*/ 490 w 646"/>
                    <a:gd name="T77" fmla="*/ 72 h 767"/>
                    <a:gd name="T78" fmla="*/ 577 w 646"/>
                    <a:gd name="T79" fmla="*/ 42 h 767"/>
                    <a:gd name="T80" fmla="*/ 646 w 646"/>
                    <a:gd name="T81" fmla="*/ 15 h 767"/>
                    <a:gd name="T82" fmla="*/ 604 w 646"/>
                    <a:gd name="T83" fmla="*/ 4 h 767"/>
                    <a:gd name="T84" fmla="*/ 558 w 646"/>
                    <a:gd name="T85" fmla="*/ 0 h 767"/>
                    <a:gd name="T86" fmla="*/ 505 w 646"/>
                    <a:gd name="T87" fmla="*/ 8 h 767"/>
                    <a:gd name="T88" fmla="*/ 448 w 646"/>
                    <a:gd name="T89" fmla="*/ 15 h 767"/>
                    <a:gd name="T90" fmla="*/ 391 w 646"/>
                    <a:gd name="T91" fmla="*/ 34 h 767"/>
                    <a:gd name="T92" fmla="*/ 334 w 646"/>
                    <a:gd name="T93" fmla="*/ 53 h 767"/>
                    <a:gd name="T94" fmla="*/ 277 w 646"/>
                    <a:gd name="T95" fmla="*/ 76 h 767"/>
                    <a:gd name="T96" fmla="*/ 228 w 646"/>
                    <a:gd name="T97" fmla="*/ 99 h 76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6"/>
                    <a:gd name="T148" fmla="*/ 0 h 767"/>
                    <a:gd name="T149" fmla="*/ 646 w 646"/>
                    <a:gd name="T150" fmla="*/ 767 h 76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6" h="767">
                      <a:moveTo>
                        <a:pt x="228" y="99"/>
                      </a:moveTo>
                      <a:lnTo>
                        <a:pt x="178" y="129"/>
                      </a:lnTo>
                      <a:lnTo>
                        <a:pt x="136" y="167"/>
                      </a:lnTo>
                      <a:lnTo>
                        <a:pt x="98" y="209"/>
                      </a:lnTo>
                      <a:lnTo>
                        <a:pt x="64" y="255"/>
                      </a:lnTo>
                      <a:lnTo>
                        <a:pt x="38" y="304"/>
                      </a:lnTo>
                      <a:lnTo>
                        <a:pt x="19" y="357"/>
                      </a:lnTo>
                      <a:lnTo>
                        <a:pt x="7" y="414"/>
                      </a:lnTo>
                      <a:lnTo>
                        <a:pt x="0" y="471"/>
                      </a:lnTo>
                      <a:lnTo>
                        <a:pt x="7" y="551"/>
                      </a:lnTo>
                      <a:lnTo>
                        <a:pt x="38" y="615"/>
                      </a:lnTo>
                      <a:lnTo>
                        <a:pt x="83" y="672"/>
                      </a:lnTo>
                      <a:lnTo>
                        <a:pt x="144" y="714"/>
                      </a:lnTo>
                      <a:lnTo>
                        <a:pt x="212" y="748"/>
                      </a:lnTo>
                      <a:lnTo>
                        <a:pt x="285" y="763"/>
                      </a:lnTo>
                      <a:lnTo>
                        <a:pt x="361" y="767"/>
                      </a:lnTo>
                      <a:lnTo>
                        <a:pt x="433" y="756"/>
                      </a:lnTo>
                      <a:lnTo>
                        <a:pt x="448" y="756"/>
                      </a:lnTo>
                      <a:lnTo>
                        <a:pt x="463" y="748"/>
                      </a:lnTo>
                      <a:lnTo>
                        <a:pt x="475" y="737"/>
                      </a:lnTo>
                      <a:lnTo>
                        <a:pt x="479" y="722"/>
                      </a:lnTo>
                      <a:lnTo>
                        <a:pt x="471" y="703"/>
                      </a:lnTo>
                      <a:lnTo>
                        <a:pt x="456" y="687"/>
                      </a:lnTo>
                      <a:lnTo>
                        <a:pt x="437" y="672"/>
                      </a:lnTo>
                      <a:lnTo>
                        <a:pt x="418" y="665"/>
                      </a:lnTo>
                      <a:lnTo>
                        <a:pt x="380" y="653"/>
                      </a:lnTo>
                      <a:lnTo>
                        <a:pt x="342" y="646"/>
                      </a:lnTo>
                      <a:lnTo>
                        <a:pt x="304" y="638"/>
                      </a:lnTo>
                      <a:lnTo>
                        <a:pt x="269" y="631"/>
                      </a:lnTo>
                      <a:lnTo>
                        <a:pt x="235" y="619"/>
                      </a:lnTo>
                      <a:lnTo>
                        <a:pt x="201" y="604"/>
                      </a:lnTo>
                      <a:lnTo>
                        <a:pt x="171" y="585"/>
                      </a:lnTo>
                      <a:lnTo>
                        <a:pt x="140" y="555"/>
                      </a:lnTo>
                      <a:lnTo>
                        <a:pt x="129" y="425"/>
                      </a:lnTo>
                      <a:lnTo>
                        <a:pt x="159" y="319"/>
                      </a:lnTo>
                      <a:lnTo>
                        <a:pt x="220" y="236"/>
                      </a:lnTo>
                      <a:lnTo>
                        <a:pt x="304" y="167"/>
                      </a:lnTo>
                      <a:lnTo>
                        <a:pt x="395" y="114"/>
                      </a:lnTo>
                      <a:lnTo>
                        <a:pt x="490" y="72"/>
                      </a:lnTo>
                      <a:lnTo>
                        <a:pt x="577" y="42"/>
                      </a:lnTo>
                      <a:lnTo>
                        <a:pt x="646" y="15"/>
                      </a:lnTo>
                      <a:lnTo>
                        <a:pt x="604" y="4"/>
                      </a:lnTo>
                      <a:lnTo>
                        <a:pt x="558" y="0"/>
                      </a:lnTo>
                      <a:lnTo>
                        <a:pt x="505" y="8"/>
                      </a:lnTo>
                      <a:lnTo>
                        <a:pt x="448" y="15"/>
                      </a:lnTo>
                      <a:lnTo>
                        <a:pt x="391" y="34"/>
                      </a:lnTo>
                      <a:lnTo>
                        <a:pt x="334" y="53"/>
                      </a:lnTo>
                      <a:lnTo>
                        <a:pt x="277" y="76"/>
                      </a:lnTo>
                      <a:lnTo>
                        <a:pt x="228" y="9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68" name="Freeform 1257"/>
                <p:cNvSpPr>
                  <a:spLocks noChangeAspect="1"/>
                </p:cNvSpPr>
                <p:nvPr/>
              </p:nvSpPr>
              <p:spPr bwMode="auto">
                <a:xfrm>
                  <a:off x="2360" y="16557"/>
                  <a:ext cx="415" cy="596"/>
                </a:xfrm>
                <a:custGeom>
                  <a:avLst/>
                  <a:gdLst>
                    <a:gd name="T0" fmla="*/ 350 w 415"/>
                    <a:gd name="T1" fmla="*/ 193 h 596"/>
                    <a:gd name="T2" fmla="*/ 365 w 415"/>
                    <a:gd name="T3" fmla="*/ 254 h 596"/>
                    <a:gd name="T4" fmla="*/ 361 w 415"/>
                    <a:gd name="T5" fmla="*/ 311 h 596"/>
                    <a:gd name="T6" fmla="*/ 335 w 415"/>
                    <a:gd name="T7" fmla="*/ 357 h 596"/>
                    <a:gd name="T8" fmla="*/ 297 w 415"/>
                    <a:gd name="T9" fmla="*/ 399 h 596"/>
                    <a:gd name="T10" fmla="*/ 251 w 415"/>
                    <a:gd name="T11" fmla="*/ 436 h 596"/>
                    <a:gd name="T12" fmla="*/ 198 w 415"/>
                    <a:gd name="T13" fmla="*/ 474 h 596"/>
                    <a:gd name="T14" fmla="*/ 145 w 415"/>
                    <a:gd name="T15" fmla="*/ 509 h 596"/>
                    <a:gd name="T16" fmla="*/ 99 w 415"/>
                    <a:gd name="T17" fmla="*/ 543 h 596"/>
                    <a:gd name="T18" fmla="*/ 91 w 415"/>
                    <a:gd name="T19" fmla="*/ 554 h 596"/>
                    <a:gd name="T20" fmla="*/ 88 w 415"/>
                    <a:gd name="T21" fmla="*/ 562 h 596"/>
                    <a:gd name="T22" fmla="*/ 88 w 415"/>
                    <a:gd name="T23" fmla="*/ 573 h 596"/>
                    <a:gd name="T24" fmla="*/ 91 w 415"/>
                    <a:gd name="T25" fmla="*/ 585 h 596"/>
                    <a:gd name="T26" fmla="*/ 103 w 415"/>
                    <a:gd name="T27" fmla="*/ 592 h 596"/>
                    <a:gd name="T28" fmla="*/ 114 w 415"/>
                    <a:gd name="T29" fmla="*/ 596 h 596"/>
                    <a:gd name="T30" fmla="*/ 122 w 415"/>
                    <a:gd name="T31" fmla="*/ 596 h 596"/>
                    <a:gd name="T32" fmla="*/ 133 w 415"/>
                    <a:gd name="T33" fmla="*/ 592 h 596"/>
                    <a:gd name="T34" fmla="*/ 194 w 415"/>
                    <a:gd name="T35" fmla="*/ 558 h 596"/>
                    <a:gd name="T36" fmla="*/ 251 w 415"/>
                    <a:gd name="T37" fmla="*/ 520 h 596"/>
                    <a:gd name="T38" fmla="*/ 304 w 415"/>
                    <a:gd name="T39" fmla="*/ 478 h 596"/>
                    <a:gd name="T40" fmla="*/ 354 w 415"/>
                    <a:gd name="T41" fmla="*/ 429 h 596"/>
                    <a:gd name="T42" fmla="*/ 388 w 415"/>
                    <a:gd name="T43" fmla="*/ 376 h 596"/>
                    <a:gd name="T44" fmla="*/ 411 w 415"/>
                    <a:gd name="T45" fmla="*/ 315 h 596"/>
                    <a:gd name="T46" fmla="*/ 415 w 415"/>
                    <a:gd name="T47" fmla="*/ 250 h 596"/>
                    <a:gd name="T48" fmla="*/ 399 w 415"/>
                    <a:gd name="T49" fmla="*/ 182 h 596"/>
                    <a:gd name="T50" fmla="*/ 365 w 415"/>
                    <a:gd name="T51" fmla="*/ 129 h 596"/>
                    <a:gd name="T52" fmla="*/ 316 w 415"/>
                    <a:gd name="T53" fmla="*/ 83 h 596"/>
                    <a:gd name="T54" fmla="*/ 255 w 415"/>
                    <a:gd name="T55" fmla="*/ 49 h 596"/>
                    <a:gd name="T56" fmla="*/ 186 w 415"/>
                    <a:gd name="T57" fmla="*/ 23 h 596"/>
                    <a:gd name="T58" fmla="*/ 118 w 415"/>
                    <a:gd name="T59" fmla="*/ 7 h 596"/>
                    <a:gd name="T60" fmla="*/ 61 w 415"/>
                    <a:gd name="T61" fmla="*/ 0 h 596"/>
                    <a:gd name="T62" fmla="*/ 19 w 415"/>
                    <a:gd name="T63" fmla="*/ 0 h 596"/>
                    <a:gd name="T64" fmla="*/ 0 w 415"/>
                    <a:gd name="T65" fmla="*/ 11 h 596"/>
                    <a:gd name="T66" fmla="*/ 46 w 415"/>
                    <a:gd name="T67" fmla="*/ 30 h 596"/>
                    <a:gd name="T68" fmla="*/ 95 w 415"/>
                    <a:gd name="T69" fmla="*/ 45 h 596"/>
                    <a:gd name="T70" fmla="*/ 148 w 415"/>
                    <a:gd name="T71" fmla="*/ 61 h 596"/>
                    <a:gd name="T72" fmla="*/ 198 w 415"/>
                    <a:gd name="T73" fmla="*/ 76 h 596"/>
                    <a:gd name="T74" fmla="*/ 247 w 415"/>
                    <a:gd name="T75" fmla="*/ 95 h 596"/>
                    <a:gd name="T76" fmla="*/ 289 w 415"/>
                    <a:gd name="T77" fmla="*/ 121 h 596"/>
                    <a:gd name="T78" fmla="*/ 323 w 415"/>
                    <a:gd name="T79" fmla="*/ 152 h 596"/>
                    <a:gd name="T80" fmla="*/ 350 w 415"/>
                    <a:gd name="T81" fmla="*/ 193 h 5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596"/>
                    <a:gd name="T125" fmla="*/ 415 w 415"/>
                    <a:gd name="T126" fmla="*/ 596 h 5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596">
                      <a:moveTo>
                        <a:pt x="350" y="193"/>
                      </a:moveTo>
                      <a:lnTo>
                        <a:pt x="365" y="254"/>
                      </a:lnTo>
                      <a:lnTo>
                        <a:pt x="361" y="311"/>
                      </a:lnTo>
                      <a:lnTo>
                        <a:pt x="335" y="357"/>
                      </a:lnTo>
                      <a:lnTo>
                        <a:pt x="297" y="399"/>
                      </a:lnTo>
                      <a:lnTo>
                        <a:pt x="251" y="436"/>
                      </a:lnTo>
                      <a:lnTo>
                        <a:pt x="198" y="474"/>
                      </a:lnTo>
                      <a:lnTo>
                        <a:pt x="145" y="509"/>
                      </a:lnTo>
                      <a:lnTo>
                        <a:pt x="99" y="543"/>
                      </a:lnTo>
                      <a:lnTo>
                        <a:pt x="91" y="554"/>
                      </a:lnTo>
                      <a:lnTo>
                        <a:pt x="88" y="562"/>
                      </a:lnTo>
                      <a:lnTo>
                        <a:pt x="88" y="573"/>
                      </a:lnTo>
                      <a:lnTo>
                        <a:pt x="91" y="585"/>
                      </a:lnTo>
                      <a:lnTo>
                        <a:pt x="103" y="592"/>
                      </a:lnTo>
                      <a:lnTo>
                        <a:pt x="114" y="596"/>
                      </a:lnTo>
                      <a:lnTo>
                        <a:pt x="122" y="596"/>
                      </a:lnTo>
                      <a:lnTo>
                        <a:pt x="133" y="592"/>
                      </a:lnTo>
                      <a:lnTo>
                        <a:pt x="194" y="558"/>
                      </a:lnTo>
                      <a:lnTo>
                        <a:pt x="251" y="520"/>
                      </a:lnTo>
                      <a:lnTo>
                        <a:pt x="304" y="478"/>
                      </a:lnTo>
                      <a:lnTo>
                        <a:pt x="354" y="429"/>
                      </a:lnTo>
                      <a:lnTo>
                        <a:pt x="388" y="376"/>
                      </a:lnTo>
                      <a:lnTo>
                        <a:pt x="411" y="315"/>
                      </a:lnTo>
                      <a:lnTo>
                        <a:pt x="415" y="250"/>
                      </a:lnTo>
                      <a:lnTo>
                        <a:pt x="399" y="182"/>
                      </a:lnTo>
                      <a:lnTo>
                        <a:pt x="365" y="129"/>
                      </a:lnTo>
                      <a:lnTo>
                        <a:pt x="316" y="83"/>
                      </a:lnTo>
                      <a:lnTo>
                        <a:pt x="255" y="49"/>
                      </a:lnTo>
                      <a:lnTo>
                        <a:pt x="186" y="23"/>
                      </a:lnTo>
                      <a:lnTo>
                        <a:pt x="118" y="7"/>
                      </a:lnTo>
                      <a:lnTo>
                        <a:pt x="61" y="0"/>
                      </a:lnTo>
                      <a:lnTo>
                        <a:pt x="19" y="0"/>
                      </a:lnTo>
                      <a:lnTo>
                        <a:pt x="0" y="11"/>
                      </a:lnTo>
                      <a:lnTo>
                        <a:pt x="46" y="30"/>
                      </a:lnTo>
                      <a:lnTo>
                        <a:pt x="95" y="45"/>
                      </a:lnTo>
                      <a:lnTo>
                        <a:pt x="148" y="61"/>
                      </a:lnTo>
                      <a:lnTo>
                        <a:pt x="198" y="76"/>
                      </a:lnTo>
                      <a:lnTo>
                        <a:pt x="247" y="95"/>
                      </a:lnTo>
                      <a:lnTo>
                        <a:pt x="289" y="121"/>
                      </a:lnTo>
                      <a:lnTo>
                        <a:pt x="323" y="152"/>
                      </a:lnTo>
                      <a:lnTo>
                        <a:pt x="350" y="19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69" name="Freeform 1258"/>
                <p:cNvSpPr>
                  <a:spLocks noChangeAspect="1"/>
                </p:cNvSpPr>
                <p:nvPr/>
              </p:nvSpPr>
              <p:spPr bwMode="auto">
                <a:xfrm>
                  <a:off x="851" y="16416"/>
                  <a:ext cx="1045" cy="1250"/>
                </a:xfrm>
                <a:custGeom>
                  <a:avLst/>
                  <a:gdLst>
                    <a:gd name="T0" fmla="*/ 327 w 1045"/>
                    <a:gd name="T1" fmla="*/ 232 h 1250"/>
                    <a:gd name="T2" fmla="*/ 175 w 1045"/>
                    <a:gd name="T3" fmla="*/ 380 h 1250"/>
                    <a:gd name="T4" fmla="*/ 57 w 1045"/>
                    <a:gd name="T5" fmla="*/ 551 h 1250"/>
                    <a:gd name="T6" fmla="*/ 0 w 1045"/>
                    <a:gd name="T7" fmla="*/ 748 h 1250"/>
                    <a:gd name="T8" fmla="*/ 11 w 1045"/>
                    <a:gd name="T9" fmla="*/ 881 h 1250"/>
                    <a:gd name="T10" fmla="*/ 30 w 1045"/>
                    <a:gd name="T11" fmla="*/ 934 h 1250"/>
                    <a:gd name="T12" fmla="*/ 64 w 1045"/>
                    <a:gd name="T13" fmla="*/ 984 h 1250"/>
                    <a:gd name="T14" fmla="*/ 106 w 1045"/>
                    <a:gd name="T15" fmla="*/ 1026 h 1250"/>
                    <a:gd name="T16" fmla="*/ 182 w 1045"/>
                    <a:gd name="T17" fmla="*/ 1071 h 1250"/>
                    <a:gd name="T18" fmla="*/ 281 w 1045"/>
                    <a:gd name="T19" fmla="*/ 1120 h 1250"/>
                    <a:gd name="T20" fmla="*/ 388 w 1045"/>
                    <a:gd name="T21" fmla="*/ 1158 h 1250"/>
                    <a:gd name="T22" fmla="*/ 494 w 1045"/>
                    <a:gd name="T23" fmla="*/ 1189 h 1250"/>
                    <a:gd name="T24" fmla="*/ 604 w 1045"/>
                    <a:gd name="T25" fmla="*/ 1212 h 1250"/>
                    <a:gd name="T26" fmla="*/ 715 w 1045"/>
                    <a:gd name="T27" fmla="*/ 1227 h 1250"/>
                    <a:gd name="T28" fmla="*/ 825 w 1045"/>
                    <a:gd name="T29" fmla="*/ 1238 h 1250"/>
                    <a:gd name="T30" fmla="*/ 939 w 1045"/>
                    <a:gd name="T31" fmla="*/ 1246 h 1250"/>
                    <a:gd name="T32" fmla="*/ 1011 w 1045"/>
                    <a:gd name="T33" fmla="*/ 1250 h 1250"/>
                    <a:gd name="T34" fmla="*/ 1038 w 1045"/>
                    <a:gd name="T35" fmla="*/ 1227 h 1250"/>
                    <a:gd name="T36" fmla="*/ 1045 w 1045"/>
                    <a:gd name="T37" fmla="*/ 1193 h 1250"/>
                    <a:gd name="T38" fmla="*/ 1022 w 1045"/>
                    <a:gd name="T39" fmla="*/ 1166 h 1250"/>
                    <a:gd name="T40" fmla="*/ 954 w 1045"/>
                    <a:gd name="T41" fmla="*/ 1147 h 1250"/>
                    <a:gd name="T42" fmla="*/ 855 w 1045"/>
                    <a:gd name="T43" fmla="*/ 1128 h 1250"/>
                    <a:gd name="T44" fmla="*/ 753 w 1045"/>
                    <a:gd name="T45" fmla="*/ 1113 h 1250"/>
                    <a:gd name="T46" fmla="*/ 650 w 1045"/>
                    <a:gd name="T47" fmla="*/ 1098 h 1250"/>
                    <a:gd name="T48" fmla="*/ 551 w 1045"/>
                    <a:gd name="T49" fmla="*/ 1079 h 1250"/>
                    <a:gd name="T50" fmla="*/ 452 w 1045"/>
                    <a:gd name="T51" fmla="*/ 1052 h 1250"/>
                    <a:gd name="T52" fmla="*/ 357 w 1045"/>
                    <a:gd name="T53" fmla="*/ 1022 h 1250"/>
                    <a:gd name="T54" fmla="*/ 262 w 1045"/>
                    <a:gd name="T55" fmla="*/ 984 h 1250"/>
                    <a:gd name="T56" fmla="*/ 178 w 1045"/>
                    <a:gd name="T57" fmla="*/ 931 h 1250"/>
                    <a:gd name="T58" fmla="*/ 125 w 1045"/>
                    <a:gd name="T59" fmla="*/ 858 h 1250"/>
                    <a:gd name="T60" fmla="*/ 110 w 1045"/>
                    <a:gd name="T61" fmla="*/ 767 h 1250"/>
                    <a:gd name="T62" fmla="*/ 125 w 1045"/>
                    <a:gd name="T63" fmla="*/ 661 h 1250"/>
                    <a:gd name="T64" fmla="*/ 167 w 1045"/>
                    <a:gd name="T65" fmla="*/ 562 h 1250"/>
                    <a:gd name="T66" fmla="*/ 232 w 1045"/>
                    <a:gd name="T67" fmla="*/ 456 h 1250"/>
                    <a:gd name="T68" fmla="*/ 308 w 1045"/>
                    <a:gd name="T69" fmla="*/ 365 h 1250"/>
                    <a:gd name="T70" fmla="*/ 399 w 1045"/>
                    <a:gd name="T71" fmla="*/ 274 h 1250"/>
                    <a:gd name="T72" fmla="*/ 498 w 1045"/>
                    <a:gd name="T73" fmla="*/ 190 h 1250"/>
                    <a:gd name="T74" fmla="*/ 635 w 1045"/>
                    <a:gd name="T75" fmla="*/ 126 h 1250"/>
                    <a:gd name="T76" fmla="*/ 772 w 1045"/>
                    <a:gd name="T77" fmla="*/ 69 h 1250"/>
                    <a:gd name="T78" fmla="*/ 859 w 1045"/>
                    <a:gd name="T79" fmla="*/ 23 h 1250"/>
                    <a:gd name="T80" fmla="*/ 832 w 1045"/>
                    <a:gd name="T81" fmla="*/ 0 h 1250"/>
                    <a:gd name="T82" fmla="*/ 718 w 1045"/>
                    <a:gd name="T83" fmla="*/ 15 h 1250"/>
                    <a:gd name="T84" fmla="*/ 585 w 1045"/>
                    <a:gd name="T85" fmla="*/ 61 h 1250"/>
                    <a:gd name="T86" fmla="*/ 460 w 1045"/>
                    <a:gd name="T87" fmla="*/ 126 h 125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5"/>
                    <a:gd name="T133" fmla="*/ 0 h 1250"/>
                    <a:gd name="T134" fmla="*/ 1045 w 1045"/>
                    <a:gd name="T135" fmla="*/ 1250 h 125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5" h="1250">
                      <a:moveTo>
                        <a:pt x="407" y="164"/>
                      </a:moveTo>
                      <a:lnTo>
                        <a:pt x="327" y="232"/>
                      </a:lnTo>
                      <a:lnTo>
                        <a:pt x="247" y="300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1"/>
                      </a:lnTo>
                      <a:lnTo>
                        <a:pt x="19" y="646"/>
                      </a:lnTo>
                      <a:lnTo>
                        <a:pt x="0" y="748"/>
                      </a:lnTo>
                      <a:lnTo>
                        <a:pt x="4" y="855"/>
                      </a:lnTo>
                      <a:lnTo>
                        <a:pt x="11" y="881"/>
                      </a:lnTo>
                      <a:lnTo>
                        <a:pt x="19" y="912"/>
                      </a:lnTo>
                      <a:lnTo>
                        <a:pt x="30" y="934"/>
                      </a:lnTo>
                      <a:lnTo>
                        <a:pt x="45" y="961"/>
                      </a:lnTo>
                      <a:lnTo>
                        <a:pt x="64" y="984"/>
                      </a:lnTo>
                      <a:lnTo>
                        <a:pt x="87" y="1007"/>
                      </a:lnTo>
                      <a:lnTo>
                        <a:pt x="106" y="1026"/>
                      </a:lnTo>
                      <a:lnTo>
                        <a:pt x="133" y="1041"/>
                      </a:lnTo>
                      <a:lnTo>
                        <a:pt x="182" y="1071"/>
                      </a:lnTo>
                      <a:lnTo>
                        <a:pt x="232" y="1098"/>
                      </a:lnTo>
                      <a:lnTo>
                        <a:pt x="281" y="1120"/>
                      </a:lnTo>
                      <a:lnTo>
                        <a:pt x="334" y="1139"/>
                      </a:lnTo>
                      <a:lnTo>
                        <a:pt x="388" y="1158"/>
                      </a:lnTo>
                      <a:lnTo>
                        <a:pt x="441" y="1174"/>
                      </a:lnTo>
                      <a:lnTo>
                        <a:pt x="494" y="1189"/>
                      </a:lnTo>
                      <a:lnTo>
                        <a:pt x="547" y="1200"/>
                      </a:lnTo>
                      <a:lnTo>
                        <a:pt x="604" y="1212"/>
                      </a:lnTo>
                      <a:lnTo>
                        <a:pt x="657" y="1219"/>
                      </a:lnTo>
                      <a:lnTo>
                        <a:pt x="715" y="1227"/>
                      </a:lnTo>
                      <a:lnTo>
                        <a:pt x="772" y="1234"/>
                      </a:lnTo>
                      <a:lnTo>
                        <a:pt x="825" y="1238"/>
                      </a:lnTo>
                      <a:lnTo>
                        <a:pt x="882" y="1242"/>
                      </a:lnTo>
                      <a:lnTo>
                        <a:pt x="939" y="1246"/>
                      </a:lnTo>
                      <a:lnTo>
                        <a:pt x="992" y="1250"/>
                      </a:lnTo>
                      <a:lnTo>
                        <a:pt x="1011" y="1250"/>
                      </a:lnTo>
                      <a:lnTo>
                        <a:pt x="1026" y="1242"/>
                      </a:lnTo>
                      <a:lnTo>
                        <a:pt x="1038" y="1227"/>
                      </a:lnTo>
                      <a:lnTo>
                        <a:pt x="1045" y="1212"/>
                      </a:lnTo>
                      <a:lnTo>
                        <a:pt x="1045" y="1193"/>
                      </a:lnTo>
                      <a:lnTo>
                        <a:pt x="1038" y="1177"/>
                      </a:lnTo>
                      <a:lnTo>
                        <a:pt x="1022" y="1166"/>
                      </a:lnTo>
                      <a:lnTo>
                        <a:pt x="1003" y="1158"/>
                      </a:lnTo>
                      <a:lnTo>
                        <a:pt x="954" y="1147"/>
                      </a:lnTo>
                      <a:lnTo>
                        <a:pt x="905" y="1139"/>
                      </a:lnTo>
                      <a:lnTo>
                        <a:pt x="855" y="1128"/>
                      </a:lnTo>
                      <a:lnTo>
                        <a:pt x="802" y="1120"/>
                      </a:lnTo>
                      <a:lnTo>
                        <a:pt x="753" y="1113"/>
                      </a:lnTo>
                      <a:lnTo>
                        <a:pt x="703" y="1105"/>
                      </a:lnTo>
                      <a:lnTo>
                        <a:pt x="650" y="1098"/>
                      </a:lnTo>
                      <a:lnTo>
                        <a:pt x="600" y="1086"/>
                      </a:lnTo>
                      <a:lnTo>
                        <a:pt x="551" y="1079"/>
                      </a:lnTo>
                      <a:lnTo>
                        <a:pt x="502" y="1067"/>
                      </a:lnTo>
                      <a:lnTo>
                        <a:pt x="452" y="1052"/>
                      </a:lnTo>
                      <a:lnTo>
                        <a:pt x="403" y="1041"/>
                      </a:lnTo>
                      <a:lnTo>
                        <a:pt x="357" y="1022"/>
                      </a:lnTo>
                      <a:lnTo>
                        <a:pt x="308" y="1003"/>
                      </a:lnTo>
                      <a:lnTo>
                        <a:pt x="262" y="984"/>
                      </a:lnTo>
                      <a:lnTo>
                        <a:pt x="216" y="957"/>
                      </a:lnTo>
                      <a:lnTo>
                        <a:pt x="178" y="931"/>
                      </a:lnTo>
                      <a:lnTo>
                        <a:pt x="148" y="896"/>
                      </a:lnTo>
                      <a:lnTo>
                        <a:pt x="125" y="858"/>
                      </a:lnTo>
                      <a:lnTo>
                        <a:pt x="114" y="813"/>
                      </a:lnTo>
                      <a:lnTo>
                        <a:pt x="110" y="767"/>
                      </a:lnTo>
                      <a:lnTo>
                        <a:pt x="114" y="714"/>
                      </a:lnTo>
                      <a:lnTo>
                        <a:pt x="125" y="661"/>
                      </a:lnTo>
                      <a:lnTo>
                        <a:pt x="140" y="619"/>
                      </a:lnTo>
                      <a:lnTo>
                        <a:pt x="167" y="562"/>
                      </a:lnTo>
                      <a:lnTo>
                        <a:pt x="197" y="505"/>
                      </a:lnTo>
                      <a:lnTo>
                        <a:pt x="232" y="456"/>
                      </a:lnTo>
                      <a:lnTo>
                        <a:pt x="270" y="410"/>
                      </a:lnTo>
                      <a:lnTo>
                        <a:pt x="308" y="365"/>
                      </a:lnTo>
                      <a:lnTo>
                        <a:pt x="350" y="319"/>
                      </a:lnTo>
                      <a:lnTo>
                        <a:pt x="399" y="274"/>
                      </a:lnTo>
                      <a:lnTo>
                        <a:pt x="448" y="228"/>
                      </a:lnTo>
                      <a:lnTo>
                        <a:pt x="498" y="190"/>
                      </a:lnTo>
                      <a:lnTo>
                        <a:pt x="562" y="156"/>
                      </a:lnTo>
                      <a:lnTo>
                        <a:pt x="635" y="126"/>
                      </a:lnTo>
                      <a:lnTo>
                        <a:pt x="707" y="95"/>
                      </a:lnTo>
                      <a:lnTo>
                        <a:pt x="772" y="69"/>
                      </a:lnTo>
                      <a:lnTo>
                        <a:pt x="825" y="46"/>
                      </a:lnTo>
                      <a:lnTo>
                        <a:pt x="859" y="23"/>
                      </a:lnTo>
                      <a:lnTo>
                        <a:pt x="870" y="8"/>
                      </a:lnTo>
                      <a:lnTo>
                        <a:pt x="832" y="0"/>
                      </a:lnTo>
                      <a:lnTo>
                        <a:pt x="779" y="4"/>
                      </a:lnTo>
                      <a:lnTo>
                        <a:pt x="718" y="15"/>
                      </a:lnTo>
                      <a:lnTo>
                        <a:pt x="654" y="34"/>
                      </a:lnTo>
                      <a:lnTo>
                        <a:pt x="585" y="61"/>
                      </a:lnTo>
                      <a:lnTo>
                        <a:pt x="521" y="91"/>
                      </a:lnTo>
                      <a:lnTo>
                        <a:pt x="460" y="126"/>
                      </a:lnTo>
                      <a:lnTo>
                        <a:pt x="407" y="16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0" name="Freeform 1259"/>
                <p:cNvSpPr>
                  <a:spLocks noChangeAspect="1"/>
                </p:cNvSpPr>
                <p:nvPr/>
              </p:nvSpPr>
              <p:spPr bwMode="auto">
                <a:xfrm>
                  <a:off x="2322" y="16375"/>
                  <a:ext cx="916" cy="831"/>
                </a:xfrm>
                <a:custGeom>
                  <a:avLst/>
                  <a:gdLst>
                    <a:gd name="T0" fmla="*/ 761 w 916"/>
                    <a:gd name="T1" fmla="*/ 254 h 831"/>
                    <a:gd name="T2" fmla="*/ 802 w 916"/>
                    <a:gd name="T3" fmla="*/ 300 h 831"/>
                    <a:gd name="T4" fmla="*/ 829 w 916"/>
                    <a:gd name="T5" fmla="*/ 353 h 831"/>
                    <a:gd name="T6" fmla="*/ 840 w 916"/>
                    <a:gd name="T7" fmla="*/ 410 h 831"/>
                    <a:gd name="T8" fmla="*/ 840 w 916"/>
                    <a:gd name="T9" fmla="*/ 470 h 831"/>
                    <a:gd name="T10" fmla="*/ 833 w 916"/>
                    <a:gd name="T11" fmla="*/ 520 h 831"/>
                    <a:gd name="T12" fmla="*/ 818 w 916"/>
                    <a:gd name="T13" fmla="*/ 562 h 831"/>
                    <a:gd name="T14" fmla="*/ 791 w 916"/>
                    <a:gd name="T15" fmla="*/ 603 h 831"/>
                    <a:gd name="T16" fmla="*/ 764 w 916"/>
                    <a:gd name="T17" fmla="*/ 637 h 831"/>
                    <a:gd name="T18" fmla="*/ 730 w 916"/>
                    <a:gd name="T19" fmla="*/ 675 h 831"/>
                    <a:gd name="T20" fmla="*/ 696 w 916"/>
                    <a:gd name="T21" fmla="*/ 706 h 831"/>
                    <a:gd name="T22" fmla="*/ 662 w 916"/>
                    <a:gd name="T23" fmla="*/ 740 h 831"/>
                    <a:gd name="T24" fmla="*/ 627 w 916"/>
                    <a:gd name="T25" fmla="*/ 774 h 831"/>
                    <a:gd name="T26" fmla="*/ 620 w 916"/>
                    <a:gd name="T27" fmla="*/ 786 h 831"/>
                    <a:gd name="T28" fmla="*/ 620 w 916"/>
                    <a:gd name="T29" fmla="*/ 797 h 831"/>
                    <a:gd name="T30" fmla="*/ 620 w 916"/>
                    <a:gd name="T31" fmla="*/ 808 h 831"/>
                    <a:gd name="T32" fmla="*/ 627 w 916"/>
                    <a:gd name="T33" fmla="*/ 820 h 831"/>
                    <a:gd name="T34" fmla="*/ 639 w 916"/>
                    <a:gd name="T35" fmla="*/ 827 h 831"/>
                    <a:gd name="T36" fmla="*/ 654 w 916"/>
                    <a:gd name="T37" fmla="*/ 831 h 831"/>
                    <a:gd name="T38" fmla="*/ 666 w 916"/>
                    <a:gd name="T39" fmla="*/ 827 h 831"/>
                    <a:gd name="T40" fmla="*/ 677 w 916"/>
                    <a:gd name="T41" fmla="*/ 820 h 831"/>
                    <a:gd name="T42" fmla="*/ 753 w 916"/>
                    <a:gd name="T43" fmla="*/ 770 h 831"/>
                    <a:gd name="T44" fmla="*/ 818 w 916"/>
                    <a:gd name="T45" fmla="*/ 706 h 831"/>
                    <a:gd name="T46" fmla="*/ 867 w 916"/>
                    <a:gd name="T47" fmla="*/ 634 h 831"/>
                    <a:gd name="T48" fmla="*/ 901 w 916"/>
                    <a:gd name="T49" fmla="*/ 550 h 831"/>
                    <a:gd name="T50" fmla="*/ 916 w 916"/>
                    <a:gd name="T51" fmla="*/ 467 h 831"/>
                    <a:gd name="T52" fmla="*/ 909 w 916"/>
                    <a:gd name="T53" fmla="*/ 379 h 831"/>
                    <a:gd name="T54" fmla="*/ 878 w 916"/>
                    <a:gd name="T55" fmla="*/ 300 h 831"/>
                    <a:gd name="T56" fmla="*/ 818 w 916"/>
                    <a:gd name="T57" fmla="*/ 227 h 831"/>
                    <a:gd name="T58" fmla="*/ 772 w 916"/>
                    <a:gd name="T59" fmla="*/ 189 h 831"/>
                    <a:gd name="T60" fmla="*/ 719 w 916"/>
                    <a:gd name="T61" fmla="*/ 159 h 831"/>
                    <a:gd name="T62" fmla="*/ 662 w 916"/>
                    <a:gd name="T63" fmla="*/ 129 h 831"/>
                    <a:gd name="T64" fmla="*/ 597 w 916"/>
                    <a:gd name="T65" fmla="*/ 102 h 831"/>
                    <a:gd name="T66" fmla="*/ 532 w 916"/>
                    <a:gd name="T67" fmla="*/ 75 h 831"/>
                    <a:gd name="T68" fmla="*/ 468 w 916"/>
                    <a:gd name="T69" fmla="*/ 56 h 831"/>
                    <a:gd name="T70" fmla="*/ 399 w 916"/>
                    <a:gd name="T71" fmla="*/ 41 h 831"/>
                    <a:gd name="T72" fmla="*/ 335 w 916"/>
                    <a:gd name="T73" fmla="*/ 26 h 831"/>
                    <a:gd name="T74" fmla="*/ 270 w 916"/>
                    <a:gd name="T75" fmla="*/ 15 h 831"/>
                    <a:gd name="T76" fmla="*/ 213 w 916"/>
                    <a:gd name="T77" fmla="*/ 7 h 831"/>
                    <a:gd name="T78" fmla="*/ 156 w 916"/>
                    <a:gd name="T79" fmla="*/ 0 h 831"/>
                    <a:gd name="T80" fmla="*/ 110 w 916"/>
                    <a:gd name="T81" fmla="*/ 0 h 831"/>
                    <a:gd name="T82" fmla="*/ 69 w 916"/>
                    <a:gd name="T83" fmla="*/ 0 h 831"/>
                    <a:gd name="T84" fmla="*/ 34 w 916"/>
                    <a:gd name="T85" fmla="*/ 0 h 831"/>
                    <a:gd name="T86" fmla="*/ 12 w 916"/>
                    <a:gd name="T87" fmla="*/ 7 h 831"/>
                    <a:gd name="T88" fmla="*/ 0 w 916"/>
                    <a:gd name="T89" fmla="*/ 15 h 831"/>
                    <a:gd name="T90" fmla="*/ 38 w 916"/>
                    <a:gd name="T91" fmla="*/ 22 h 831"/>
                    <a:gd name="T92" fmla="*/ 76 w 916"/>
                    <a:gd name="T93" fmla="*/ 26 h 831"/>
                    <a:gd name="T94" fmla="*/ 122 w 916"/>
                    <a:gd name="T95" fmla="*/ 34 h 831"/>
                    <a:gd name="T96" fmla="*/ 167 w 916"/>
                    <a:gd name="T97" fmla="*/ 41 h 831"/>
                    <a:gd name="T98" fmla="*/ 213 w 916"/>
                    <a:gd name="T99" fmla="*/ 53 h 831"/>
                    <a:gd name="T100" fmla="*/ 266 w 916"/>
                    <a:gd name="T101" fmla="*/ 60 h 831"/>
                    <a:gd name="T102" fmla="*/ 316 w 916"/>
                    <a:gd name="T103" fmla="*/ 72 h 831"/>
                    <a:gd name="T104" fmla="*/ 369 w 916"/>
                    <a:gd name="T105" fmla="*/ 83 h 831"/>
                    <a:gd name="T106" fmla="*/ 418 w 916"/>
                    <a:gd name="T107" fmla="*/ 98 h 831"/>
                    <a:gd name="T108" fmla="*/ 472 w 916"/>
                    <a:gd name="T109" fmla="*/ 113 h 831"/>
                    <a:gd name="T110" fmla="*/ 525 w 916"/>
                    <a:gd name="T111" fmla="*/ 129 h 831"/>
                    <a:gd name="T112" fmla="*/ 574 w 916"/>
                    <a:gd name="T113" fmla="*/ 148 h 831"/>
                    <a:gd name="T114" fmla="*/ 624 w 916"/>
                    <a:gd name="T115" fmla="*/ 170 h 831"/>
                    <a:gd name="T116" fmla="*/ 673 w 916"/>
                    <a:gd name="T117" fmla="*/ 197 h 831"/>
                    <a:gd name="T118" fmla="*/ 719 w 916"/>
                    <a:gd name="T119" fmla="*/ 224 h 831"/>
                    <a:gd name="T120" fmla="*/ 761 w 916"/>
                    <a:gd name="T121" fmla="*/ 254 h 8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6"/>
                    <a:gd name="T184" fmla="*/ 0 h 831"/>
                    <a:gd name="T185" fmla="*/ 916 w 916"/>
                    <a:gd name="T186" fmla="*/ 831 h 8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6" h="831">
                      <a:moveTo>
                        <a:pt x="761" y="254"/>
                      </a:moveTo>
                      <a:lnTo>
                        <a:pt x="802" y="300"/>
                      </a:lnTo>
                      <a:lnTo>
                        <a:pt x="829" y="353"/>
                      </a:lnTo>
                      <a:lnTo>
                        <a:pt x="840" y="410"/>
                      </a:lnTo>
                      <a:lnTo>
                        <a:pt x="840" y="470"/>
                      </a:lnTo>
                      <a:lnTo>
                        <a:pt x="833" y="520"/>
                      </a:lnTo>
                      <a:lnTo>
                        <a:pt x="818" y="562"/>
                      </a:lnTo>
                      <a:lnTo>
                        <a:pt x="791" y="603"/>
                      </a:lnTo>
                      <a:lnTo>
                        <a:pt x="764" y="637"/>
                      </a:lnTo>
                      <a:lnTo>
                        <a:pt x="730" y="675"/>
                      </a:lnTo>
                      <a:lnTo>
                        <a:pt x="696" y="706"/>
                      </a:lnTo>
                      <a:lnTo>
                        <a:pt x="662" y="740"/>
                      </a:lnTo>
                      <a:lnTo>
                        <a:pt x="627" y="774"/>
                      </a:lnTo>
                      <a:lnTo>
                        <a:pt x="620" y="786"/>
                      </a:lnTo>
                      <a:lnTo>
                        <a:pt x="620" y="797"/>
                      </a:lnTo>
                      <a:lnTo>
                        <a:pt x="620" y="808"/>
                      </a:lnTo>
                      <a:lnTo>
                        <a:pt x="627" y="820"/>
                      </a:lnTo>
                      <a:lnTo>
                        <a:pt x="639" y="827"/>
                      </a:lnTo>
                      <a:lnTo>
                        <a:pt x="654" y="831"/>
                      </a:lnTo>
                      <a:lnTo>
                        <a:pt x="666" y="827"/>
                      </a:lnTo>
                      <a:lnTo>
                        <a:pt x="677" y="820"/>
                      </a:lnTo>
                      <a:lnTo>
                        <a:pt x="753" y="770"/>
                      </a:lnTo>
                      <a:lnTo>
                        <a:pt x="818" y="706"/>
                      </a:lnTo>
                      <a:lnTo>
                        <a:pt x="867" y="634"/>
                      </a:lnTo>
                      <a:lnTo>
                        <a:pt x="901" y="550"/>
                      </a:lnTo>
                      <a:lnTo>
                        <a:pt x="916" y="467"/>
                      </a:lnTo>
                      <a:lnTo>
                        <a:pt x="909" y="379"/>
                      </a:lnTo>
                      <a:lnTo>
                        <a:pt x="878" y="300"/>
                      </a:lnTo>
                      <a:lnTo>
                        <a:pt x="818" y="227"/>
                      </a:lnTo>
                      <a:lnTo>
                        <a:pt x="772" y="189"/>
                      </a:lnTo>
                      <a:lnTo>
                        <a:pt x="719" y="159"/>
                      </a:lnTo>
                      <a:lnTo>
                        <a:pt x="662" y="129"/>
                      </a:lnTo>
                      <a:lnTo>
                        <a:pt x="597" y="102"/>
                      </a:lnTo>
                      <a:lnTo>
                        <a:pt x="532" y="75"/>
                      </a:lnTo>
                      <a:lnTo>
                        <a:pt x="468" y="56"/>
                      </a:lnTo>
                      <a:lnTo>
                        <a:pt x="399" y="41"/>
                      </a:lnTo>
                      <a:lnTo>
                        <a:pt x="335" y="26"/>
                      </a:lnTo>
                      <a:lnTo>
                        <a:pt x="270" y="15"/>
                      </a:lnTo>
                      <a:lnTo>
                        <a:pt x="213" y="7"/>
                      </a:lnTo>
                      <a:lnTo>
                        <a:pt x="156" y="0"/>
                      </a:lnTo>
                      <a:lnTo>
                        <a:pt x="110" y="0"/>
                      </a:lnTo>
                      <a:lnTo>
                        <a:pt x="69" y="0"/>
                      </a:lnTo>
                      <a:lnTo>
                        <a:pt x="34" y="0"/>
                      </a:lnTo>
                      <a:lnTo>
                        <a:pt x="12" y="7"/>
                      </a:lnTo>
                      <a:lnTo>
                        <a:pt x="0" y="15"/>
                      </a:lnTo>
                      <a:lnTo>
                        <a:pt x="38" y="22"/>
                      </a:lnTo>
                      <a:lnTo>
                        <a:pt x="76" y="26"/>
                      </a:lnTo>
                      <a:lnTo>
                        <a:pt x="122" y="34"/>
                      </a:lnTo>
                      <a:lnTo>
                        <a:pt x="167" y="41"/>
                      </a:lnTo>
                      <a:lnTo>
                        <a:pt x="213" y="53"/>
                      </a:lnTo>
                      <a:lnTo>
                        <a:pt x="266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8" y="98"/>
                      </a:lnTo>
                      <a:lnTo>
                        <a:pt x="472" y="113"/>
                      </a:lnTo>
                      <a:lnTo>
                        <a:pt x="525" y="129"/>
                      </a:lnTo>
                      <a:lnTo>
                        <a:pt x="574" y="148"/>
                      </a:lnTo>
                      <a:lnTo>
                        <a:pt x="624" y="170"/>
                      </a:lnTo>
                      <a:lnTo>
                        <a:pt x="673" y="197"/>
                      </a:lnTo>
                      <a:lnTo>
                        <a:pt x="719" y="224"/>
                      </a:lnTo>
                      <a:lnTo>
                        <a:pt x="761" y="254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1" name="Freeform 1260"/>
                <p:cNvSpPr>
                  <a:spLocks noChangeAspect="1"/>
                </p:cNvSpPr>
                <p:nvPr/>
              </p:nvSpPr>
              <p:spPr bwMode="auto">
                <a:xfrm>
                  <a:off x="455" y="16758"/>
                  <a:ext cx="373" cy="786"/>
                </a:xfrm>
                <a:custGeom>
                  <a:avLst/>
                  <a:gdLst>
                    <a:gd name="T0" fmla="*/ 0 w 373"/>
                    <a:gd name="T1" fmla="*/ 429 h 786"/>
                    <a:gd name="T2" fmla="*/ 0 w 373"/>
                    <a:gd name="T3" fmla="*/ 494 h 786"/>
                    <a:gd name="T4" fmla="*/ 16 w 373"/>
                    <a:gd name="T5" fmla="*/ 554 h 786"/>
                    <a:gd name="T6" fmla="*/ 42 w 373"/>
                    <a:gd name="T7" fmla="*/ 611 h 786"/>
                    <a:gd name="T8" fmla="*/ 80 w 373"/>
                    <a:gd name="T9" fmla="*/ 661 h 786"/>
                    <a:gd name="T10" fmla="*/ 126 w 373"/>
                    <a:gd name="T11" fmla="*/ 703 h 786"/>
                    <a:gd name="T12" fmla="*/ 179 w 373"/>
                    <a:gd name="T13" fmla="*/ 741 h 786"/>
                    <a:gd name="T14" fmla="*/ 240 w 373"/>
                    <a:gd name="T15" fmla="*/ 767 h 786"/>
                    <a:gd name="T16" fmla="*/ 301 w 373"/>
                    <a:gd name="T17" fmla="*/ 782 h 786"/>
                    <a:gd name="T18" fmla="*/ 320 w 373"/>
                    <a:gd name="T19" fmla="*/ 786 h 786"/>
                    <a:gd name="T20" fmla="*/ 339 w 373"/>
                    <a:gd name="T21" fmla="*/ 778 h 786"/>
                    <a:gd name="T22" fmla="*/ 354 w 373"/>
                    <a:gd name="T23" fmla="*/ 767 h 786"/>
                    <a:gd name="T24" fmla="*/ 361 w 373"/>
                    <a:gd name="T25" fmla="*/ 752 h 786"/>
                    <a:gd name="T26" fmla="*/ 361 w 373"/>
                    <a:gd name="T27" fmla="*/ 733 h 786"/>
                    <a:gd name="T28" fmla="*/ 358 w 373"/>
                    <a:gd name="T29" fmla="*/ 714 h 786"/>
                    <a:gd name="T30" fmla="*/ 346 w 373"/>
                    <a:gd name="T31" fmla="*/ 699 h 786"/>
                    <a:gd name="T32" fmla="*/ 327 w 373"/>
                    <a:gd name="T33" fmla="*/ 691 h 786"/>
                    <a:gd name="T34" fmla="*/ 266 w 373"/>
                    <a:gd name="T35" fmla="*/ 668 h 786"/>
                    <a:gd name="T36" fmla="*/ 209 w 373"/>
                    <a:gd name="T37" fmla="*/ 638 h 786"/>
                    <a:gd name="T38" fmla="*/ 164 w 373"/>
                    <a:gd name="T39" fmla="*/ 596 h 786"/>
                    <a:gd name="T40" fmla="*/ 130 w 373"/>
                    <a:gd name="T41" fmla="*/ 551 h 786"/>
                    <a:gd name="T42" fmla="*/ 107 w 373"/>
                    <a:gd name="T43" fmla="*/ 494 h 786"/>
                    <a:gd name="T44" fmla="*/ 95 w 373"/>
                    <a:gd name="T45" fmla="*/ 433 h 786"/>
                    <a:gd name="T46" fmla="*/ 95 w 373"/>
                    <a:gd name="T47" fmla="*/ 368 h 786"/>
                    <a:gd name="T48" fmla="*/ 114 w 373"/>
                    <a:gd name="T49" fmla="*/ 300 h 786"/>
                    <a:gd name="T50" fmla="*/ 137 w 373"/>
                    <a:gd name="T51" fmla="*/ 251 h 786"/>
                    <a:gd name="T52" fmla="*/ 168 w 373"/>
                    <a:gd name="T53" fmla="*/ 205 h 786"/>
                    <a:gd name="T54" fmla="*/ 202 w 373"/>
                    <a:gd name="T55" fmla="*/ 163 h 786"/>
                    <a:gd name="T56" fmla="*/ 240 w 373"/>
                    <a:gd name="T57" fmla="*/ 125 h 786"/>
                    <a:gd name="T58" fmla="*/ 274 w 373"/>
                    <a:gd name="T59" fmla="*/ 91 h 786"/>
                    <a:gd name="T60" fmla="*/ 312 w 373"/>
                    <a:gd name="T61" fmla="*/ 61 h 786"/>
                    <a:gd name="T62" fmla="*/ 346 w 373"/>
                    <a:gd name="T63" fmla="*/ 30 h 786"/>
                    <a:gd name="T64" fmla="*/ 373 w 373"/>
                    <a:gd name="T65" fmla="*/ 4 h 786"/>
                    <a:gd name="T66" fmla="*/ 346 w 373"/>
                    <a:gd name="T67" fmla="*/ 0 h 786"/>
                    <a:gd name="T68" fmla="*/ 304 w 373"/>
                    <a:gd name="T69" fmla="*/ 19 h 786"/>
                    <a:gd name="T70" fmla="*/ 247 w 373"/>
                    <a:gd name="T71" fmla="*/ 61 h 786"/>
                    <a:gd name="T72" fmla="*/ 183 w 373"/>
                    <a:gd name="T73" fmla="*/ 118 h 786"/>
                    <a:gd name="T74" fmla="*/ 122 w 373"/>
                    <a:gd name="T75" fmla="*/ 190 h 786"/>
                    <a:gd name="T76" fmla="*/ 65 w 373"/>
                    <a:gd name="T77" fmla="*/ 266 h 786"/>
                    <a:gd name="T78" fmla="*/ 23 w 373"/>
                    <a:gd name="T79" fmla="*/ 349 h 786"/>
                    <a:gd name="T80" fmla="*/ 0 w 373"/>
                    <a:gd name="T81" fmla="*/ 429 h 78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6"/>
                    <a:gd name="T125" fmla="*/ 373 w 373"/>
                    <a:gd name="T126" fmla="*/ 786 h 78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6">
                      <a:moveTo>
                        <a:pt x="0" y="429"/>
                      </a:moveTo>
                      <a:lnTo>
                        <a:pt x="0" y="494"/>
                      </a:lnTo>
                      <a:lnTo>
                        <a:pt x="16" y="554"/>
                      </a:lnTo>
                      <a:lnTo>
                        <a:pt x="42" y="611"/>
                      </a:lnTo>
                      <a:lnTo>
                        <a:pt x="80" y="661"/>
                      </a:lnTo>
                      <a:lnTo>
                        <a:pt x="126" y="703"/>
                      </a:lnTo>
                      <a:lnTo>
                        <a:pt x="179" y="741"/>
                      </a:lnTo>
                      <a:lnTo>
                        <a:pt x="240" y="767"/>
                      </a:lnTo>
                      <a:lnTo>
                        <a:pt x="301" y="782"/>
                      </a:lnTo>
                      <a:lnTo>
                        <a:pt x="320" y="786"/>
                      </a:lnTo>
                      <a:lnTo>
                        <a:pt x="339" y="778"/>
                      </a:lnTo>
                      <a:lnTo>
                        <a:pt x="354" y="767"/>
                      </a:lnTo>
                      <a:lnTo>
                        <a:pt x="361" y="752"/>
                      </a:lnTo>
                      <a:lnTo>
                        <a:pt x="361" y="733"/>
                      </a:lnTo>
                      <a:lnTo>
                        <a:pt x="358" y="714"/>
                      </a:lnTo>
                      <a:lnTo>
                        <a:pt x="346" y="699"/>
                      </a:lnTo>
                      <a:lnTo>
                        <a:pt x="327" y="691"/>
                      </a:lnTo>
                      <a:lnTo>
                        <a:pt x="266" y="668"/>
                      </a:lnTo>
                      <a:lnTo>
                        <a:pt x="209" y="638"/>
                      </a:lnTo>
                      <a:lnTo>
                        <a:pt x="164" y="596"/>
                      </a:lnTo>
                      <a:lnTo>
                        <a:pt x="130" y="551"/>
                      </a:lnTo>
                      <a:lnTo>
                        <a:pt x="107" y="494"/>
                      </a:lnTo>
                      <a:lnTo>
                        <a:pt x="95" y="433"/>
                      </a:lnTo>
                      <a:lnTo>
                        <a:pt x="95" y="368"/>
                      </a:lnTo>
                      <a:lnTo>
                        <a:pt x="114" y="300"/>
                      </a:lnTo>
                      <a:lnTo>
                        <a:pt x="137" y="251"/>
                      </a:lnTo>
                      <a:lnTo>
                        <a:pt x="168" y="205"/>
                      </a:lnTo>
                      <a:lnTo>
                        <a:pt x="202" y="163"/>
                      </a:lnTo>
                      <a:lnTo>
                        <a:pt x="240" y="125"/>
                      </a:lnTo>
                      <a:lnTo>
                        <a:pt x="274" y="91"/>
                      </a:lnTo>
                      <a:lnTo>
                        <a:pt x="312" y="61"/>
                      </a:lnTo>
                      <a:lnTo>
                        <a:pt x="346" y="30"/>
                      </a:lnTo>
                      <a:lnTo>
                        <a:pt x="373" y="4"/>
                      </a:lnTo>
                      <a:lnTo>
                        <a:pt x="346" y="0"/>
                      </a:lnTo>
                      <a:lnTo>
                        <a:pt x="304" y="19"/>
                      </a:lnTo>
                      <a:lnTo>
                        <a:pt x="247" y="61"/>
                      </a:lnTo>
                      <a:lnTo>
                        <a:pt x="183" y="118"/>
                      </a:lnTo>
                      <a:lnTo>
                        <a:pt x="122" y="190"/>
                      </a:lnTo>
                      <a:lnTo>
                        <a:pt x="65" y="266"/>
                      </a:lnTo>
                      <a:lnTo>
                        <a:pt x="23" y="349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2" name="Freeform 1261"/>
                <p:cNvSpPr>
                  <a:spLocks noChangeAspect="1"/>
                </p:cNvSpPr>
                <p:nvPr/>
              </p:nvSpPr>
              <p:spPr bwMode="auto">
                <a:xfrm>
                  <a:off x="3079" y="16318"/>
                  <a:ext cx="798" cy="1025"/>
                </a:xfrm>
                <a:custGeom>
                  <a:avLst/>
                  <a:gdLst>
                    <a:gd name="T0" fmla="*/ 673 w 798"/>
                    <a:gd name="T1" fmla="*/ 410 h 1025"/>
                    <a:gd name="T2" fmla="*/ 711 w 798"/>
                    <a:gd name="T3" fmla="*/ 474 h 1025"/>
                    <a:gd name="T4" fmla="*/ 730 w 798"/>
                    <a:gd name="T5" fmla="*/ 543 h 1025"/>
                    <a:gd name="T6" fmla="*/ 718 w 798"/>
                    <a:gd name="T7" fmla="*/ 619 h 1025"/>
                    <a:gd name="T8" fmla="*/ 677 w 798"/>
                    <a:gd name="T9" fmla="*/ 691 h 1025"/>
                    <a:gd name="T10" fmla="*/ 612 w 798"/>
                    <a:gd name="T11" fmla="*/ 755 h 1025"/>
                    <a:gd name="T12" fmla="*/ 540 w 798"/>
                    <a:gd name="T13" fmla="*/ 812 h 1025"/>
                    <a:gd name="T14" fmla="*/ 464 w 798"/>
                    <a:gd name="T15" fmla="*/ 873 h 1025"/>
                    <a:gd name="T16" fmla="*/ 418 w 798"/>
                    <a:gd name="T17" fmla="*/ 919 h 1025"/>
                    <a:gd name="T18" fmla="*/ 403 w 798"/>
                    <a:gd name="T19" fmla="*/ 949 h 1025"/>
                    <a:gd name="T20" fmla="*/ 391 w 798"/>
                    <a:gd name="T21" fmla="*/ 979 h 1025"/>
                    <a:gd name="T22" fmla="*/ 395 w 798"/>
                    <a:gd name="T23" fmla="*/ 1010 h 1025"/>
                    <a:gd name="T24" fmla="*/ 422 w 798"/>
                    <a:gd name="T25" fmla="*/ 1025 h 1025"/>
                    <a:gd name="T26" fmla="*/ 452 w 798"/>
                    <a:gd name="T27" fmla="*/ 1021 h 1025"/>
                    <a:gd name="T28" fmla="*/ 502 w 798"/>
                    <a:gd name="T29" fmla="*/ 968 h 1025"/>
                    <a:gd name="T30" fmla="*/ 585 w 798"/>
                    <a:gd name="T31" fmla="*/ 888 h 1025"/>
                    <a:gd name="T32" fmla="*/ 673 w 798"/>
                    <a:gd name="T33" fmla="*/ 812 h 1025"/>
                    <a:gd name="T34" fmla="*/ 749 w 798"/>
                    <a:gd name="T35" fmla="*/ 725 h 1025"/>
                    <a:gd name="T36" fmla="*/ 794 w 798"/>
                    <a:gd name="T37" fmla="*/ 619 h 1025"/>
                    <a:gd name="T38" fmla="*/ 787 w 798"/>
                    <a:gd name="T39" fmla="*/ 505 h 1025"/>
                    <a:gd name="T40" fmla="*/ 737 w 798"/>
                    <a:gd name="T41" fmla="*/ 398 h 1025"/>
                    <a:gd name="T42" fmla="*/ 654 w 798"/>
                    <a:gd name="T43" fmla="*/ 311 h 1025"/>
                    <a:gd name="T44" fmla="*/ 574 w 798"/>
                    <a:gd name="T45" fmla="*/ 246 h 1025"/>
                    <a:gd name="T46" fmla="*/ 494 w 798"/>
                    <a:gd name="T47" fmla="*/ 197 h 1025"/>
                    <a:gd name="T48" fmla="*/ 410 w 798"/>
                    <a:gd name="T49" fmla="*/ 144 h 1025"/>
                    <a:gd name="T50" fmla="*/ 319 w 798"/>
                    <a:gd name="T51" fmla="*/ 94 h 1025"/>
                    <a:gd name="T52" fmla="*/ 235 w 798"/>
                    <a:gd name="T53" fmla="*/ 53 h 1025"/>
                    <a:gd name="T54" fmla="*/ 152 w 798"/>
                    <a:gd name="T55" fmla="*/ 22 h 1025"/>
                    <a:gd name="T56" fmla="*/ 80 w 798"/>
                    <a:gd name="T57" fmla="*/ 3 h 1025"/>
                    <a:gd name="T58" fmla="*/ 23 w 798"/>
                    <a:gd name="T59" fmla="*/ 3 h 1025"/>
                    <a:gd name="T60" fmla="*/ 26 w 798"/>
                    <a:gd name="T61" fmla="*/ 19 h 1025"/>
                    <a:gd name="T62" fmla="*/ 91 w 798"/>
                    <a:gd name="T63" fmla="*/ 45 h 1025"/>
                    <a:gd name="T64" fmla="*/ 167 w 798"/>
                    <a:gd name="T65" fmla="*/ 79 h 1025"/>
                    <a:gd name="T66" fmla="*/ 255 w 798"/>
                    <a:gd name="T67" fmla="*/ 121 h 1025"/>
                    <a:gd name="T68" fmla="*/ 346 w 798"/>
                    <a:gd name="T69" fmla="*/ 170 h 1025"/>
                    <a:gd name="T70" fmla="*/ 437 w 798"/>
                    <a:gd name="T71" fmla="*/ 227 h 1025"/>
                    <a:gd name="T72" fmla="*/ 528 w 798"/>
                    <a:gd name="T73" fmla="*/ 288 h 1025"/>
                    <a:gd name="T74" fmla="*/ 608 w 798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8"/>
                    <a:gd name="T115" fmla="*/ 0 h 1025"/>
                    <a:gd name="T116" fmla="*/ 798 w 798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8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6" y="440"/>
                      </a:lnTo>
                      <a:lnTo>
                        <a:pt x="711" y="474"/>
                      </a:lnTo>
                      <a:lnTo>
                        <a:pt x="726" y="508"/>
                      </a:lnTo>
                      <a:lnTo>
                        <a:pt x="730" y="543"/>
                      </a:lnTo>
                      <a:lnTo>
                        <a:pt x="730" y="581"/>
                      </a:lnTo>
                      <a:lnTo>
                        <a:pt x="718" y="619"/>
                      </a:lnTo>
                      <a:lnTo>
                        <a:pt x="703" y="653"/>
                      </a:lnTo>
                      <a:lnTo>
                        <a:pt x="677" y="691"/>
                      </a:lnTo>
                      <a:lnTo>
                        <a:pt x="646" y="725"/>
                      </a:lnTo>
                      <a:lnTo>
                        <a:pt x="612" y="755"/>
                      </a:lnTo>
                      <a:lnTo>
                        <a:pt x="574" y="786"/>
                      </a:lnTo>
                      <a:lnTo>
                        <a:pt x="540" y="812"/>
                      </a:lnTo>
                      <a:lnTo>
                        <a:pt x="502" y="843"/>
                      </a:lnTo>
                      <a:lnTo>
                        <a:pt x="464" y="873"/>
                      </a:lnTo>
                      <a:lnTo>
                        <a:pt x="429" y="907"/>
                      </a:lnTo>
                      <a:lnTo>
                        <a:pt x="418" y="919"/>
                      </a:lnTo>
                      <a:lnTo>
                        <a:pt x="410" y="934"/>
                      </a:lnTo>
                      <a:lnTo>
                        <a:pt x="403" y="949"/>
                      </a:lnTo>
                      <a:lnTo>
                        <a:pt x="395" y="964"/>
                      </a:lnTo>
                      <a:lnTo>
                        <a:pt x="391" y="979"/>
                      </a:lnTo>
                      <a:lnTo>
                        <a:pt x="391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52" y="1021"/>
                      </a:lnTo>
                      <a:lnTo>
                        <a:pt x="464" y="1010"/>
                      </a:lnTo>
                      <a:lnTo>
                        <a:pt x="502" y="968"/>
                      </a:lnTo>
                      <a:lnTo>
                        <a:pt x="543" y="926"/>
                      </a:lnTo>
                      <a:lnTo>
                        <a:pt x="585" y="888"/>
                      </a:lnTo>
                      <a:lnTo>
                        <a:pt x="631" y="850"/>
                      </a:lnTo>
                      <a:lnTo>
                        <a:pt x="673" y="812"/>
                      </a:lnTo>
                      <a:lnTo>
                        <a:pt x="711" y="770"/>
                      </a:lnTo>
                      <a:lnTo>
                        <a:pt x="749" y="725"/>
                      </a:lnTo>
                      <a:lnTo>
                        <a:pt x="775" y="675"/>
                      </a:lnTo>
                      <a:lnTo>
                        <a:pt x="794" y="619"/>
                      </a:lnTo>
                      <a:lnTo>
                        <a:pt x="798" y="562"/>
                      </a:lnTo>
                      <a:lnTo>
                        <a:pt x="787" y="505"/>
                      </a:lnTo>
                      <a:lnTo>
                        <a:pt x="768" y="451"/>
                      </a:lnTo>
                      <a:lnTo>
                        <a:pt x="737" y="398"/>
                      </a:lnTo>
                      <a:lnTo>
                        <a:pt x="699" y="353"/>
                      </a:lnTo>
                      <a:lnTo>
                        <a:pt x="654" y="311"/>
                      </a:lnTo>
                      <a:lnTo>
                        <a:pt x="608" y="273"/>
                      </a:lnTo>
                      <a:lnTo>
                        <a:pt x="574" y="246"/>
                      </a:lnTo>
                      <a:lnTo>
                        <a:pt x="536" y="224"/>
                      </a:lnTo>
                      <a:lnTo>
                        <a:pt x="494" y="197"/>
                      </a:lnTo>
                      <a:lnTo>
                        <a:pt x="452" y="170"/>
                      </a:lnTo>
                      <a:lnTo>
                        <a:pt x="410" y="144"/>
                      </a:lnTo>
                      <a:lnTo>
                        <a:pt x="365" y="117"/>
                      </a:lnTo>
                      <a:lnTo>
                        <a:pt x="319" y="94"/>
                      </a:lnTo>
                      <a:lnTo>
                        <a:pt x="277" y="72"/>
                      </a:lnTo>
                      <a:lnTo>
                        <a:pt x="235" y="53"/>
                      </a:lnTo>
                      <a:lnTo>
                        <a:pt x="194" y="34"/>
                      </a:lnTo>
                      <a:lnTo>
                        <a:pt x="152" y="22"/>
                      </a:lnTo>
                      <a:lnTo>
                        <a:pt x="114" y="11"/>
                      </a:lnTo>
                      <a:lnTo>
                        <a:pt x="80" y="3"/>
                      </a:lnTo>
                      <a:lnTo>
                        <a:pt x="49" y="0"/>
                      </a:lnTo>
                      <a:lnTo>
                        <a:pt x="23" y="3"/>
                      </a:lnTo>
                      <a:lnTo>
                        <a:pt x="0" y="11"/>
                      </a:lnTo>
                      <a:lnTo>
                        <a:pt x="26" y="19"/>
                      </a:lnTo>
                      <a:lnTo>
                        <a:pt x="57" y="30"/>
                      </a:lnTo>
                      <a:lnTo>
                        <a:pt x="91" y="45"/>
                      </a:lnTo>
                      <a:lnTo>
                        <a:pt x="125" y="60"/>
                      </a:lnTo>
                      <a:lnTo>
                        <a:pt x="167" y="79"/>
                      </a:lnTo>
                      <a:lnTo>
                        <a:pt x="209" y="98"/>
                      </a:lnTo>
                      <a:lnTo>
                        <a:pt x="255" y="121"/>
                      </a:lnTo>
                      <a:lnTo>
                        <a:pt x="300" y="144"/>
                      </a:lnTo>
                      <a:lnTo>
                        <a:pt x="346" y="170"/>
                      </a:lnTo>
                      <a:lnTo>
                        <a:pt x="391" y="197"/>
                      </a:lnTo>
                      <a:lnTo>
                        <a:pt x="437" y="227"/>
                      </a:lnTo>
                      <a:lnTo>
                        <a:pt x="483" y="258"/>
                      </a:lnTo>
                      <a:lnTo>
                        <a:pt x="528" y="288"/>
                      </a:lnTo>
                      <a:lnTo>
                        <a:pt x="570" y="319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3" name="Freeform 1262"/>
                <p:cNvSpPr>
                  <a:spLocks noChangeAspect="1"/>
                </p:cNvSpPr>
                <p:nvPr/>
              </p:nvSpPr>
              <p:spPr bwMode="auto">
                <a:xfrm>
                  <a:off x="2197" y="17517"/>
                  <a:ext cx="270" cy="619"/>
                </a:xfrm>
                <a:custGeom>
                  <a:avLst/>
                  <a:gdLst>
                    <a:gd name="T0" fmla="*/ 102 w 270"/>
                    <a:gd name="T1" fmla="*/ 46 h 619"/>
                    <a:gd name="T2" fmla="*/ 95 w 270"/>
                    <a:gd name="T3" fmla="*/ 27 h 619"/>
                    <a:gd name="T4" fmla="*/ 83 w 270"/>
                    <a:gd name="T5" fmla="*/ 12 h 619"/>
                    <a:gd name="T6" fmla="*/ 64 w 270"/>
                    <a:gd name="T7" fmla="*/ 4 h 619"/>
                    <a:gd name="T8" fmla="*/ 45 w 270"/>
                    <a:gd name="T9" fmla="*/ 0 h 619"/>
                    <a:gd name="T10" fmla="*/ 26 w 270"/>
                    <a:gd name="T11" fmla="*/ 8 h 619"/>
                    <a:gd name="T12" fmla="*/ 11 w 270"/>
                    <a:gd name="T13" fmla="*/ 19 h 619"/>
                    <a:gd name="T14" fmla="*/ 0 w 270"/>
                    <a:gd name="T15" fmla="*/ 38 h 619"/>
                    <a:gd name="T16" fmla="*/ 0 w 270"/>
                    <a:gd name="T17" fmla="*/ 57 h 619"/>
                    <a:gd name="T18" fmla="*/ 19 w 270"/>
                    <a:gd name="T19" fmla="*/ 141 h 619"/>
                    <a:gd name="T20" fmla="*/ 49 w 270"/>
                    <a:gd name="T21" fmla="*/ 236 h 619"/>
                    <a:gd name="T22" fmla="*/ 87 w 270"/>
                    <a:gd name="T23" fmla="*/ 331 h 619"/>
                    <a:gd name="T24" fmla="*/ 133 w 270"/>
                    <a:gd name="T25" fmla="*/ 422 h 619"/>
                    <a:gd name="T26" fmla="*/ 178 w 270"/>
                    <a:gd name="T27" fmla="*/ 502 h 619"/>
                    <a:gd name="T28" fmla="*/ 220 w 270"/>
                    <a:gd name="T29" fmla="*/ 566 h 619"/>
                    <a:gd name="T30" fmla="*/ 251 w 270"/>
                    <a:gd name="T31" fmla="*/ 608 h 619"/>
                    <a:gd name="T32" fmla="*/ 270 w 270"/>
                    <a:gd name="T33" fmla="*/ 619 h 619"/>
                    <a:gd name="T34" fmla="*/ 262 w 270"/>
                    <a:gd name="T35" fmla="*/ 578 h 619"/>
                    <a:gd name="T36" fmla="*/ 243 w 270"/>
                    <a:gd name="T37" fmla="*/ 525 h 619"/>
                    <a:gd name="T38" fmla="*/ 220 w 270"/>
                    <a:gd name="T39" fmla="*/ 456 h 619"/>
                    <a:gd name="T40" fmla="*/ 194 w 270"/>
                    <a:gd name="T41" fmla="*/ 376 h 619"/>
                    <a:gd name="T42" fmla="*/ 167 w 270"/>
                    <a:gd name="T43" fmla="*/ 293 h 619"/>
                    <a:gd name="T44" fmla="*/ 140 w 270"/>
                    <a:gd name="T45" fmla="*/ 209 h 619"/>
                    <a:gd name="T46" fmla="*/ 118 w 270"/>
                    <a:gd name="T47" fmla="*/ 126 h 619"/>
                    <a:gd name="T48" fmla="*/ 102 w 270"/>
                    <a:gd name="T49" fmla="*/ 46 h 6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619"/>
                    <a:gd name="T77" fmla="*/ 270 w 270"/>
                    <a:gd name="T78" fmla="*/ 619 h 6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619">
                      <a:moveTo>
                        <a:pt x="102" y="46"/>
                      </a:moveTo>
                      <a:lnTo>
                        <a:pt x="95" y="27"/>
                      </a:lnTo>
                      <a:lnTo>
                        <a:pt x="83" y="12"/>
                      </a:lnTo>
                      <a:lnTo>
                        <a:pt x="64" y="4"/>
                      </a:lnTo>
                      <a:lnTo>
                        <a:pt x="45" y="0"/>
                      </a:lnTo>
                      <a:lnTo>
                        <a:pt x="26" y="8"/>
                      </a:lnTo>
                      <a:lnTo>
                        <a:pt x="11" y="19"/>
                      </a:lnTo>
                      <a:lnTo>
                        <a:pt x="0" y="38"/>
                      </a:lnTo>
                      <a:lnTo>
                        <a:pt x="0" y="57"/>
                      </a:lnTo>
                      <a:lnTo>
                        <a:pt x="19" y="141"/>
                      </a:lnTo>
                      <a:lnTo>
                        <a:pt x="49" y="236"/>
                      </a:lnTo>
                      <a:lnTo>
                        <a:pt x="87" y="331"/>
                      </a:lnTo>
                      <a:lnTo>
                        <a:pt x="133" y="422"/>
                      </a:lnTo>
                      <a:lnTo>
                        <a:pt x="178" y="502"/>
                      </a:lnTo>
                      <a:lnTo>
                        <a:pt x="220" y="566"/>
                      </a:lnTo>
                      <a:lnTo>
                        <a:pt x="251" y="608"/>
                      </a:lnTo>
                      <a:lnTo>
                        <a:pt x="270" y="619"/>
                      </a:lnTo>
                      <a:lnTo>
                        <a:pt x="262" y="578"/>
                      </a:lnTo>
                      <a:lnTo>
                        <a:pt x="243" y="525"/>
                      </a:lnTo>
                      <a:lnTo>
                        <a:pt x="220" y="456"/>
                      </a:lnTo>
                      <a:lnTo>
                        <a:pt x="194" y="376"/>
                      </a:lnTo>
                      <a:lnTo>
                        <a:pt x="167" y="293"/>
                      </a:lnTo>
                      <a:lnTo>
                        <a:pt x="140" y="209"/>
                      </a:lnTo>
                      <a:lnTo>
                        <a:pt x="118" y="126"/>
                      </a:lnTo>
                      <a:lnTo>
                        <a:pt x="10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4" name="Freeform 1263"/>
                <p:cNvSpPr>
                  <a:spLocks noChangeAspect="1"/>
                </p:cNvSpPr>
                <p:nvPr/>
              </p:nvSpPr>
              <p:spPr bwMode="auto">
                <a:xfrm>
                  <a:off x="2079" y="17187"/>
                  <a:ext cx="140" cy="312"/>
                </a:xfrm>
                <a:custGeom>
                  <a:avLst/>
                  <a:gdLst>
                    <a:gd name="T0" fmla="*/ 72 w 140"/>
                    <a:gd name="T1" fmla="*/ 34 h 312"/>
                    <a:gd name="T2" fmla="*/ 68 w 140"/>
                    <a:gd name="T3" fmla="*/ 19 h 312"/>
                    <a:gd name="T4" fmla="*/ 57 w 140"/>
                    <a:gd name="T5" fmla="*/ 8 h 312"/>
                    <a:gd name="T6" fmla="*/ 45 w 140"/>
                    <a:gd name="T7" fmla="*/ 0 h 312"/>
                    <a:gd name="T8" fmla="*/ 30 w 140"/>
                    <a:gd name="T9" fmla="*/ 0 h 312"/>
                    <a:gd name="T10" fmla="*/ 19 w 140"/>
                    <a:gd name="T11" fmla="*/ 4 h 312"/>
                    <a:gd name="T12" fmla="*/ 7 w 140"/>
                    <a:gd name="T13" fmla="*/ 12 h 312"/>
                    <a:gd name="T14" fmla="*/ 0 w 140"/>
                    <a:gd name="T15" fmla="*/ 23 h 312"/>
                    <a:gd name="T16" fmla="*/ 0 w 140"/>
                    <a:gd name="T17" fmla="*/ 38 h 312"/>
                    <a:gd name="T18" fmla="*/ 0 w 140"/>
                    <a:gd name="T19" fmla="*/ 80 h 312"/>
                    <a:gd name="T20" fmla="*/ 11 w 140"/>
                    <a:gd name="T21" fmla="*/ 125 h 312"/>
                    <a:gd name="T22" fmla="*/ 26 w 140"/>
                    <a:gd name="T23" fmla="*/ 171 h 312"/>
                    <a:gd name="T24" fmla="*/ 45 w 140"/>
                    <a:gd name="T25" fmla="*/ 217 h 312"/>
                    <a:gd name="T26" fmla="*/ 68 w 140"/>
                    <a:gd name="T27" fmla="*/ 258 h 312"/>
                    <a:gd name="T28" fmla="*/ 91 w 140"/>
                    <a:gd name="T29" fmla="*/ 289 h 312"/>
                    <a:gd name="T30" fmla="*/ 118 w 140"/>
                    <a:gd name="T31" fmla="*/ 308 h 312"/>
                    <a:gd name="T32" fmla="*/ 137 w 140"/>
                    <a:gd name="T33" fmla="*/ 312 h 312"/>
                    <a:gd name="T34" fmla="*/ 140 w 140"/>
                    <a:gd name="T35" fmla="*/ 251 h 312"/>
                    <a:gd name="T36" fmla="*/ 121 w 140"/>
                    <a:gd name="T37" fmla="*/ 179 h 312"/>
                    <a:gd name="T38" fmla="*/ 99 w 140"/>
                    <a:gd name="T39" fmla="*/ 106 h 312"/>
                    <a:gd name="T40" fmla="*/ 72 w 140"/>
                    <a:gd name="T41" fmla="*/ 34 h 3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0"/>
                    <a:gd name="T64" fmla="*/ 0 h 312"/>
                    <a:gd name="T65" fmla="*/ 140 w 140"/>
                    <a:gd name="T66" fmla="*/ 312 h 3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0" h="312">
                      <a:moveTo>
                        <a:pt x="72" y="34"/>
                      </a:moveTo>
                      <a:lnTo>
                        <a:pt x="68" y="19"/>
                      </a:lnTo>
                      <a:lnTo>
                        <a:pt x="57" y="8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19" y="4"/>
                      </a:lnTo>
                      <a:lnTo>
                        <a:pt x="7" y="12"/>
                      </a:lnTo>
                      <a:lnTo>
                        <a:pt x="0" y="23"/>
                      </a:lnTo>
                      <a:lnTo>
                        <a:pt x="0" y="38"/>
                      </a:lnTo>
                      <a:lnTo>
                        <a:pt x="0" y="80"/>
                      </a:lnTo>
                      <a:lnTo>
                        <a:pt x="11" y="125"/>
                      </a:lnTo>
                      <a:lnTo>
                        <a:pt x="26" y="171"/>
                      </a:lnTo>
                      <a:lnTo>
                        <a:pt x="45" y="217"/>
                      </a:lnTo>
                      <a:lnTo>
                        <a:pt x="68" y="258"/>
                      </a:lnTo>
                      <a:lnTo>
                        <a:pt x="91" y="289"/>
                      </a:lnTo>
                      <a:lnTo>
                        <a:pt x="118" y="308"/>
                      </a:lnTo>
                      <a:lnTo>
                        <a:pt x="137" y="312"/>
                      </a:lnTo>
                      <a:lnTo>
                        <a:pt x="140" y="251"/>
                      </a:lnTo>
                      <a:lnTo>
                        <a:pt x="121" y="179"/>
                      </a:lnTo>
                      <a:lnTo>
                        <a:pt x="99" y="106"/>
                      </a:lnTo>
                      <a:lnTo>
                        <a:pt x="7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5" name="Freeform 1264"/>
                <p:cNvSpPr>
                  <a:spLocks noChangeAspect="1"/>
                </p:cNvSpPr>
                <p:nvPr/>
              </p:nvSpPr>
              <p:spPr bwMode="auto">
                <a:xfrm>
                  <a:off x="1965" y="16959"/>
                  <a:ext cx="121" cy="179"/>
                </a:xfrm>
                <a:custGeom>
                  <a:avLst/>
                  <a:gdLst>
                    <a:gd name="T0" fmla="*/ 64 w 121"/>
                    <a:gd name="T1" fmla="*/ 23 h 179"/>
                    <a:gd name="T2" fmla="*/ 64 w 121"/>
                    <a:gd name="T3" fmla="*/ 27 h 179"/>
                    <a:gd name="T4" fmla="*/ 64 w 121"/>
                    <a:gd name="T5" fmla="*/ 27 h 179"/>
                    <a:gd name="T6" fmla="*/ 64 w 121"/>
                    <a:gd name="T7" fmla="*/ 27 h 179"/>
                    <a:gd name="T8" fmla="*/ 64 w 121"/>
                    <a:gd name="T9" fmla="*/ 27 h 179"/>
                    <a:gd name="T10" fmla="*/ 61 w 121"/>
                    <a:gd name="T11" fmla="*/ 15 h 179"/>
                    <a:gd name="T12" fmla="*/ 49 w 121"/>
                    <a:gd name="T13" fmla="*/ 4 h 179"/>
                    <a:gd name="T14" fmla="*/ 38 w 121"/>
                    <a:gd name="T15" fmla="*/ 0 h 179"/>
                    <a:gd name="T16" fmla="*/ 23 w 121"/>
                    <a:gd name="T17" fmla="*/ 0 h 179"/>
                    <a:gd name="T18" fmla="*/ 11 w 121"/>
                    <a:gd name="T19" fmla="*/ 4 h 179"/>
                    <a:gd name="T20" fmla="*/ 4 w 121"/>
                    <a:gd name="T21" fmla="*/ 15 h 179"/>
                    <a:gd name="T22" fmla="*/ 0 w 121"/>
                    <a:gd name="T23" fmla="*/ 27 h 179"/>
                    <a:gd name="T24" fmla="*/ 0 w 121"/>
                    <a:gd name="T25" fmla="*/ 38 h 179"/>
                    <a:gd name="T26" fmla="*/ 4 w 121"/>
                    <a:gd name="T27" fmla="*/ 57 h 179"/>
                    <a:gd name="T28" fmla="*/ 11 w 121"/>
                    <a:gd name="T29" fmla="*/ 80 h 179"/>
                    <a:gd name="T30" fmla="*/ 26 w 121"/>
                    <a:gd name="T31" fmla="*/ 107 h 179"/>
                    <a:gd name="T32" fmla="*/ 45 w 121"/>
                    <a:gd name="T33" fmla="*/ 129 h 179"/>
                    <a:gd name="T34" fmla="*/ 64 w 121"/>
                    <a:gd name="T35" fmla="*/ 152 h 179"/>
                    <a:gd name="T36" fmla="*/ 87 w 121"/>
                    <a:gd name="T37" fmla="*/ 167 h 179"/>
                    <a:gd name="T38" fmla="*/ 106 w 121"/>
                    <a:gd name="T39" fmla="*/ 179 h 179"/>
                    <a:gd name="T40" fmla="*/ 121 w 121"/>
                    <a:gd name="T41" fmla="*/ 179 h 179"/>
                    <a:gd name="T42" fmla="*/ 118 w 121"/>
                    <a:gd name="T43" fmla="*/ 141 h 179"/>
                    <a:gd name="T44" fmla="*/ 102 w 121"/>
                    <a:gd name="T45" fmla="*/ 95 h 179"/>
                    <a:gd name="T46" fmla="*/ 80 w 121"/>
                    <a:gd name="T47" fmla="*/ 53 h 179"/>
                    <a:gd name="T48" fmla="*/ 64 w 121"/>
                    <a:gd name="T49" fmla="*/ 23 h 17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1"/>
                    <a:gd name="T76" fmla="*/ 0 h 179"/>
                    <a:gd name="T77" fmla="*/ 121 w 121"/>
                    <a:gd name="T78" fmla="*/ 179 h 17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1" h="179">
                      <a:moveTo>
                        <a:pt x="64" y="23"/>
                      </a:moveTo>
                      <a:lnTo>
                        <a:pt x="64" y="27"/>
                      </a:lnTo>
                      <a:lnTo>
                        <a:pt x="61" y="15"/>
                      </a:lnTo>
                      <a:lnTo>
                        <a:pt x="49" y="4"/>
                      </a:lnTo>
                      <a:lnTo>
                        <a:pt x="38" y="0"/>
                      </a:lnTo>
                      <a:lnTo>
                        <a:pt x="23" y="0"/>
                      </a:lnTo>
                      <a:lnTo>
                        <a:pt x="11" y="4"/>
                      </a:lnTo>
                      <a:lnTo>
                        <a:pt x="4" y="15"/>
                      </a:lnTo>
                      <a:lnTo>
                        <a:pt x="0" y="27"/>
                      </a:lnTo>
                      <a:lnTo>
                        <a:pt x="0" y="38"/>
                      </a:lnTo>
                      <a:lnTo>
                        <a:pt x="4" y="57"/>
                      </a:lnTo>
                      <a:lnTo>
                        <a:pt x="11" y="80"/>
                      </a:lnTo>
                      <a:lnTo>
                        <a:pt x="26" y="107"/>
                      </a:lnTo>
                      <a:lnTo>
                        <a:pt x="45" y="129"/>
                      </a:lnTo>
                      <a:lnTo>
                        <a:pt x="64" y="152"/>
                      </a:lnTo>
                      <a:lnTo>
                        <a:pt x="87" y="167"/>
                      </a:lnTo>
                      <a:lnTo>
                        <a:pt x="106" y="179"/>
                      </a:lnTo>
                      <a:lnTo>
                        <a:pt x="121" y="179"/>
                      </a:lnTo>
                      <a:lnTo>
                        <a:pt x="118" y="141"/>
                      </a:lnTo>
                      <a:lnTo>
                        <a:pt x="102" y="95"/>
                      </a:lnTo>
                      <a:lnTo>
                        <a:pt x="80" y="53"/>
                      </a:lnTo>
                      <a:lnTo>
                        <a:pt x="6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6" name="Freeform 1265"/>
                <p:cNvSpPr>
                  <a:spLocks noChangeAspect="1"/>
                </p:cNvSpPr>
                <p:nvPr/>
              </p:nvSpPr>
              <p:spPr bwMode="auto">
                <a:xfrm>
                  <a:off x="1862" y="16811"/>
                  <a:ext cx="167" cy="118"/>
                </a:xfrm>
                <a:custGeom>
                  <a:avLst/>
                  <a:gdLst>
                    <a:gd name="T0" fmla="*/ 133 w 167"/>
                    <a:gd name="T1" fmla="*/ 88 h 118"/>
                    <a:gd name="T2" fmla="*/ 148 w 167"/>
                    <a:gd name="T3" fmla="*/ 80 h 118"/>
                    <a:gd name="T4" fmla="*/ 164 w 167"/>
                    <a:gd name="T5" fmla="*/ 69 h 118"/>
                    <a:gd name="T6" fmla="*/ 167 w 167"/>
                    <a:gd name="T7" fmla="*/ 53 h 118"/>
                    <a:gd name="T8" fmla="*/ 167 w 167"/>
                    <a:gd name="T9" fmla="*/ 38 h 118"/>
                    <a:gd name="T10" fmla="*/ 160 w 167"/>
                    <a:gd name="T11" fmla="*/ 19 h 118"/>
                    <a:gd name="T12" fmla="*/ 148 w 167"/>
                    <a:gd name="T13" fmla="*/ 8 h 118"/>
                    <a:gd name="T14" fmla="*/ 133 w 167"/>
                    <a:gd name="T15" fmla="*/ 0 h 118"/>
                    <a:gd name="T16" fmla="*/ 114 w 167"/>
                    <a:gd name="T17" fmla="*/ 0 h 118"/>
                    <a:gd name="T18" fmla="*/ 107 w 167"/>
                    <a:gd name="T19" fmla="*/ 0 h 118"/>
                    <a:gd name="T20" fmla="*/ 91 w 167"/>
                    <a:gd name="T21" fmla="*/ 4 h 118"/>
                    <a:gd name="T22" fmla="*/ 69 w 167"/>
                    <a:gd name="T23" fmla="*/ 12 h 118"/>
                    <a:gd name="T24" fmla="*/ 42 w 167"/>
                    <a:gd name="T25" fmla="*/ 27 h 118"/>
                    <a:gd name="T26" fmla="*/ 19 w 167"/>
                    <a:gd name="T27" fmla="*/ 50 h 118"/>
                    <a:gd name="T28" fmla="*/ 8 w 167"/>
                    <a:gd name="T29" fmla="*/ 72 h 118"/>
                    <a:gd name="T30" fmla="*/ 0 w 167"/>
                    <a:gd name="T31" fmla="*/ 95 h 118"/>
                    <a:gd name="T32" fmla="*/ 0 w 167"/>
                    <a:gd name="T33" fmla="*/ 103 h 118"/>
                    <a:gd name="T34" fmla="*/ 11 w 167"/>
                    <a:gd name="T35" fmla="*/ 110 h 118"/>
                    <a:gd name="T36" fmla="*/ 27 w 167"/>
                    <a:gd name="T37" fmla="*/ 118 h 118"/>
                    <a:gd name="T38" fmla="*/ 42 w 167"/>
                    <a:gd name="T39" fmla="*/ 118 h 118"/>
                    <a:gd name="T40" fmla="*/ 57 w 167"/>
                    <a:gd name="T41" fmla="*/ 118 h 118"/>
                    <a:gd name="T42" fmla="*/ 76 w 167"/>
                    <a:gd name="T43" fmla="*/ 110 h 118"/>
                    <a:gd name="T44" fmla="*/ 95 w 167"/>
                    <a:gd name="T45" fmla="*/ 107 h 118"/>
                    <a:gd name="T46" fmla="*/ 114 w 167"/>
                    <a:gd name="T47" fmla="*/ 99 h 118"/>
                    <a:gd name="T48" fmla="*/ 133 w 167"/>
                    <a:gd name="T49" fmla="*/ 88 h 11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7"/>
                    <a:gd name="T76" fmla="*/ 0 h 118"/>
                    <a:gd name="T77" fmla="*/ 167 w 167"/>
                    <a:gd name="T78" fmla="*/ 118 h 11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7" h="118">
                      <a:moveTo>
                        <a:pt x="133" y="88"/>
                      </a:moveTo>
                      <a:lnTo>
                        <a:pt x="148" y="80"/>
                      </a:lnTo>
                      <a:lnTo>
                        <a:pt x="164" y="69"/>
                      </a:lnTo>
                      <a:lnTo>
                        <a:pt x="167" y="53"/>
                      </a:lnTo>
                      <a:lnTo>
                        <a:pt x="167" y="38"/>
                      </a:lnTo>
                      <a:lnTo>
                        <a:pt x="160" y="19"/>
                      </a:lnTo>
                      <a:lnTo>
                        <a:pt x="148" y="8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91" y="4"/>
                      </a:lnTo>
                      <a:lnTo>
                        <a:pt x="69" y="12"/>
                      </a:lnTo>
                      <a:lnTo>
                        <a:pt x="42" y="27"/>
                      </a:lnTo>
                      <a:lnTo>
                        <a:pt x="19" y="50"/>
                      </a:lnTo>
                      <a:lnTo>
                        <a:pt x="8" y="72"/>
                      </a:lnTo>
                      <a:lnTo>
                        <a:pt x="0" y="95"/>
                      </a:lnTo>
                      <a:lnTo>
                        <a:pt x="0" y="103"/>
                      </a:lnTo>
                      <a:lnTo>
                        <a:pt x="11" y="110"/>
                      </a:lnTo>
                      <a:lnTo>
                        <a:pt x="27" y="118"/>
                      </a:lnTo>
                      <a:lnTo>
                        <a:pt x="42" y="118"/>
                      </a:lnTo>
                      <a:lnTo>
                        <a:pt x="57" y="118"/>
                      </a:lnTo>
                      <a:lnTo>
                        <a:pt x="76" y="110"/>
                      </a:lnTo>
                      <a:lnTo>
                        <a:pt x="95" y="107"/>
                      </a:lnTo>
                      <a:lnTo>
                        <a:pt x="114" y="9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7" name="Freeform 1266"/>
                <p:cNvSpPr>
                  <a:spLocks noChangeAspect="1"/>
                </p:cNvSpPr>
                <p:nvPr/>
              </p:nvSpPr>
              <p:spPr bwMode="auto">
                <a:xfrm>
                  <a:off x="1079" y="16614"/>
                  <a:ext cx="642" cy="778"/>
                </a:xfrm>
                <a:custGeom>
                  <a:avLst/>
                  <a:gdLst>
                    <a:gd name="T0" fmla="*/ 236 w 642"/>
                    <a:gd name="T1" fmla="*/ 117 h 778"/>
                    <a:gd name="T2" fmla="*/ 190 w 642"/>
                    <a:gd name="T3" fmla="*/ 152 h 778"/>
                    <a:gd name="T4" fmla="*/ 148 w 642"/>
                    <a:gd name="T5" fmla="*/ 190 h 778"/>
                    <a:gd name="T6" fmla="*/ 106 w 642"/>
                    <a:gd name="T7" fmla="*/ 235 h 778"/>
                    <a:gd name="T8" fmla="*/ 72 w 642"/>
                    <a:gd name="T9" fmla="*/ 281 h 778"/>
                    <a:gd name="T10" fmla="*/ 45 w 642"/>
                    <a:gd name="T11" fmla="*/ 330 h 778"/>
                    <a:gd name="T12" fmla="*/ 23 w 642"/>
                    <a:gd name="T13" fmla="*/ 379 h 778"/>
                    <a:gd name="T14" fmla="*/ 7 w 642"/>
                    <a:gd name="T15" fmla="*/ 429 h 778"/>
                    <a:gd name="T16" fmla="*/ 0 w 642"/>
                    <a:gd name="T17" fmla="*/ 482 h 778"/>
                    <a:gd name="T18" fmla="*/ 7 w 642"/>
                    <a:gd name="T19" fmla="*/ 562 h 778"/>
                    <a:gd name="T20" fmla="*/ 38 w 642"/>
                    <a:gd name="T21" fmla="*/ 626 h 778"/>
                    <a:gd name="T22" fmla="*/ 83 w 642"/>
                    <a:gd name="T23" fmla="*/ 683 h 778"/>
                    <a:gd name="T24" fmla="*/ 141 w 642"/>
                    <a:gd name="T25" fmla="*/ 725 h 778"/>
                    <a:gd name="T26" fmla="*/ 209 w 642"/>
                    <a:gd name="T27" fmla="*/ 755 h 778"/>
                    <a:gd name="T28" fmla="*/ 285 w 642"/>
                    <a:gd name="T29" fmla="*/ 774 h 778"/>
                    <a:gd name="T30" fmla="*/ 357 w 642"/>
                    <a:gd name="T31" fmla="*/ 778 h 778"/>
                    <a:gd name="T32" fmla="*/ 429 w 642"/>
                    <a:gd name="T33" fmla="*/ 767 h 778"/>
                    <a:gd name="T34" fmla="*/ 445 w 642"/>
                    <a:gd name="T35" fmla="*/ 767 h 778"/>
                    <a:gd name="T36" fmla="*/ 460 w 642"/>
                    <a:gd name="T37" fmla="*/ 759 h 778"/>
                    <a:gd name="T38" fmla="*/ 471 w 642"/>
                    <a:gd name="T39" fmla="*/ 744 h 778"/>
                    <a:gd name="T40" fmla="*/ 475 w 642"/>
                    <a:gd name="T41" fmla="*/ 729 h 778"/>
                    <a:gd name="T42" fmla="*/ 471 w 642"/>
                    <a:gd name="T43" fmla="*/ 721 h 778"/>
                    <a:gd name="T44" fmla="*/ 460 w 642"/>
                    <a:gd name="T45" fmla="*/ 721 h 778"/>
                    <a:gd name="T46" fmla="*/ 445 w 642"/>
                    <a:gd name="T47" fmla="*/ 717 h 778"/>
                    <a:gd name="T48" fmla="*/ 426 w 642"/>
                    <a:gd name="T49" fmla="*/ 717 h 778"/>
                    <a:gd name="T50" fmla="*/ 403 w 642"/>
                    <a:gd name="T51" fmla="*/ 717 h 778"/>
                    <a:gd name="T52" fmla="*/ 384 w 642"/>
                    <a:gd name="T53" fmla="*/ 717 h 778"/>
                    <a:gd name="T54" fmla="*/ 365 w 642"/>
                    <a:gd name="T55" fmla="*/ 717 h 778"/>
                    <a:gd name="T56" fmla="*/ 353 w 642"/>
                    <a:gd name="T57" fmla="*/ 717 h 778"/>
                    <a:gd name="T58" fmla="*/ 315 w 642"/>
                    <a:gd name="T59" fmla="*/ 714 h 778"/>
                    <a:gd name="T60" fmla="*/ 281 w 642"/>
                    <a:gd name="T61" fmla="*/ 710 h 778"/>
                    <a:gd name="T62" fmla="*/ 243 w 642"/>
                    <a:gd name="T63" fmla="*/ 706 h 778"/>
                    <a:gd name="T64" fmla="*/ 205 w 642"/>
                    <a:gd name="T65" fmla="*/ 695 h 778"/>
                    <a:gd name="T66" fmla="*/ 167 w 642"/>
                    <a:gd name="T67" fmla="*/ 683 h 778"/>
                    <a:gd name="T68" fmla="*/ 129 w 642"/>
                    <a:gd name="T69" fmla="*/ 657 h 778"/>
                    <a:gd name="T70" fmla="*/ 95 w 642"/>
                    <a:gd name="T71" fmla="*/ 623 h 778"/>
                    <a:gd name="T72" fmla="*/ 57 w 642"/>
                    <a:gd name="T73" fmla="*/ 573 h 778"/>
                    <a:gd name="T74" fmla="*/ 49 w 642"/>
                    <a:gd name="T75" fmla="*/ 516 h 778"/>
                    <a:gd name="T76" fmla="*/ 53 w 642"/>
                    <a:gd name="T77" fmla="*/ 463 h 778"/>
                    <a:gd name="T78" fmla="*/ 68 w 642"/>
                    <a:gd name="T79" fmla="*/ 410 h 778"/>
                    <a:gd name="T80" fmla="*/ 91 w 642"/>
                    <a:gd name="T81" fmla="*/ 360 h 778"/>
                    <a:gd name="T82" fmla="*/ 125 w 642"/>
                    <a:gd name="T83" fmla="*/ 315 h 778"/>
                    <a:gd name="T84" fmla="*/ 163 w 642"/>
                    <a:gd name="T85" fmla="*/ 269 h 778"/>
                    <a:gd name="T86" fmla="*/ 205 w 642"/>
                    <a:gd name="T87" fmla="*/ 231 h 778"/>
                    <a:gd name="T88" fmla="*/ 255 w 642"/>
                    <a:gd name="T89" fmla="*/ 193 h 778"/>
                    <a:gd name="T90" fmla="*/ 304 w 642"/>
                    <a:gd name="T91" fmla="*/ 159 h 778"/>
                    <a:gd name="T92" fmla="*/ 357 w 642"/>
                    <a:gd name="T93" fmla="*/ 129 h 778"/>
                    <a:gd name="T94" fmla="*/ 410 w 642"/>
                    <a:gd name="T95" fmla="*/ 102 h 778"/>
                    <a:gd name="T96" fmla="*/ 460 w 642"/>
                    <a:gd name="T97" fmla="*/ 79 h 778"/>
                    <a:gd name="T98" fmla="*/ 513 w 642"/>
                    <a:gd name="T99" fmla="*/ 61 h 778"/>
                    <a:gd name="T100" fmla="*/ 559 w 642"/>
                    <a:gd name="T101" fmla="*/ 42 h 778"/>
                    <a:gd name="T102" fmla="*/ 604 w 642"/>
                    <a:gd name="T103" fmla="*/ 30 h 778"/>
                    <a:gd name="T104" fmla="*/ 642 w 642"/>
                    <a:gd name="T105" fmla="*/ 23 h 778"/>
                    <a:gd name="T106" fmla="*/ 616 w 642"/>
                    <a:gd name="T107" fmla="*/ 7 h 778"/>
                    <a:gd name="T108" fmla="*/ 574 w 642"/>
                    <a:gd name="T109" fmla="*/ 0 h 778"/>
                    <a:gd name="T110" fmla="*/ 525 w 642"/>
                    <a:gd name="T111" fmla="*/ 7 h 778"/>
                    <a:gd name="T112" fmla="*/ 468 w 642"/>
                    <a:gd name="T113" fmla="*/ 19 h 778"/>
                    <a:gd name="T114" fmla="*/ 403 w 642"/>
                    <a:gd name="T115" fmla="*/ 38 h 778"/>
                    <a:gd name="T116" fmla="*/ 342 w 642"/>
                    <a:gd name="T117" fmla="*/ 61 h 778"/>
                    <a:gd name="T118" fmla="*/ 285 w 642"/>
                    <a:gd name="T119" fmla="*/ 91 h 778"/>
                    <a:gd name="T120" fmla="*/ 236 w 642"/>
                    <a:gd name="T121" fmla="*/ 117 h 7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2"/>
                    <a:gd name="T184" fmla="*/ 0 h 778"/>
                    <a:gd name="T185" fmla="*/ 642 w 642"/>
                    <a:gd name="T186" fmla="*/ 778 h 7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2" h="778">
                      <a:moveTo>
                        <a:pt x="236" y="117"/>
                      </a:moveTo>
                      <a:lnTo>
                        <a:pt x="190" y="152"/>
                      </a:lnTo>
                      <a:lnTo>
                        <a:pt x="148" y="190"/>
                      </a:lnTo>
                      <a:lnTo>
                        <a:pt x="106" y="235"/>
                      </a:lnTo>
                      <a:lnTo>
                        <a:pt x="72" y="281"/>
                      </a:lnTo>
                      <a:lnTo>
                        <a:pt x="45" y="330"/>
                      </a:lnTo>
                      <a:lnTo>
                        <a:pt x="23" y="379"/>
                      </a:lnTo>
                      <a:lnTo>
                        <a:pt x="7" y="429"/>
                      </a:lnTo>
                      <a:lnTo>
                        <a:pt x="0" y="482"/>
                      </a:lnTo>
                      <a:lnTo>
                        <a:pt x="7" y="562"/>
                      </a:lnTo>
                      <a:lnTo>
                        <a:pt x="38" y="626"/>
                      </a:lnTo>
                      <a:lnTo>
                        <a:pt x="83" y="683"/>
                      </a:lnTo>
                      <a:lnTo>
                        <a:pt x="141" y="725"/>
                      </a:lnTo>
                      <a:lnTo>
                        <a:pt x="209" y="755"/>
                      </a:lnTo>
                      <a:lnTo>
                        <a:pt x="285" y="774"/>
                      </a:lnTo>
                      <a:lnTo>
                        <a:pt x="357" y="778"/>
                      </a:lnTo>
                      <a:lnTo>
                        <a:pt x="429" y="767"/>
                      </a:lnTo>
                      <a:lnTo>
                        <a:pt x="445" y="767"/>
                      </a:lnTo>
                      <a:lnTo>
                        <a:pt x="460" y="759"/>
                      </a:lnTo>
                      <a:lnTo>
                        <a:pt x="471" y="744"/>
                      </a:lnTo>
                      <a:lnTo>
                        <a:pt x="475" y="729"/>
                      </a:lnTo>
                      <a:lnTo>
                        <a:pt x="471" y="721"/>
                      </a:lnTo>
                      <a:lnTo>
                        <a:pt x="460" y="721"/>
                      </a:lnTo>
                      <a:lnTo>
                        <a:pt x="445" y="717"/>
                      </a:lnTo>
                      <a:lnTo>
                        <a:pt x="426" y="717"/>
                      </a:lnTo>
                      <a:lnTo>
                        <a:pt x="403" y="717"/>
                      </a:lnTo>
                      <a:lnTo>
                        <a:pt x="384" y="717"/>
                      </a:lnTo>
                      <a:lnTo>
                        <a:pt x="365" y="717"/>
                      </a:lnTo>
                      <a:lnTo>
                        <a:pt x="353" y="717"/>
                      </a:lnTo>
                      <a:lnTo>
                        <a:pt x="315" y="714"/>
                      </a:lnTo>
                      <a:lnTo>
                        <a:pt x="281" y="710"/>
                      </a:lnTo>
                      <a:lnTo>
                        <a:pt x="243" y="706"/>
                      </a:lnTo>
                      <a:lnTo>
                        <a:pt x="205" y="695"/>
                      </a:lnTo>
                      <a:lnTo>
                        <a:pt x="167" y="683"/>
                      </a:lnTo>
                      <a:lnTo>
                        <a:pt x="129" y="657"/>
                      </a:lnTo>
                      <a:lnTo>
                        <a:pt x="95" y="623"/>
                      </a:lnTo>
                      <a:lnTo>
                        <a:pt x="57" y="573"/>
                      </a:lnTo>
                      <a:lnTo>
                        <a:pt x="49" y="516"/>
                      </a:lnTo>
                      <a:lnTo>
                        <a:pt x="53" y="463"/>
                      </a:lnTo>
                      <a:lnTo>
                        <a:pt x="68" y="410"/>
                      </a:lnTo>
                      <a:lnTo>
                        <a:pt x="91" y="360"/>
                      </a:lnTo>
                      <a:lnTo>
                        <a:pt x="125" y="315"/>
                      </a:lnTo>
                      <a:lnTo>
                        <a:pt x="163" y="269"/>
                      </a:lnTo>
                      <a:lnTo>
                        <a:pt x="205" y="231"/>
                      </a:lnTo>
                      <a:lnTo>
                        <a:pt x="255" y="193"/>
                      </a:lnTo>
                      <a:lnTo>
                        <a:pt x="304" y="159"/>
                      </a:lnTo>
                      <a:lnTo>
                        <a:pt x="357" y="129"/>
                      </a:lnTo>
                      <a:lnTo>
                        <a:pt x="410" y="102"/>
                      </a:lnTo>
                      <a:lnTo>
                        <a:pt x="460" y="79"/>
                      </a:lnTo>
                      <a:lnTo>
                        <a:pt x="513" y="61"/>
                      </a:lnTo>
                      <a:lnTo>
                        <a:pt x="559" y="42"/>
                      </a:lnTo>
                      <a:lnTo>
                        <a:pt x="604" y="30"/>
                      </a:lnTo>
                      <a:lnTo>
                        <a:pt x="642" y="23"/>
                      </a:lnTo>
                      <a:lnTo>
                        <a:pt x="616" y="7"/>
                      </a:lnTo>
                      <a:lnTo>
                        <a:pt x="574" y="0"/>
                      </a:lnTo>
                      <a:lnTo>
                        <a:pt x="525" y="7"/>
                      </a:lnTo>
                      <a:lnTo>
                        <a:pt x="468" y="19"/>
                      </a:lnTo>
                      <a:lnTo>
                        <a:pt x="403" y="38"/>
                      </a:lnTo>
                      <a:lnTo>
                        <a:pt x="342" y="61"/>
                      </a:lnTo>
                      <a:lnTo>
                        <a:pt x="285" y="91"/>
                      </a:lnTo>
                      <a:lnTo>
                        <a:pt x="236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8" name="Freeform 1267"/>
                <p:cNvSpPr>
                  <a:spLocks noChangeAspect="1"/>
                </p:cNvSpPr>
                <p:nvPr/>
              </p:nvSpPr>
              <p:spPr bwMode="auto">
                <a:xfrm>
                  <a:off x="2181" y="16606"/>
                  <a:ext cx="415" cy="604"/>
                </a:xfrm>
                <a:custGeom>
                  <a:avLst/>
                  <a:gdLst>
                    <a:gd name="T0" fmla="*/ 350 w 415"/>
                    <a:gd name="T1" fmla="*/ 201 h 604"/>
                    <a:gd name="T2" fmla="*/ 362 w 415"/>
                    <a:gd name="T3" fmla="*/ 266 h 604"/>
                    <a:gd name="T4" fmla="*/ 354 w 415"/>
                    <a:gd name="T5" fmla="*/ 319 h 604"/>
                    <a:gd name="T6" fmla="*/ 327 w 415"/>
                    <a:gd name="T7" fmla="*/ 365 h 604"/>
                    <a:gd name="T8" fmla="*/ 289 w 415"/>
                    <a:gd name="T9" fmla="*/ 406 h 604"/>
                    <a:gd name="T10" fmla="*/ 244 w 415"/>
                    <a:gd name="T11" fmla="*/ 444 h 604"/>
                    <a:gd name="T12" fmla="*/ 194 w 415"/>
                    <a:gd name="T13" fmla="*/ 479 h 604"/>
                    <a:gd name="T14" fmla="*/ 141 w 415"/>
                    <a:gd name="T15" fmla="*/ 517 h 604"/>
                    <a:gd name="T16" fmla="*/ 96 w 415"/>
                    <a:gd name="T17" fmla="*/ 551 h 604"/>
                    <a:gd name="T18" fmla="*/ 88 w 415"/>
                    <a:gd name="T19" fmla="*/ 562 h 604"/>
                    <a:gd name="T20" fmla="*/ 84 w 415"/>
                    <a:gd name="T21" fmla="*/ 570 h 604"/>
                    <a:gd name="T22" fmla="*/ 84 w 415"/>
                    <a:gd name="T23" fmla="*/ 581 h 604"/>
                    <a:gd name="T24" fmla="*/ 92 w 415"/>
                    <a:gd name="T25" fmla="*/ 593 h 604"/>
                    <a:gd name="T26" fmla="*/ 99 w 415"/>
                    <a:gd name="T27" fmla="*/ 600 h 604"/>
                    <a:gd name="T28" fmla="*/ 111 w 415"/>
                    <a:gd name="T29" fmla="*/ 604 h 604"/>
                    <a:gd name="T30" fmla="*/ 122 w 415"/>
                    <a:gd name="T31" fmla="*/ 604 h 604"/>
                    <a:gd name="T32" fmla="*/ 134 w 415"/>
                    <a:gd name="T33" fmla="*/ 600 h 604"/>
                    <a:gd name="T34" fmla="*/ 191 w 415"/>
                    <a:gd name="T35" fmla="*/ 566 h 604"/>
                    <a:gd name="T36" fmla="*/ 248 w 415"/>
                    <a:gd name="T37" fmla="*/ 528 h 604"/>
                    <a:gd name="T38" fmla="*/ 301 w 415"/>
                    <a:gd name="T39" fmla="*/ 486 h 604"/>
                    <a:gd name="T40" fmla="*/ 350 w 415"/>
                    <a:gd name="T41" fmla="*/ 437 h 604"/>
                    <a:gd name="T42" fmla="*/ 384 w 415"/>
                    <a:gd name="T43" fmla="*/ 384 h 604"/>
                    <a:gd name="T44" fmla="*/ 407 w 415"/>
                    <a:gd name="T45" fmla="*/ 323 h 604"/>
                    <a:gd name="T46" fmla="*/ 415 w 415"/>
                    <a:gd name="T47" fmla="*/ 258 h 604"/>
                    <a:gd name="T48" fmla="*/ 400 w 415"/>
                    <a:gd name="T49" fmla="*/ 190 h 604"/>
                    <a:gd name="T50" fmla="*/ 365 w 415"/>
                    <a:gd name="T51" fmla="*/ 137 h 604"/>
                    <a:gd name="T52" fmla="*/ 320 w 415"/>
                    <a:gd name="T53" fmla="*/ 91 h 604"/>
                    <a:gd name="T54" fmla="*/ 259 w 415"/>
                    <a:gd name="T55" fmla="*/ 53 h 604"/>
                    <a:gd name="T56" fmla="*/ 198 w 415"/>
                    <a:gd name="T57" fmla="*/ 27 h 604"/>
                    <a:gd name="T58" fmla="*/ 134 w 415"/>
                    <a:gd name="T59" fmla="*/ 8 h 604"/>
                    <a:gd name="T60" fmla="*/ 77 w 415"/>
                    <a:gd name="T61" fmla="*/ 0 h 604"/>
                    <a:gd name="T62" fmla="*/ 31 w 415"/>
                    <a:gd name="T63" fmla="*/ 4 h 604"/>
                    <a:gd name="T64" fmla="*/ 0 w 415"/>
                    <a:gd name="T65" fmla="*/ 19 h 604"/>
                    <a:gd name="T66" fmla="*/ 54 w 415"/>
                    <a:gd name="T67" fmla="*/ 34 h 604"/>
                    <a:gd name="T68" fmla="*/ 107 w 415"/>
                    <a:gd name="T69" fmla="*/ 46 h 604"/>
                    <a:gd name="T70" fmla="*/ 156 w 415"/>
                    <a:gd name="T71" fmla="*/ 57 h 604"/>
                    <a:gd name="T72" fmla="*/ 206 w 415"/>
                    <a:gd name="T73" fmla="*/ 72 h 604"/>
                    <a:gd name="T74" fmla="*/ 251 w 415"/>
                    <a:gd name="T75" fmla="*/ 91 h 604"/>
                    <a:gd name="T76" fmla="*/ 293 w 415"/>
                    <a:gd name="T77" fmla="*/ 118 h 604"/>
                    <a:gd name="T78" fmla="*/ 327 w 415"/>
                    <a:gd name="T79" fmla="*/ 152 h 604"/>
                    <a:gd name="T80" fmla="*/ 350 w 415"/>
                    <a:gd name="T81" fmla="*/ 201 h 60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15"/>
                    <a:gd name="T124" fmla="*/ 0 h 604"/>
                    <a:gd name="T125" fmla="*/ 415 w 415"/>
                    <a:gd name="T126" fmla="*/ 604 h 60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15" h="604">
                      <a:moveTo>
                        <a:pt x="350" y="201"/>
                      </a:moveTo>
                      <a:lnTo>
                        <a:pt x="362" y="266"/>
                      </a:lnTo>
                      <a:lnTo>
                        <a:pt x="354" y="319"/>
                      </a:lnTo>
                      <a:lnTo>
                        <a:pt x="327" y="365"/>
                      </a:lnTo>
                      <a:lnTo>
                        <a:pt x="289" y="406"/>
                      </a:lnTo>
                      <a:lnTo>
                        <a:pt x="244" y="444"/>
                      </a:lnTo>
                      <a:lnTo>
                        <a:pt x="194" y="479"/>
                      </a:lnTo>
                      <a:lnTo>
                        <a:pt x="141" y="517"/>
                      </a:lnTo>
                      <a:lnTo>
                        <a:pt x="96" y="551"/>
                      </a:lnTo>
                      <a:lnTo>
                        <a:pt x="88" y="562"/>
                      </a:lnTo>
                      <a:lnTo>
                        <a:pt x="84" y="570"/>
                      </a:lnTo>
                      <a:lnTo>
                        <a:pt x="84" y="581"/>
                      </a:lnTo>
                      <a:lnTo>
                        <a:pt x="92" y="593"/>
                      </a:lnTo>
                      <a:lnTo>
                        <a:pt x="99" y="600"/>
                      </a:lnTo>
                      <a:lnTo>
                        <a:pt x="111" y="604"/>
                      </a:lnTo>
                      <a:lnTo>
                        <a:pt x="122" y="604"/>
                      </a:lnTo>
                      <a:lnTo>
                        <a:pt x="134" y="600"/>
                      </a:lnTo>
                      <a:lnTo>
                        <a:pt x="191" y="566"/>
                      </a:lnTo>
                      <a:lnTo>
                        <a:pt x="248" y="528"/>
                      </a:lnTo>
                      <a:lnTo>
                        <a:pt x="301" y="486"/>
                      </a:lnTo>
                      <a:lnTo>
                        <a:pt x="350" y="437"/>
                      </a:lnTo>
                      <a:lnTo>
                        <a:pt x="384" y="384"/>
                      </a:lnTo>
                      <a:lnTo>
                        <a:pt x="407" y="323"/>
                      </a:lnTo>
                      <a:lnTo>
                        <a:pt x="415" y="258"/>
                      </a:lnTo>
                      <a:lnTo>
                        <a:pt x="400" y="190"/>
                      </a:lnTo>
                      <a:lnTo>
                        <a:pt x="365" y="137"/>
                      </a:lnTo>
                      <a:lnTo>
                        <a:pt x="320" y="91"/>
                      </a:lnTo>
                      <a:lnTo>
                        <a:pt x="259" y="53"/>
                      </a:lnTo>
                      <a:lnTo>
                        <a:pt x="198" y="27"/>
                      </a:lnTo>
                      <a:lnTo>
                        <a:pt x="134" y="8"/>
                      </a:lnTo>
                      <a:lnTo>
                        <a:pt x="77" y="0"/>
                      </a:lnTo>
                      <a:lnTo>
                        <a:pt x="31" y="4"/>
                      </a:lnTo>
                      <a:lnTo>
                        <a:pt x="0" y="19"/>
                      </a:lnTo>
                      <a:lnTo>
                        <a:pt x="54" y="34"/>
                      </a:lnTo>
                      <a:lnTo>
                        <a:pt x="107" y="46"/>
                      </a:lnTo>
                      <a:lnTo>
                        <a:pt x="156" y="57"/>
                      </a:lnTo>
                      <a:lnTo>
                        <a:pt x="206" y="72"/>
                      </a:lnTo>
                      <a:lnTo>
                        <a:pt x="251" y="91"/>
                      </a:lnTo>
                      <a:lnTo>
                        <a:pt x="293" y="118"/>
                      </a:lnTo>
                      <a:lnTo>
                        <a:pt x="327" y="152"/>
                      </a:ln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9" name="Freeform 1268"/>
                <p:cNvSpPr>
                  <a:spLocks noChangeAspect="1"/>
                </p:cNvSpPr>
                <p:nvPr/>
              </p:nvSpPr>
              <p:spPr bwMode="auto">
                <a:xfrm>
                  <a:off x="668" y="16469"/>
                  <a:ext cx="1046" cy="1254"/>
                </a:xfrm>
                <a:custGeom>
                  <a:avLst/>
                  <a:gdLst>
                    <a:gd name="T0" fmla="*/ 327 w 1046"/>
                    <a:gd name="T1" fmla="*/ 232 h 1254"/>
                    <a:gd name="T2" fmla="*/ 175 w 1046"/>
                    <a:gd name="T3" fmla="*/ 380 h 1254"/>
                    <a:gd name="T4" fmla="*/ 57 w 1046"/>
                    <a:gd name="T5" fmla="*/ 555 h 1254"/>
                    <a:gd name="T6" fmla="*/ 0 w 1046"/>
                    <a:gd name="T7" fmla="*/ 752 h 1254"/>
                    <a:gd name="T8" fmla="*/ 12 w 1046"/>
                    <a:gd name="T9" fmla="*/ 885 h 1254"/>
                    <a:gd name="T10" fmla="*/ 34 w 1046"/>
                    <a:gd name="T11" fmla="*/ 938 h 1254"/>
                    <a:gd name="T12" fmla="*/ 69 w 1046"/>
                    <a:gd name="T13" fmla="*/ 988 h 1254"/>
                    <a:gd name="T14" fmla="*/ 110 w 1046"/>
                    <a:gd name="T15" fmla="*/ 1030 h 1254"/>
                    <a:gd name="T16" fmla="*/ 183 w 1046"/>
                    <a:gd name="T17" fmla="*/ 1075 h 1254"/>
                    <a:gd name="T18" fmla="*/ 282 w 1046"/>
                    <a:gd name="T19" fmla="*/ 1124 h 1254"/>
                    <a:gd name="T20" fmla="*/ 388 w 1046"/>
                    <a:gd name="T21" fmla="*/ 1162 h 1254"/>
                    <a:gd name="T22" fmla="*/ 494 w 1046"/>
                    <a:gd name="T23" fmla="*/ 1193 h 1254"/>
                    <a:gd name="T24" fmla="*/ 605 w 1046"/>
                    <a:gd name="T25" fmla="*/ 1216 h 1254"/>
                    <a:gd name="T26" fmla="*/ 715 w 1046"/>
                    <a:gd name="T27" fmla="*/ 1231 h 1254"/>
                    <a:gd name="T28" fmla="*/ 829 w 1046"/>
                    <a:gd name="T29" fmla="*/ 1242 h 1254"/>
                    <a:gd name="T30" fmla="*/ 939 w 1046"/>
                    <a:gd name="T31" fmla="*/ 1250 h 1254"/>
                    <a:gd name="T32" fmla="*/ 1012 w 1046"/>
                    <a:gd name="T33" fmla="*/ 1254 h 1254"/>
                    <a:gd name="T34" fmla="*/ 1038 w 1046"/>
                    <a:gd name="T35" fmla="*/ 1231 h 1254"/>
                    <a:gd name="T36" fmla="*/ 1046 w 1046"/>
                    <a:gd name="T37" fmla="*/ 1193 h 1254"/>
                    <a:gd name="T38" fmla="*/ 1023 w 1046"/>
                    <a:gd name="T39" fmla="*/ 1166 h 1254"/>
                    <a:gd name="T40" fmla="*/ 955 w 1046"/>
                    <a:gd name="T41" fmla="*/ 1162 h 1254"/>
                    <a:gd name="T42" fmla="*/ 852 w 1046"/>
                    <a:gd name="T43" fmla="*/ 1159 h 1254"/>
                    <a:gd name="T44" fmla="*/ 749 w 1046"/>
                    <a:gd name="T45" fmla="*/ 1151 h 1254"/>
                    <a:gd name="T46" fmla="*/ 647 w 1046"/>
                    <a:gd name="T47" fmla="*/ 1136 h 1254"/>
                    <a:gd name="T48" fmla="*/ 544 w 1046"/>
                    <a:gd name="T49" fmla="*/ 1117 h 1254"/>
                    <a:gd name="T50" fmla="*/ 441 w 1046"/>
                    <a:gd name="T51" fmla="*/ 1090 h 1254"/>
                    <a:gd name="T52" fmla="*/ 342 w 1046"/>
                    <a:gd name="T53" fmla="*/ 1060 h 1254"/>
                    <a:gd name="T54" fmla="*/ 247 w 1046"/>
                    <a:gd name="T55" fmla="*/ 1014 h 1254"/>
                    <a:gd name="T56" fmla="*/ 164 w 1046"/>
                    <a:gd name="T57" fmla="*/ 965 h 1254"/>
                    <a:gd name="T58" fmla="*/ 114 w 1046"/>
                    <a:gd name="T59" fmla="*/ 889 h 1254"/>
                    <a:gd name="T60" fmla="*/ 99 w 1046"/>
                    <a:gd name="T61" fmla="*/ 790 h 1254"/>
                    <a:gd name="T62" fmla="*/ 122 w 1046"/>
                    <a:gd name="T63" fmla="*/ 654 h 1254"/>
                    <a:gd name="T64" fmla="*/ 164 w 1046"/>
                    <a:gd name="T65" fmla="*/ 547 h 1254"/>
                    <a:gd name="T66" fmla="*/ 221 w 1046"/>
                    <a:gd name="T67" fmla="*/ 452 h 1254"/>
                    <a:gd name="T68" fmla="*/ 289 w 1046"/>
                    <a:gd name="T69" fmla="*/ 369 h 1254"/>
                    <a:gd name="T70" fmla="*/ 369 w 1046"/>
                    <a:gd name="T71" fmla="*/ 293 h 1254"/>
                    <a:gd name="T72" fmla="*/ 468 w 1046"/>
                    <a:gd name="T73" fmla="*/ 213 h 1254"/>
                    <a:gd name="T74" fmla="*/ 586 w 1046"/>
                    <a:gd name="T75" fmla="*/ 137 h 1254"/>
                    <a:gd name="T76" fmla="*/ 711 w 1046"/>
                    <a:gd name="T77" fmla="*/ 73 h 1254"/>
                    <a:gd name="T78" fmla="*/ 821 w 1046"/>
                    <a:gd name="T79" fmla="*/ 23 h 1254"/>
                    <a:gd name="T80" fmla="*/ 825 w 1046"/>
                    <a:gd name="T81" fmla="*/ 0 h 1254"/>
                    <a:gd name="T82" fmla="*/ 715 w 1046"/>
                    <a:gd name="T83" fmla="*/ 19 h 1254"/>
                    <a:gd name="T84" fmla="*/ 586 w 1046"/>
                    <a:gd name="T85" fmla="*/ 65 h 1254"/>
                    <a:gd name="T86" fmla="*/ 460 w 1046"/>
                    <a:gd name="T87" fmla="*/ 130 h 12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46"/>
                    <a:gd name="T133" fmla="*/ 0 h 1254"/>
                    <a:gd name="T134" fmla="*/ 1046 w 1046"/>
                    <a:gd name="T135" fmla="*/ 1254 h 12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46" h="1254">
                      <a:moveTo>
                        <a:pt x="407" y="168"/>
                      </a:moveTo>
                      <a:lnTo>
                        <a:pt x="327" y="232"/>
                      </a:lnTo>
                      <a:lnTo>
                        <a:pt x="247" y="304"/>
                      </a:lnTo>
                      <a:lnTo>
                        <a:pt x="175" y="380"/>
                      </a:lnTo>
                      <a:lnTo>
                        <a:pt x="110" y="464"/>
                      </a:lnTo>
                      <a:lnTo>
                        <a:pt x="57" y="555"/>
                      </a:lnTo>
                      <a:lnTo>
                        <a:pt x="19" y="650"/>
                      </a:lnTo>
                      <a:lnTo>
                        <a:pt x="0" y="752"/>
                      </a:lnTo>
                      <a:lnTo>
                        <a:pt x="4" y="859"/>
                      </a:lnTo>
                      <a:lnTo>
                        <a:pt x="12" y="885"/>
                      </a:lnTo>
                      <a:lnTo>
                        <a:pt x="23" y="916"/>
                      </a:lnTo>
                      <a:lnTo>
                        <a:pt x="34" y="938"/>
                      </a:lnTo>
                      <a:lnTo>
                        <a:pt x="50" y="965"/>
                      </a:lnTo>
                      <a:lnTo>
                        <a:pt x="69" y="988"/>
                      </a:lnTo>
                      <a:lnTo>
                        <a:pt x="88" y="1011"/>
                      </a:lnTo>
                      <a:lnTo>
                        <a:pt x="110" y="1030"/>
                      </a:lnTo>
                      <a:lnTo>
                        <a:pt x="133" y="1045"/>
                      </a:lnTo>
                      <a:lnTo>
                        <a:pt x="183" y="1075"/>
                      </a:lnTo>
                      <a:lnTo>
                        <a:pt x="232" y="1102"/>
                      </a:lnTo>
                      <a:lnTo>
                        <a:pt x="282" y="1124"/>
                      </a:lnTo>
                      <a:lnTo>
                        <a:pt x="335" y="1143"/>
                      </a:lnTo>
                      <a:lnTo>
                        <a:pt x="388" y="1162"/>
                      </a:lnTo>
                      <a:lnTo>
                        <a:pt x="441" y="1178"/>
                      </a:lnTo>
                      <a:lnTo>
                        <a:pt x="494" y="1193"/>
                      </a:lnTo>
                      <a:lnTo>
                        <a:pt x="548" y="1204"/>
                      </a:lnTo>
                      <a:lnTo>
                        <a:pt x="605" y="1216"/>
                      </a:lnTo>
                      <a:lnTo>
                        <a:pt x="662" y="1223"/>
                      </a:lnTo>
                      <a:lnTo>
                        <a:pt x="715" y="1231"/>
                      </a:lnTo>
                      <a:lnTo>
                        <a:pt x="772" y="1238"/>
                      </a:lnTo>
                      <a:lnTo>
                        <a:pt x="829" y="1242"/>
                      </a:lnTo>
                      <a:lnTo>
                        <a:pt x="886" y="1246"/>
                      </a:lnTo>
                      <a:lnTo>
                        <a:pt x="939" y="1250"/>
                      </a:lnTo>
                      <a:lnTo>
                        <a:pt x="996" y="1254"/>
                      </a:lnTo>
                      <a:lnTo>
                        <a:pt x="1012" y="1254"/>
                      </a:lnTo>
                      <a:lnTo>
                        <a:pt x="1027" y="1242"/>
                      </a:lnTo>
                      <a:lnTo>
                        <a:pt x="1038" y="1231"/>
                      </a:lnTo>
                      <a:lnTo>
                        <a:pt x="1046" y="1212"/>
                      </a:lnTo>
                      <a:lnTo>
                        <a:pt x="1046" y="1193"/>
                      </a:lnTo>
                      <a:lnTo>
                        <a:pt x="1038" y="1178"/>
                      </a:lnTo>
                      <a:lnTo>
                        <a:pt x="1023" y="1166"/>
                      </a:lnTo>
                      <a:lnTo>
                        <a:pt x="1008" y="1162"/>
                      </a:lnTo>
                      <a:lnTo>
                        <a:pt x="955" y="1162"/>
                      </a:lnTo>
                      <a:lnTo>
                        <a:pt x="905" y="1162"/>
                      </a:lnTo>
                      <a:lnTo>
                        <a:pt x="852" y="1159"/>
                      </a:lnTo>
                      <a:lnTo>
                        <a:pt x="802" y="1155"/>
                      </a:lnTo>
                      <a:lnTo>
                        <a:pt x="749" y="1151"/>
                      </a:lnTo>
                      <a:lnTo>
                        <a:pt x="696" y="1143"/>
                      </a:lnTo>
                      <a:lnTo>
                        <a:pt x="647" y="1136"/>
                      </a:lnTo>
                      <a:lnTo>
                        <a:pt x="593" y="1128"/>
                      </a:lnTo>
                      <a:lnTo>
                        <a:pt x="544" y="1117"/>
                      </a:lnTo>
                      <a:lnTo>
                        <a:pt x="491" y="1105"/>
                      </a:lnTo>
                      <a:lnTo>
                        <a:pt x="441" y="1090"/>
                      </a:lnTo>
                      <a:lnTo>
                        <a:pt x="392" y="1075"/>
                      </a:lnTo>
                      <a:lnTo>
                        <a:pt x="342" y="1060"/>
                      </a:lnTo>
                      <a:lnTo>
                        <a:pt x="297" y="1037"/>
                      </a:lnTo>
                      <a:lnTo>
                        <a:pt x="247" y="1014"/>
                      </a:lnTo>
                      <a:lnTo>
                        <a:pt x="202" y="992"/>
                      </a:lnTo>
                      <a:lnTo>
                        <a:pt x="164" y="965"/>
                      </a:lnTo>
                      <a:lnTo>
                        <a:pt x="133" y="927"/>
                      </a:lnTo>
                      <a:lnTo>
                        <a:pt x="114" y="889"/>
                      </a:lnTo>
                      <a:lnTo>
                        <a:pt x="99" y="843"/>
                      </a:lnTo>
                      <a:lnTo>
                        <a:pt x="99" y="790"/>
                      </a:lnTo>
                      <a:lnTo>
                        <a:pt x="107" y="722"/>
                      </a:lnTo>
                      <a:lnTo>
                        <a:pt x="122" y="654"/>
                      </a:lnTo>
                      <a:lnTo>
                        <a:pt x="137" y="604"/>
                      </a:lnTo>
                      <a:lnTo>
                        <a:pt x="164" y="547"/>
                      </a:lnTo>
                      <a:lnTo>
                        <a:pt x="194" y="498"/>
                      </a:lnTo>
                      <a:lnTo>
                        <a:pt x="221" y="452"/>
                      </a:lnTo>
                      <a:lnTo>
                        <a:pt x="255" y="411"/>
                      </a:lnTo>
                      <a:lnTo>
                        <a:pt x="289" y="369"/>
                      </a:lnTo>
                      <a:lnTo>
                        <a:pt x="327" y="331"/>
                      </a:lnTo>
                      <a:lnTo>
                        <a:pt x="369" y="293"/>
                      </a:lnTo>
                      <a:lnTo>
                        <a:pt x="418" y="251"/>
                      </a:lnTo>
                      <a:lnTo>
                        <a:pt x="468" y="213"/>
                      </a:lnTo>
                      <a:lnTo>
                        <a:pt x="525" y="175"/>
                      </a:lnTo>
                      <a:lnTo>
                        <a:pt x="586" y="137"/>
                      </a:lnTo>
                      <a:lnTo>
                        <a:pt x="650" y="103"/>
                      </a:lnTo>
                      <a:lnTo>
                        <a:pt x="711" y="73"/>
                      </a:lnTo>
                      <a:lnTo>
                        <a:pt x="768" y="46"/>
                      </a:lnTo>
                      <a:lnTo>
                        <a:pt x="821" y="23"/>
                      </a:lnTo>
                      <a:lnTo>
                        <a:pt x="867" y="4"/>
                      </a:lnTo>
                      <a:lnTo>
                        <a:pt x="825" y="0"/>
                      </a:lnTo>
                      <a:lnTo>
                        <a:pt x="772" y="4"/>
                      </a:lnTo>
                      <a:lnTo>
                        <a:pt x="715" y="19"/>
                      </a:lnTo>
                      <a:lnTo>
                        <a:pt x="650" y="38"/>
                      </a:lnTo>
                      <a:lnTo>
                        <a:pt x="586" y="65"/>
                      </a:lnTo>
                      <a:lnTo>
                        <a:pt x="521" y="95"/>
                      </a:lnTo>
                      <a:lnTo>
                        <a:pt x="460" y="130"/>
                      </a:lnTo>
                      <a:lnTo>
                        <a:pt x="40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0" name="Freeform 1269"/>
                <p:cNvSpPr>
                  <a:spLocks noChangeAspect="1"/>
                </p:cNvSpPr>
                <p:nvPr/>
              </p:nvSpPr>
              <p:spPr bwMode="auto">
                <a:xfrm>
                  <a:off x="2143" y="16428"/>
                  <a:ext cx="913" cy="835"/>
                </a:xfrm>
                <a:custGeom>
                  <a:avLst/>
                  <a:gdLst>
                    <a:gd name="T0" fmla="*/ 761 w 913"/>
                    <a:gd name="T1" fmla="*/ 258 h 835"/>
                    <a:gd name="T2" fmla="*/ 803 w 913"/>
                    <a:gd name="T3" fmla="*/ 303 h 835"/>
                    <a:gd name="T4" fmla="*/ 826 w 913"/>
                    <a:gd name="T5" fmla="*/ 357 h 835"/>
                    <a:gd name="T6" fmla="*/ 841 w 913"/>
                    <a:gd name="T7" fmla="*/ 414 h 835"/>
                    <a:gd name="T8" fmla="*/ 841 w 913"/>
                    <a:gd name="T9" fmla="*/ 474 h 835"/>
                    <a:gd name="T10" fmla="*/ 833 w 913"/>
                    <a:gd name="T11" fmla="*/ 524 h 835"/>
                    <a:gd name="T12" fmla="*/ 818 w 913"/>
                    <a:gd name="T13" fmla="*/ 565 h 835"/>
                    <a:gd name="T14" fmla="*/ 791 w 913"/>
                    <a:gd name="T15" fmla="*/ 607 h 835"/>
                    <a:gd name="T16" fmla="*/ 765 w 913"/>
                    <a:gd name="T17" fmla="*/ 641 h 835"/>
                    <a:gd name="T18" fmla="*/ 730 w 913"/>
                    <a:gd name="T19" fmla="*/ 679 h 835"/>
                    <a:gd name="T20" fmla="*/ 696 w 913"/>
                    <a:gd name="T21" fmla="*/ 710 h 835"/>
                    <a:gd name="T22" fmla="*/ 662 w 913"/>
                    <a:gd name="T23" fmla="*/ 744 h 835"/>
                    <a:gd name="T24" fmla="*/ 628 w 913"/>
                    <a:gd name="T25" fmla="*/ 778 h 835"/>
                    <a:gd name="T26" fmla="*/ 620 w 913"/>
                    <a:gd name="T27" fmla="*/ 790 h 835"/>
                    <a:gd name="T28" fmla="*/ 616 w 913"/>
                    <a:gd name="T29" fmla="*/ 801 h 835"/>
                    <a:gd name="T30" fmla="*/ 620 w 913"/>
                    <a:gd name="T31" fmla="*/ 812 h 835"/>
                    <a:gd name="T32" fmla="*/ 628 w 913"/>
                    <a:gd name="T33" fmla="*/ 824 h 835"/>
                    <a:gd name="T34" fmla="*/ 639 w 913"/>
                    <a:gd name="T35" fmla="*/ 831 h 835"/>
                    <a:gd name="T36" fmla="*/ 651 w 913"/>
                    <a:gd name="T37" fmla="*/ 835 h 835"/>
                    <a:gd name="T38" fmla="*/ 666 w 913"/>
                    <a:gd name="T39" fmla="*/ 831 h 835"/>
                    <a:gd name="T40" fmla="*/ 677 w 913"/>
                    <a:gd name="T41" fmla="*/ 824 h 835"/>
                    <a:gd name="T42" fmla="*/ 753 w 913"/>
                    <a:gd name="T43" fmla="*/ 774 h 835"/>
                    <a:gd name="T44" fmla="*/ 814 w 913"/>
                    <a:gd name="T45" fmla="*/ 710 h 835"/>
                    <a:gd name="T46" fmla="*/ 867 w 913"/>
                    <a:gd name="T47" fmla="*/ 634 h 835"/>
                    <a:gd name="T48" fmla="*/ 902 w 913"/>
                    <a:gd name="T49" fmla="*/ 554 h 835"/>
                    <a:gd name="T50" fmla="*/ 913 w 913"/>
                    <a:gd name="T51" fmla="*/ 467 h 835"/>
                    <a:gd name="T52" fmla="*/ 905 w 913"/>
                    <a:gd name="T53" fmla="*/ 383 h 835"/>
                    <a:gd name="T54" fmla="*/ 875 w 913"/>
                    <a:gd name="T55" fmla="*/ 303 h 835"/>
                    <a:gd name="T56" fmla="*/ 814 w 913"/>
                    <a:gd name="T57" fmla="*/ 231 h 835"/>
                    <a:gd name="T58" fmla="*/ 768 w 913"/>
                    <a:gd name="T59" fmla="*/ 193 h 835"/>
                    <a:gd name="T60" fmla="*/ 715 w 913"/>
                    <a:gd name="T61" fmla="*/ 159 h 835"/>
                    <a:gd name="T62" fmla="*/ 654 w 913"/>
                    <a:gd name="T63" fmla="*/ 129 h 835"/>
                    <a:gd name="T64" fmla="*/ 594 w 913"/>
                    <a:gd name="T65" fmla="*/ 102 h 835"/>
                    <a:gd name="T66" fmla="*/ 529 w 913"/>
                    <a:gd name="T67" fmla="*/ 79 h 835"/>
                    <a:gd name="T68" fmla="*/ 461 w 913"/>
                    <a:gd name="T69" fmla="*/ 60 h 835"/>
                    <a:gd name="T70" fmla="*/ 396 w 913"/>
                    <a:gd name="T71" fmla="*/ 41 h 835"/>
                    <a:gd name="T72" fmla="*/ 327 w 913"/>
                    <a:gd name="T73" fmla="*/ 26 h 835"/>
                    <a:gd name="T74" fmla="*/ 267 w 913"/>
                    <a:gd name="T75" fmla="*/ 15 h 835"/>
                    <a:gd name="T76" fmla="*/ 206 w 913"/>
                    <a:gd name="T77" fmla="*/ 7 h 835"/>
                    <a:gd name="T78" fmla="*/ 153 w 913"/>
                    <a:gd name="T79" fmla="*/ 0 h 835"/>
                    <a:gd name="T80" fmla="*/ 103 w 913"/>
                    <a:gd name="T81" fmla="*/ 0 h 835"/>
                    <a:gd name="T82" fmla="*/ 61 w 913"/>
                    <a:gd name="T83" fmla="*/ 0 h 835"/>
                    <a:gd name="T84" fmla="*/ 31 w 913"/>
                    <a:gd name="T85" fmla="*/ 3 h 835"/>
                    <a:gd name="T86" fmla="*/ 12 w 913"/>
                    <a:gd name="T87" fmla="*/ 11 h 835"/>
                    <a:gd name="T88" fmla="*/ 0 w 913"/>
                    <a:gd name="T89" fmla="*/ 19 h 835"/>
                    <a:gd name="T90" fmla="*/ 38 w 913"/>
                    <a:gd name="T91" fmla="*/ 26 h 835"/>
                    <a:gd name="T92" fmla="*/ 80 w 913"/>
                    <a:gd name="T93" fmla="*/ 30 h 835"/>
                    <a:gd name="T94" fmla="*/ 122 w 913"/>
                    <a:gd name="T95" fmla="*/ 38 h 835"/>
                    <a:gd name="T96" fmla="*/ 168 w 913"/>
                    <a:gd name="T97" fmla="*/ 45 h 835"/>
                    <a:gd name="T98" fmla="*/ 217 w 913"/>
                    <a:gd name="T99" fmla="*/ 53 h 835"/>
                    <a:gd name="T100" fmla="*/ 267 w 913"/>
                    <a:gd name="T101" fmla="*/ 60 h 835"/>
                    <a:gd name="T102" fmla="*/ 316 w 913"/>
                    <a:gd name="T103" fmla="*/ 72 h 835"/>
                    <a:gd name="T104" fmla="*/ 369 w 913"/>
                    <a:gd name="T105" fmla="*/ 83 h 835"/>
                    <a:gd name="T106" fmla="*/ 419 w 913"/>
                    <a:gd name="T107" fmla="*/ 98 h 835"/>
                    <a:gd name="T108" fmla="*/ 472 w 913"/>
                    <a:gd name="T109" fmla="*/ 114 h 835"/>
                    <a:gd name="T110" fmla="*/ 525 w 913"/>
                    <a:gd name="T111" fmla="*/ 133 h 835"/>
                    <a:gd name="T112" fmla="*/ 575 w 913"/>
                    <a:gd name="T113" fmla="*/ 152 h 835"/>
                    <a:gd name="T114" fmla="*/ 624 w 913"/>
                    <a:gd name="T115" fmla="*/ 174 h 835"/>
                    <a:gd name="T116" fmla="*/ 673 w 913"/>
                    <a:gd name="T117" fmla="*/ 197 h 835"/>
                    <a:gd name="T118" fmla="*/ 719 w 913"/>
                    <a:gd name="T119" fmla="*/ 228 h 835"/>
                    <a:gd name="T120" fmla="*/ 761 w 913"/>
                    <a:gd name="T121" fmla="*/ 258 h 83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3"/>
                    <a:gd name="T184" fmla="*/ 0 h 835"/>
                    <a:gd name="T185" fmla="*/ 913 w 913"/>
                    <a:gd name="T186" fmla="*/ 835 h 83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3" h="835">
                      <a:moveTo>
                        <a:pt x="761" y="258"/>
                      </a:moveTo>
                      <a:lnTo>
                        <a:pt x="803" y="303"/>
                      </a:lnTo>
                      <a:lnTo>
                        <a:pt x="826" y="357"/>
                      </a:lnTo>
                      <a:lnTo>
                        <a:pt x="841" y="414"/>
                      </a:lnTo>
                      <a:lnTo>
                        <a:pt x="841" y="474"/>
                      </a:lnTo>
                      <a:lnTo>
                        <a:pt x="833" y="524"/>
                      </a:lnTo>
                      <a:lnTo>
                        <a:pt x="818" y="565"/>
                      </a:lnTo>
                      <a:lnTo>
                        <a:pt x="791" y="607"/>
                      </a:lnTo>
                      <a:lnTo>
                        <a:pt x="765" y="641"/>
                      </a:lnTo>
                      <a:lnTo>
                        <a:pt x="730" y="679"/>
                      </a:lnTo>
                      <a:lnTo>
                        <a:pt x="696" y="710"/>
                      </a:lnTo>
                      <a:lnTo>
                        <a:pt x="662" y="744"/>
                      </a:lnTo>
                      <a:lnTo>
                        <a:pt x="628" y="778"/>
                      </a:lnTo>
                      <a:lnTo>
                        <a:pt x="620" y="790"/>
                      </a:lnTo>
                      <a:lnTo>
                        <a:pt x="616" y="801"/>
                      </a:lnTo>
                      <a:lnTo>
                        <a:pt x="620" y="812"/>
                      </a:lnTo>
                      <a:lnTo>
                        <a:pt x="628" y="824"/>
                      </a:lnTo>
                      <a:lnTo>
                        <a:pt x="639" y="831"/>
                      </a:lnTo>
                      <a:lnTo>
                        <a:pt x="651" y="835"/>
                      </a:lnTo>
                      <a:lnTo>
                        <a:pt x="666" y="831"/>
                      </a:lnTo>
                      <a:lnTo>
                        <a:pt x="677" y="824"/>
                      </a:lnTo>
                      <a:lnTo>
                        <a:pt x="753" y="774"/>
                      </a:lnTo>
                      <a:lnTo>
                        <a:pt x="814" y="710"/>
                      </a:lnTo>
                      <a:lnTo>
                        <a:pt x="867" y="634"/>
                      </a:lnTo>
                      <a:lnTo>
                        <a:pt x="902" y="554"/>
                      </a:lnTo>
                      <a:lnTo>
                        <a:pt x="913" y="467"/>
                      </a:lnTo>
                      <a:lnTo>
                        <a:pt x="905" y="383"/>
                      </a:lnTo>
                      <a:lnTo>
                        <a:pt x="875" y="303"/>
                      </a:lnTo>
                      <a:lnTo>
                        <a:pt x="814" y="231"/>
                      </a:lnTo>
                      <a:lnTo>
                        <a:pt x="768" y="193"/>
                      </a:lnTo>
                      <a:lnTo>
                        <a:pt x="715" y="159"/>
                      </a:lnTo>
                      <a:lnTo>
                        <a:pt x="654" y="129"/>
                      </a:lnTo>
                      <a:lnTo>
                        <a:pt x="594" y="102"/>
                      </a:lnTo>
                      <a:lnTo>
                        <a:pt x="529" y="79"/>
                      </a:lnTo>
                      <a:lnTo>
                        <a:pt x="461" y="60"/>
                      </a:lnTo>
                      <a:lnTo>
                        <a:pt x="396" y="41"/>
                      </a:lnTo>
                      <a:lnTo>
                        <a:pt x="327" y="26"/>
                      </a:lnTo>
                      <a:lnTo>
                        <a:pt x="267" y="15"/>
                      </a:lnTo>
                      <a:lnTo>
                        <a:pt x="206" y="7"/>
                      </a:lnTo>
                      <a:lnTo>
                        <a:pt x="153" y="0"/>
                      </a:lnTo>
                      <a:lnTo>
                        <a:pt x="103" y="0"/>
                      </a:lnTo>
                      <a:lnTo>
                        <a:pt x="61" y="0"/>
                      </a:lnTo>
                      <a:lnTo>
                        <a:pt x="31" y="3"/>
                      </a:lnTo>
                      <a:lnTo>
                        <a:pt x="12" y="11"/>
                      </a:lnTo>
                      <a:lnTo>
                        <a:pt x="0" y="19"/>
                      </a:lnTo>
                      <a:lnTo>
                        <a:pt x="38" y="26"/>
                      </a:lnTo>
                      <a:lnTo>
                        <a:pt x="80" y="30"/>
                      </a:lnTo>
                      <a:lnTo>
                        <a:pt x="122" y="38"/>
                      </a:lnTo>
                      <a:lnTo>
                        <a:pt x="168" y="45"/>
                      </a:lnTo>
                      <a:lnTo>
                        <a:pt x="217" y="53"/>
                      </a:lnTo>
                      <a:lnTo>
                        <a:pt x="267" y="60"/>
                      </a:lnTo>
                      <a:lnTo>
                        <a:pt x="316" y="72"/>
                      </a:lnTo>
                      <a:lnTo>
                        <a:pt x="369" y="83"/>
                      </a:lnTo>
                      <a:lnTo>
                        <a:pt x="419" y="98"/>
                      </a:lnTo>
                      <a:lnTo>
                        <a:pt x="472" y="114"/>
                      </a:lnTo>
                      <a:lnTo>
                        <a:pt x="525" y="133"/>
                      </a:lnTo>
                      <a:lnTo>
                        <a:pt x="575" y="152"/>
                      </a:lnTo>
                      <a:lnTo>
                        <a:pt x="624" y="174"/>
                      </a:lnTo>
                      <a:lnTo>
                        <a:pt x="673" y="197"/>
                      </a:lnTo>
                      <a:lnTo>
                        <a:pt x="719" y="228"/>
                      </a:lnTo>
                      <a:lnTo>
                        <a:pt x="761" y="2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1" name="Freeform 1270"/>
                <p:cNvSpPr>
                  <a:spLocks noChangeAspect="1"/>
                </p:cNvSpPr>
                <p:nvPr/>
              </p:nvSpPr>
              <p:spPr bwMode="auto">
                <a:xfrm>
                  <a:off x="307" y="16880"/>
                  <a:ext cx="373" cy="782"/>
                </a:xfrm>
                <a:custGeom>
                  <a:avLst/>
                  <a:gdLst>
                    <a:gd name="T0" fmla="*/ 0 w 373"/>
                    <a:gd name="T1" fmla="*/ 425 h 782"/>
                    <a:gd name="T2" fmla="*/ 0 w 373"/>
                    <a:gd name="T3" fmla="*/ 489 h 782"/>
                    <a:gd name="T4" fmla="*/ 15 w 373"/>
                    <a:gd name="T5" fmla="*/ 550 h 782"/>
                    <a:gd name="T6" fmla="*/ 42 w 373"/>
                    <a:gd name="T7" fmla="*/ 607 h 782"/>
                    <a:gd name="T8" fmla="*/ 80 w 373"/>
                    <a:gd name="T9" fmla="*/ 656 h 782"/>
                    <a:gd name="T10" fmla="*/ 125 w 373"/>
                    <a:gd name="T11" fmla="*/ 698 h 782"/>
                    <a:gd name="T12" fmla="*/ 179 w 373"/>
                    <a:gd name="T13" fmla="*/ 736 h 782"/>
                    <a:gd name="T14" fmla="*/ 240 w 373"/>
                    <a:gd name="T15" fmla="*/ 763 h 782"/>
                    <a:gd name="T16" fmla="*/ 300 w 373"/>
                    <a:gd name="T17" fmla="*/ 778 h 782"/>
                    <a:gd name="T18" fmla="*/ 319 w 373"/>
                    <a:gd name="T19" fmla="*/ 782 h 782"/>
                    <a:gd name="T20" fmla="*/ 338 w 373"/>
                    <a:gd name="T21" fmla="*/ 774 h 782"/>
                    <a:gd name="T22" fmla="*/ 354 w 373"/>
                    <a:gd name="T23" fmla="*/ 763 h 782"/>
                    <a:gd name="T24" fmla="*/ 361 w 373"/>
                    <a:gd name="T25" fmla="*/ 748 h 782"/>
                    <a:gd name="T26" fmla="*/ 361 w 373"/>
                    <a:gd name="T27" fmla="*/ 729 h 782"/>
                    <a:gd name="T28" fmla="*/ 357 w 373"/>
                    <a:gd name="T29" fmla="*/ 710 h 782"/>
                    <a:gd name="T30" fmla="*/ 346 w 373"/>
                    <a:gd name="T31" fmla="*/ 694 h 782"/>
                    <a:gd name="T32" fmla="*/ 327 w 373"/>
                    <a:gd name="T33" fmla="*/ 687 h 782"/>
                    <a:gd name="T34" fmla="*/ 266 w 373"/>
                    <a:gd name="T35" fmla="*/ 664 h 782"/>
                    <a:gd name="T36" fmla="*/ 209 w 373"/>
                    <a:gd name="T37" fmla="*/ 634 h 782"/>
                    <a:gd name="T38" fmla="*/ 164 w 373"/>
                    <a:gd name="T39" fmla="*/ 592 h 782"/>
                    <a:gd name="T40" fmla="*/ 129 w 373"/>
                    <a:gd name="T41" fmla="*/ 546 h 782"/>
                    <a:gd name="T42" fmla="*/ 106 w 373"/>
                    <a:gd name="T43" fmla="*/ 489 h 782"/>
                    <a:gd name="T44" fmla="*/ 95 w 373"/>
                    <a:gd name="T45" fmla="*/ 429 h 782"/>
                    <a:gd name="T46" fmla="*/ 95 w 373"/>
                    <a:gd name="T47" fmla="*/ 364 h 782"/>
                    <a:gd name="T48" fmla="*/ 114 w 373"/>
                    <a:gd name="T49" fmla="*/ 296 h 782"/>
                    <a:gd name="T50" fmla="*/ 141 w 373"/>
                    <a:gd name="T51" fmla="*/ 246 h 782"/>
                    <a:gd name="T52" fmla="*/ 183 w 373"/>
                    <a:gd name="T53" fmla="*/ 197 h 782"/>
                    <a:gd name="T54" fmla="*/ 228 w 373"/>
                    <a:gd name="T55" fmla="*/ 151 h 782"/>
                    <a:gd name="T56" fmla="*/ 278 w 373"/>
                    <a:gd name="T57" fmla="*/ 110 h 782"/>
                    <a:gd name="T58" fmla="*/ 319 w 373"/>
                    <a:gd name="T59" fmla="*/ 76 h 782"/>
                    <a:gd name="T60" fmla="*/ 354 w 373"/>
                    <a:gd name="T61" fmla="*/ 41 h 782"/>
                    <a:gd name="T62" fmla="*/ 373 w 373"/>
                    <a:gd name="T63" fmla="*/ 19 h 782"/>
                    <a:gd name="T64" fmla="*/ 373 w 373"/>
                    <a:gd name="T65" fmla="*/ 0 h 782"/>
                    <a:gd name="T66" fmla="*/ 331 w 373"/>
                    <a:gd name="T67" fmla="*/ 15 h 782"/>
                    <a:gd name="T68" fmla="*/ 278 w 373"/>
                    <a:gd name="T69" fmla="*/ 41 h 782"/>
                    <a:gd name="T70" fmla="*/ 221 w 373"/>
                    <a:gd name="T71" fmla="*/ 87 h 782"/>
                    <a:gd name="T72" fmla="*/ 160 w 373"/>
                    <a:gd name="T73" fmla="*/ 140 h 782"/>
                    <a:gd name="T74" fmla="*/ 103 w 373"/>
                    <a:gd name="T75" fmla="*/ 201 h 782"/>
                    <a:gd name="T76" fmla="*/ 57 w 373"/>
                    <a:gd name="T77" fmla="*/ 273 h 782"/>
                    <a:gd name="T78" fmla="*/ 19 w 373"/>
                    <a:gd name="T79" fmla="*/ 349 h 782"/>
                    <a:gd name="T80" fmla="*/ 0 w 373"/>
                    <a:gd name="T81" fmla="*/ 425 h 78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73"/>
                    <a:gd name="T124" fmla="*/ 0 h 782"/>
                    <a:gd name="T125" fmla="*/ 373 w 373"/>
                    <a:gd name="T126" fmla="*/ 782 h 78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73" h="782">
                      <a:moveTo>
                        <a:pt x="0" y="425"/>
                      </a:moveTo>
                      <a:lnTo>
                        <a:pt x="0" y="489"/>
                      </a:lnTo>
                      <a:lnTo>
                        <a:pt x="15" y="550"/>
                      </a:lnTo>
                      <a:lnTo>
                        <a:pt x="42" y="607"/>
                      </a:lnTo>
                      <a:lnTo>
                        <a:pt x="80" y="656"/>
                      </a:lnTo>
                      <a:lnTo>
                        <a:pt x="125" y="698"/>
                      </a:lnTo>
                      <a:lnTo>
                        <a:pt x="179" y="736"/>
                      </a:lnTo>
                      <a:lnTo>
                        <a:pt x="240" y="763"/>
                      </a:lnTo>
                      <a:lnTo>
                        <a:pt x="300" y="778"/>
                      </a:lnTo>
                      <a:lnTo>
                        <a:pt x="319" y="782"/>
                      </a:lnTo>
                      <a:lnTo>
                        <a:pt x="338" y="774"/>
                      </a:lnTo>
                      <a:lnTo>
                        <a:pt x="354" y="763"/>
                      </a:lnTo>
                      <a:lnTo>
                        <a:pt x="361" y="748"/>
                      </a:lnTo>
                      <a:lnTo>
                        <a:pt x="361" y="729"/>
                      </a:lnTo>
                      <a:lnTo>
                        <a:pt x="357" y="710"/>
                      </a:lnTo>
                      <a:lnTo>
                        <a:pt x="346" y="694"/>
                      </a:lnTo>
                      <a:lnTo>
                        <a:pt x="327" y="687"/>
                      </a:lnTo>
                      <a:lnTo>
                        <a:pt x="266" y="664"/>
                      </a:lnTo>
                      <a:lnTo>
                        <a:pt x="209" y="634"/>
                      </a:lnTo>
                      <a:lnTo>
                        <a:pt x="164" y="592"/>
                      </a:lnTo>
                      <a:lnTo>
                        <a:pt x="129" y="546"/>
                      </a:lnTo>
                      <a:lnTo>
                        <a:pt x="106" y="489"/>
                      </a:lnTo>
                      <a:lnTo>
                        <a:pt x="95" y="429"/>
                      </a:lnTo>
                      <a:lnTo>
                        <a:pt x="95" y="364"/>
                      </a:lnTo>
                      <a:lnTo>
                        <a:pt x="114" y="296"/>
                      </a:lnTo>
                      <a:lnTo>
                        <a:pt x="141" y="246"/>
                      </a:lnTo>
                      <a:lnTo>
                        <a:pt x="183" y="197"/>
                      </a:lnTo>
                      <a:lnTo>
                        <a:pt x="228" y="151"/>
                      </a:lnTo>
                      <a:lnTo>
                        <a:pt x="278" y="110"/>
                      </a:lnTo>
                      <a:lnTo>
                        <a:pt x="319" y="76"/>
                      </a:lnTo>
                      <a:lnTo>
                        <a:pt x="354" y="41"/>
                      </a:lnTo>
                      <a:lnTo>
                        <a:pt x="373" y="19"/>
                      </a:lnTo>
                      <a:lnTo>
                        <a:pt x="373" y="0"/>
                      </a:lnTo>
                      <a:lnTo>
                        <a:pt x="331" y="15"/>
                      </a:lnTo>
                      <a:lnTo>
                        <a:pt x="278" y="41"/>
                      </a:lnTo>
                      <a:lnTo>
                        <a:pt x="221" y="87"/>
                      </a:lnTo>
                      <a:lnTo>
                        <a:pt x="160" y="140"/>
                      </a:lnTo>
                      <a:lnTo>
                        <a:pt x="103" y="201"/>
                      </a:lnTo>
                      <a:lnTo>
                        <a:pt x="57" y="273"/>
                      </a:lnTo>
                      <a:lnTo>
                        <a:pt x="19" y="349"/>
                      </a:lnTo>
                      <a:lnTo>
                        <a:pt x="0" y="4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2" name="Freeform 1271"/>
                <p:cNvSpPr>
                  <a:spLocks noChangeAspect="1"/>
                </p:cNvSpPr>
                <p:nvPr/>
              </p:nvSpPr>
              <p:spPr bwMode="auto">
                <a:xfrm>
                  <a:off x="2900" y="16375"/>
                  <a:ext cx="795" cy="1025"/>
                </a:xfrm>
                <a:custGeom>
                  <a:avLst/>
                  <a:gdLst>
                    <a:gd name="T0" fmla="*/ 673 w 795"/>
                    <a:gd name="T1" fmla="*/ 410 h 1025"/>
                    <a:gd name="T2" fmla="*/ 711 w 795"/>
                    <a:gd name="T3" fmla="*/ 474 h 1025"/>
                    <a:gd name="T4" fmla="*/ 730 w 795"/>
                    <a:gd name="T5" fmla="*/ 543 h 1025"/>
                    <a:gd name="T6" fmla="*/ 719 w 795"/>
                    <a:gd name="T7" fmla="*/ 618 h 1025"/>
                    <a:gd name="T8" fmla="*/ 673 w 795"/>
                    <a:gd name="T9" fmla="*/ 691 h 1025"/>
                    <a:gd name="T10" fmla="*/ 608 w 795"/>
                    <a:gd name="T11" fmla="*/ 755 h 1025"/>
                    <a:gd name="T12" fmla="*/ 536 w 795"/>
                    <a:gd name="T13" fmla="*/ 812 h 1025"/>
                    <a:gd name="T14" fmla="*/ 460 w 795"/>
                    <a:gd name="T15" fmla="*/ 873 h 1025"/>
                    <a:gd name="T16" fmla="*/ 414 w 795"/>
                    <a:gd name="T17" fmla="*/ 918 h 1025"/>
                    <a:gd name="T18" fmla="*/ 399 w 795"/>
                    <a:gd name="T19" fmla="*/ 949 h 1025"/>
                    <a:gd name="T20" fmla="*/ 388 w 795"/>
                    <a:gd name="T21" fmla="*/ 979 h 1025"/>
                    <a:gd name="T22" fmla="*/ 395 w 795"/>
                    <a:gd name="T23" fmla="*/ 1010 h 1025"/>
                    <a:gd name="T24" fmla="*/ 422 w 795"/>
                    <a:gd name="T25" fmla="*/ 1025 h 1025"/>
                    <a:gd name="T26" fmla="*/ 449 w 795"/>
                    <a:gd name="T27" fmla="*/ 1021 h 1025"/>
                    <a:gd name="T28" fmla="*/ 498 w 795"/>
                    <a:gd name="T29" fmla="*/ 964 h 1025"/>
                    <a:gd name="T30" fmla="*/ 582 w 795"/>
                    <a:gd name="T31" fmla="*/ 888 h 1025"/>
                    <a:gd name="T32" fmla="*/ 669 w 795"/>
                    <a:gd name="T33" fmla="*/ 812 h 1025"/>
                    <a:gd name="T34" fmla="*/ 745 w 795"/>
                    <a:gd name="T35" fmla="*/ 725 h 1025"/>
                    <a:gd name="T36" fmla="*/ 791 w 795"/>
                    <a:gd name="T37" fmla="*/ 615 h 1025"/>
                    <a:gd name="T38" fmla="*/ 787 w 795"/>
                    <a:gd name="T39" fmla="*/ 501 h 1025"/>
                    <a:gd name="T40" fmla="*/ 738 w 795"/>
                    <a:gd name="T41" fmla="*/ 394 h 1025"/>
                    <a:gd name="T42" fmla="*/ 658 w 795"/>
                    <a:gd name="T43" fmla="*/ 307 h 1025"/>
                    <a:gd name="T44" fmla="*/ 570 w 795"/>
                    <a:gd name="T45" fmla="*/ 250 h 1025"/>
                    <a:gd name="T46" fmla="*/ 487 w 795"/>
                    <a:gd name="T47" fmla="*/ 201 h 1025"/>
                    <a:gd name="T48" fmla="*/ 395 w 795"/>
                    <a:gd name="T49" fmla="*/ 151 h 1025"/>
                    <a:gd name="T50" fmla="*/ 300 w 795"/>
                    <a:gd name="T51" fmla="*/ 102 h 1025"/>
                    <a:gd name="T52" fmla="*/ 213 w 795"/>
                    <a:gd name="T53" fmla="*/ 60 h 1025"/>
                    <a:gd name="T54" fmla="*/ 129 w 795"/>
                    <a:gd name="T55" fmla="*/ 26 h 1025"/>
                    <a:gd name="T56" fmla="*/ 65 w 795"/>
                    <a:gd name="T57" fmla="*/ 3 h 1025"/>
                    <a:gd name="T58" fmla="*/ 15 w 795"/>
                    <a:gd name="T59" fmla="*/ 0 h 1025"/>
                    <a:gd name="T60" fmla="*/ 34 w 795"/>
                    <a:gd name="T61" fmla="*/ 26 h 1025"/>
                    <a:gd name="T62" fmla="*/ 114 w 795"/>
                    <a:gd name="T63" fmla="*/ 64 h 1025"/>
                    <a:gd name="T64" fmla="*/ 194 w 795"/>
                    <a:gd name="T65" fmla="*/ 102 h 1025"/>
                    <a:gd name="T66" fmla="*/ 278 w 795"/>
                    <a:gd name="T67" fmla="*/ 144 h 1025"/>
                    <a:gd name="T68" fmla="*/ 365 w 795"/>
                    <a:gd name="T69" fmla="*/ 189 h 1025"/>
                    <a:gd name="T70" fmla="*/ 449 w 795"/>
                    <a:gd name="T71" fmla="*/ 235 h 1025"/>
                    <a:gd name="T72" fmla="*/ 532 w 795"/>
                    <a:gd name="T73" fmla="*/ 292 h 1025"/>
                    <a:gd name="T74" fmla="*/ 608 w 795"/>
                    <a:gd name="T75" fmla="*/ 349 h 10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95"/>
                    <a:gd name="T115" fmla="*/ 0 h 1025"/>
                    <a:gd name="T116" fmla="*/ 795 w 795"/>
                    <a:gd name="T117" fmla="*/ 1025 h 10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95" h="1025">
                      <a:moveTo>
                        <a:pt x="646" y="383"/>
                      </a:moveTo>
                      <a:lnTo>
                        <a:pt x="673" y="410"/>
                      </a:lnTo>
                      <a:lnTo>
                        <a:pt x="692" y="440"/>
                      </a:lnTo>
                      <a:lnTo>
                        <a:pt x="711" y="474"/>
                      </a:lnTo>
                      <a:lnTo>
                        <a:pt x="722" y="508"/>
                      </a:lnTo>
                      <a:lnTo>
                        <a:pt x="730" y="543"/>
                      </a:lnTo>
                      <a:lnTo>
                        <a:pt x="726" y="581"/>
                      </a:lnTo>
                      <a:lnTo>
                        <a:pt x="719" y="618"/>
                      </a:lnTo>
                      <a:lnTo>
                        <a:pt x="700" y="653"/>
                      </a:lnTo>
                      <a:lnTo>
                        <a:pt x="673" y="691"/>
                      </a:lnTo>
                      <a:lnTo>
                        <a:pt x="643" y="725"/>
                      </a:lnTo>
                      <a:lnTo>
                        <a:pt x="608" y="755"/>
                      </a:lnTo>
                      <a:lnTo>
                        <a:pt x="574" y="786"/>
                      </a:lnTo>
                      <a:lnTo>
                        <a:pt x="536" y="812"/>
                      </a:lnTo>
                      <a:lnTo>
                        <a:pt x="498" y="843"/>
                      </a:lnTo>
                      <a:lnTo>
                        <a:pt x="460" y="873"/>
                      </a:lnTo>
                      <a:lnTo>
                        <a:pt x="426" y="907"/>
                      </a:lnTo>
                      <a:lnTo>
                        <a:pt x="414" y="918"/>
                      </a:lnTo>
                      <a:lnTo>
                        <a:pt x="407" y="934"/>
                      </a:lnTo>
                      <a:lnTo>
                        <a:pt x="399" y="949"/>
                      </a:lnTo>
                      <a:lnTo>
                        <a:pt x="392" y="964"/>
                      </a:lnTo>
                      <a:lnTo>
                        <a:pt x="388" y="979"/>
                      </a:lnTo>
                      <a:lnTo>
                        <a:pt x="388" y="994"/>
                      </a:lnTo>
                      <a:lnTo>
                        <a:pt x="395" y="1010"/>
                      </a:lnTo>
                      <a:lnTo>
                        <a:pt x="407" y="1021"/>
                      </a:lnTo>
                      <a:lnTo>
                        <a:pt x="422" y="1025"/>
                      </a:lnTo>
                      <a:lnTo>
                        <a:pt x="437" y="1025"/>
                      </a:lnTo>
                      <a:lnTo>
                        <a:pt x="449" y="1021"/>
                      </a:lnTo>
                      <a:lnTo>
                        <a:pt x="460" y="1010"/>
                      </a:lnTo>
                      <a:lnTo>
                        <a:pt x="498" y="964"/>
                      </a:lnTo>
                      <a:lnTo>
                        <a:pt x="540" y="926"/>
                      </a:lnTo>
                      <a:lnTo>
                        <a:pt x="582" y="888"/>
                      </a:lnTo>
                      <a:lnTo>
                        <a:pt x="627" y="850"/>
                      </a:lnTo>
                      <a:lnTo>
                        <a:pt x="669" y="812"/>
                      </a:lnTo>
                      <a:lnTo>
                        <a:pt x="711" y="770"/>
                      </a:lnTo>
                      <a:lnTo>
                        <a:pt x="745" y="725"/>
                      </a:lnTo>
                      <a:lnTo>
                        <a:pt x="772" y="675"/>
                      </a:lnTo>
                      <a:lnTo>
                        <a:pt x="791" y="615"/>
                      </a:lnTo>
                      <a:lnTo>
                        <a:pt x="795" y="558"/>
                      </a:lnTo>
                      <a:lnTo>
                        <a:pt x="787" y="501"/>
                      </a:lnTo>
                      <a:lnTo>
                        <a:pt x="768" y="444"/>
                      </a:lnTo>
                      <a:lnTo>
                        <a:pt x="738" y="394"/>
                      </a:lnTo>
                      <a:lnTo>
                        <a:pt x="703" y="345"/>
                      </a:lnTo>
                      <a:lnTo>
                        <a:pt x="658" y="307"/>
                      </a:lnTo>
                      <a:lnTo>
                        <a:pt x="608" y="273"/>
                      </a:lnTo>
                      <a:lnTo>
                        <a:pt x="570" y="250"/>
                      </a:lnTo>
                      <a:lnTo>
                        <a:pt x="529" y="227"/>
                      </a:lnTo>
                      <a:lnTo>
                        <a:pt x="487" y="201"/>
                      </a:lnTo>
                      <a:lnTo>
                        <a:pt x="441" y="178"/>
                      </a:lnTo>
                      <a:lnTo>
                        <a:pt x="395" y="151"/>
                      </a:lnTo>
                      <a:lnTo>
                        <a:pt x="346" y="129"/>
                      </a:lnTo>
                      <a:lnTo>
                        <a:pt x="300" y="102"/>
                      </a:lnTo>
                      <a:lnTo>
                        <a:pt x="255" y="79"/>
                      </a:lnTo>
                      <a:lnTo>
                        <a:pt x="213" y="60"/>
                      </a:lnTo>
                      <a:lnTo>
                        <a:pt x="171" y="41"/>
                      </a:lnTo>
                      <a:lnTo>
                        <a:pt x="129" y="26"/>
                      </a:lnTo>
                      <a:lnTo>
                        <a:pt x="95" y="15"/>
                      </a:lnTo>
                      <a:lnTo>
                        <a:pt x="65" y="3"/>
                      </a:lnTo>
                      <a:lnTo>
                        <a:pt x="38" y="0"/>
                      </a:lnTo>
                      <a:lnTo>
                        <a:pt x="15" y="0"/>
                      </a:lnTo>
                      <a:lnTo>
                        <a:pt x="0" y="7"/>
                      </a:lnTo>
                      <a:lnTo>
                        <a:pt x="34" y="26"/>
                      </a:lnTo>
                      <a:lnTo>
                        <a:pt x="72" y="45"/>
                      </a:lnTo>
                      <a:lnTo>
                        <a:pt x="114" y="64"/>
                      </a:lnTo>
                      <a:lnTo>
                        <a:pt x="152" y="83"/>
                      </a:lnTo>
                      <a:lnTo>
                        <a:pt x="194" y="102"/>
                      </a:lnTo>
                      <a:lnTo>
                        <a:pt x="236" y="121"/>
                      </a:lnTo>
                      <a:lnTo>
                        <a:pt x="278" y="144"/>
                      </a:lnTo>
                      <a:lnTo>
                        <a:pt x="319" y="167"/>
                      </a:lnTo>
                      <a:lnTo>
                        <a:pt x="365" y="189"/>
                      </a:lnTo>
                      <a:lnTo>
                        <a:pt x="407" y="212"/>
                      </a:lnTo>
                      <a:lnTo>
                        <a:pt x="449" y="235"/>
                      </a:lnTo>
                      <a:lnTo>
                        <a:pt x="491" y="262"/>
                      </a:lnTo>
                      <a:lnTo>
                        <a:pt x="532" y="292"/>
                      </a:lnTo>
                      <a:lnTo>
                        <a:pt x="570" y="318"/>
                      </a:lnTo>
                      <a:lnTo>
                        <a:pt x="608" y="349"/>
                      </a:lnTo>
                      <a:lnTo>
                        <a:pt x="646" y="3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98" name="Group 1272"/>
            <p:cNvGrpSpPr>
              <a:grpSpLocks noChangeAspect="1"/>
            </p:cNvGrpSpPr>
            <p:nvPr/>
          </p:nvGrpSpPr>
          <p:grpSpPr bwMode="auto">
            <a:xfrm rot="-1131237">
              <a:off x="2349" y="2841"/>
              <a:ext cx="480" cy="224"/>
              <a:chOff x="307" y="16318"/>
              <a:chExt cx="3570" cy="1818"/>
            </a:xfrm>
          </p:grpSpPr>
          <p:sp>
            <p:nvSpPr>
              <p:cNvPr id="80249" name="Freeform 1273"/>
              <p:cNvSpPr>
                <a:spLocks noChangeAspect="1"/>
              </p:cNvSpPr>
              <p:nvPr/>
            </p:nvSpPr>
            <p:spPr bwMode="auto">
              <a:xfrm>
                <a:off x="1258" y="16568"/>
                <a:ext cx="646" cy="767"/>
              </a:xfrm>
              <a:custGeom>
                <a:avLst/>
                <a:gdLst>
                  <a:gd name="T0" fmla="*/ 228 w 646"/>
                  <a:gd name="T1" fmla="*/ 99 h 767"/>
                  <a:gd name="T2" fmla="*/ 178 w 646"/>
                  <a:gd name="T3" fmla="*/ 129 h 767"/>
                  <a:gd name="T4" fmla="*/ 136 w 646"/>
                  <a:gd name="T5" fmla="*/ 167 h 767"/>
                  <a:gd name="T6" fmla="*/ 98 w 646"/>
                  <a:gd name="T7" fmla="*/ 209 h 767"/>
                  <a:gd name="T8" fmla="*/ 64 w 646"/>
                  <a:gd name="T9" fmla="*/ 255 h 767"/>
                  <a:gd name="T10" fmla="*/ 38 w 646"/>
                  <a:gd name="T11" fmla="*/ 304 h 767"/>
                  <a:gd name="T12" fmla="*/ 19 w 646"/>
                  <a:gd name="T13" fmla="*/ 357 h 767"/>
                  <a:gd name="T14" fmla="*/ 7 w 646"/>
                  <a:gd name="T15" fmla="*/ 414 h 767"/>
                  <a:gd name="T16" fmla="*/ 0 w 646"/>
                  <a:gd name="T17" fmla="*/ 471 h 767"/>
                  <a:gd name="T18" fmla="*/ 7 w 646"/>
                  <a:gd name="T19" fmla="*/ 551 h 767"/>
                  <a:gd name="T20" fmla="*/ 38 w 646"/>
                  <a:gd name="T21" fmla="*/ 615 h 767"/>
                  <a:gd name="T22" fmla="*/ 83 w 646"/>
                  <a:gd name="T23" fmla="*/ 672 h 767"/>
                  <a:gd name="T24" fmla="*/ 144 w 646"/>
                  <a:gd name="T25" fmla="*/ 714 h 767"/>
                  <a:gd name="T26" fmla="*/ 212 w 646"/>
                  <a:gd name="T27" fmla="*/ 748 h 767"/>
                  <a:gd name="T28" fmla="*/ 285 w 646"/>
                  <a:gd name="T29" fmla="*/ 763 h 767"/>
                  <a:gd name="T30" fmla="*/ 361 w 646"/>
                  <a:gd name="T31" fmla="*/ 767 h 767"/>
                  <a:gd name="T32" fmla="*/ 433 w 646"/>
                  <a:gd name="T33" fmla="*/ 756 h 767"/>
                  <a:gd name="T34" fmla="*/ 448 w 646"/>
                  <a:gd name="T35" fmla="*/ 756 h 767"/>
                  <a:gd name="T36" fmla="*/ 463 w 646"/>
                  <a:gd name="T37" fmla="*/ 748 h 767"/>
                  <a:gd name="T38" fmla="*/ 475 w 646"/>
                  <a:gd name="T39" fmla="*/ 737 h 767"/>
                  <a:gd name="T40" fmla="*/ 479 w 646"/>
                  <a:gd name="T41" fmla="*/ 722 h 767"/>
                  <a:gd name="T42" fmla="*/ 471 w 646"/>
                  <a:gd name="T43" fmla="*/ 703 h 767"/>
                  <a:gd name="T44" fmla="*/ 456 w 646"/>
                  <a:gd name="T45" fmla="*/ 687 h 767"/>
                  <a:gd name="T46" fmla="*/ 437 w 646"/>
                  <a:gd name="T47" fmla="*/ 672 h 767"/>
                  <a:gd name="T48" fmla="*/ 418 w 646"/>
                  <a:gd name="T49" fmla="*/ 665 h 767"/>
                  <a:gd name="T50" fmla="*/ 380 w 646"/>
                  <a:gd name="T51" fmla="*/ 653 h 767"/>
                  <a:gd name="T52" fmla="*/ 342 w 646"/>
                  <a:gd name="T53" fmla="*/ 646 h 767"/>
                  <a:gd name="T54" fmla="*/ 304 w 646"/>
                  <a:gd name="T55" fmla="*/ 638 h 767"/>
                  <a:gd name="T56" fmla="*/ 269 w 646"/>
                  <a:gd name="T57" fmla="*/ 631 h 767"/>
                  <a:gd name="T58" fmla="*/ 235 w 646"/>
                  <a:gd name="T59" fmla="*/ 619 h 767"/>
                  <a:gd name="T60" fmla="*/ 201 w 646"/>
                  <a:gd name="T61" fmla="*/ 604 h 767"/>
                  <a:gd name="T62" fmla="*/ 171 w 646"/>
                  <a:gd name="T63" fmla="*/ 585 h 767"/>
                  <a:gd name="T64" fmla="*/ 140 w 646"/>
                  <a:gd name="T65" fmla="*/ 555 h 767"/>
                  <a:gd name="T66" fmla="*/ 129 w 646"/>
                  <a:gd name="T67" fmla="*/ 425 h 767"/>
                  <a:gd name="T68" fmla="*/ 159 w 646"/>
                  <a:gd name="T69" fmla="*/ 319 h 767"/>
                  <a:gd name="T70" fmla="*/ 220 w 646"/>
                  <a:gd name="T71" fmla="*/ 236 h 767"/>
                  <a:gd name="T72" fmla="*/ 304 w 646"/>
                  <a:gd name="T73" fmla="*/ 167 h 767"/>
                  <a:gd name="T74" fmla="*/ 395 w 646"/>
                  <a:gd name="T75" fmla="*/ 114 h 767"/>
                  <a:gd name="T76" fmla="*/ 490 w 646"/>
                  <a:gd name="T77" fmla="*/ 72 h 767"/>
                  <a:gd name="T78" fmla="*/ 577 w 646"/>
                  <a:gd name="T79" fmla="*/ 42 h 767"/>
                  <a:gd name="T80" fmla="*/ 646 w 646"/>
                  <a:gd name="T81" fmla="*/ 15 h 767"/>
                  <a:gd name="T82" fmla="*/ 604 w 646"/>
                  <a:gd name="T83" fmla="*/ 4 h 767"/>
                  <a:gd name="T84" fmla="*/ 558 w 646"/>
                  <a:gd name="T85" fmla="*/ 0 h 767"/>
                  <a:gd name="T86" fmla="*/ 505 w 646"/>
                  <a:gd name="T87" fmla="*/ 8 h 767"/>
                  <a:gd name="T88" fmla="*/ 448 w 646"/>
                  <a:gd name="T89" fmla="*/ 15 h 767"/>
                  <a:gd name="T90" fmla="*/ 391 w 646"/>
                  <a:gd name="T91" fmla="*/ 34 h 767"/>
                  <a:gd name="T92" fmla="*/ 334 w 646"/>
                  <a:gd name="T93" fmla="*/ 53 h 767"/>
                  <a:gd name="T94" fmla="*/ 277 w 646"/>
                  <a:gd name="T95" fmla="*/ 76 h 767"/>
                  <a:gd name="T96" fmla="*/ 228 w 646"/>
                  <a:gd name="T97" fmla="*/ 99 h 7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6"/>
                  <a:gd name="T148" fmla="*/ 0 h 767"/>
                  <a:gd name="T149" fmla="*/ 646 w 646"/>
                  <a:gd name="T150" fmla="*/ 767 h 7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6" h="767">
                    <a:moveTo>
                      <a:pt x="228" y="99"/>
                    </a:moveTo>
                    <a:lnTo>
                      <a:pt x="178" y="129"/>
                    </a:lnTo>
                    <a:lnTo>
                      <a:pt x="136" y="167"/>
                    </a:lnTo>
                    <a:lnTo>
                      <a:pt x="98" y="209"/>
                    </a:lnTo>
                    <a:lnTo>
                      <a:pt x="64" y="255"/>
                    </a:lnTo>
                    <a:lnTo>
                      <a:pt x="38" y="304"/>
                    </a:lnTo>
                    <a:lnTo>
                      <a:pt x="19" y="357"/>
                    </a:lnTo>
                    <a:lnTo>
                      <a:pt x="7" y="414"/>
                    </a:lnTo>
                    <a:lnTo>
                      <a:pt x="0" y="471"/>
                    </a:lnTo>
                    <a:lnTo>
                      <a:pt x="7" y="551"/>
                    </a:lnTo>
                    <a:lnTo>
                      <a:pt x="38" y="615"/>
                    </a:lnTo>
                    <a:lnTo>
                      <a:pt x="83" y="672"/>
                    </a:lnTo>
                    <a:lnTo>
                      <a:pt x="144" y="714"/>
                    </a:lnTo>
                    <a:lnTo>
                      <a:pt x="212" y="748"/>
                    </a:lnTo>
                    <a:lnTo>
                      <a:pt x="285" y="763"/>
                    </a:lnTo>
                    <a:lnTo>
                      <a:pt x="361" y="767"/>
                    </a:lnTo>
                    <a:lnTo>
                      <a:pt x="433" y="756"/>
                    </a:lnTo>
                    <a:lnTo>
                      <a:pt x="448" y="756"/>
                    </a:lnTo>
                    <a:lnTo>
                      <a:pt x="463" y="748"/>
                    </a:lnTo>
                    <a:lnTo>
                      <a:pt x="475" y="737"/>
                    </a:lnTo>
                    <a:lnTo>
                      <a:pt x="479" y="722"/>
                    </a:lnTo>
                    <a:lnTo>
                      <a:pt x="471" y="703"/>
                    </a:lnTo>
                    <a:lnTo>
                      <a:pt x="456" y="687"/>
                    </a:lnTo>
                    <a:lnTo>
                      <a:pt x="437" y="672"/>
                    </a:lnTo>
                    <a:lnTo>
                      <a:pt x="418" y="665"/>
                    </a:lnTo>
                    <a:lnTo>
                      <a:pt x="380" y="653"/>
                    </a:lnTo>
                    <a:lnTo>
                      <a:pt x="342" y="646"/>
                    </a:lnTo>
                    <a:lnTo>
                      <a:pt x="304" y="638"/>
                    </a:lnTo>
                    <a:lnTo>
                      <a:pt x="269" y="631"/>
                    </a:lnTo>
                    <a:lnTo>
                      <a:pt x="235" y="619"/>
                    </a:lnTo>
                    <a:lnTo>
                      <a:pt x="201" y="604"/>
                    </a:lnTo>
                    <a:lnTo>
                      <a:pt x="171" y="585"/>
                    </a:lnTo>
                    <a:lnTo>
                      <a:pt x="140" y="555"/>
                    </a:lnTo>
                    <a:lnTo>
                      <a:pt x="129" y="425"/>
                    </a:lnTo>
                    <a:lnTo>
                      <a:pt x="159" y="319"/>
                    </a:lnTo>
                    <a:lnTo>
                      <a:pt x="220" y="236"/>
                    </a:lnTo>
                    <a:lnTo>
                      <a:pt x="304" y="167"/>
                    </a:lnTo>
                    <a:lnTo>
                      <a:pt x="395" y="114"/>
                    </a:lnTo>
                    <a:lnTo>
                      <a:pt x="490" y="72"/>
                    </a:lnTo>
                    <a:lnTo>
                      <a:pt x="577" y="42"/>
                    </a:lnTo>
                    <a:lnTo>
                      <a:pt x="646" y="15"/>
                    </a:lnTo>
                    <a:lnTo>
                      <a:pt x="604" y="4"/>
                    </a:lnTo>
                    <a:lnTo>
                      <a:pt x="558" y="0"/>
                    </a:lnTo>
                    <a:lnTo>
                      <a:pt x="505" y="8"/>
                    </a:lnTo>
                    <a:lnTo>
                      <a:pt x="448" y="15"/>
                    </a:lnTo>
                    <a:lnTo>
                      <a:pt x="391" y="34"/>
                    </a:lnTo>
                    <a:lnTo>
                      <a:pt x="334" y="53"/>
                    </a:lnTo>
                    <a:lnTo>
                      <a:pt x="277" y="76"/>
                    </a:lnTo>
                    <a:lnTo>
                      <a:pt x="228" y="9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0" name="Freeform 1274"/>
              <p:cNvSpPr>
                <a:spLocks noChangeAspect="1"/>
              </p:cNvSpPr>
              <p:nvPr/>
            </p:nvSpPr>
            <p:spPr bwMode="auto">
              <a:xfrm>
                <a:off x="2360" y="16557"/>
                <a:ext cx="415" cy="596"/>
              </a:xfrm>
              <a:custGeom>
                <a:avLst/>
                <a:gdLst>
                  <a:gd name="T0" fmla="*/ 350 w 415"/>
                  <a:gd name="T1" fmla="*/ 193 h 596"/>
                  <a:gd name="T2" fmla="*/ 365 w 415"/>
                  <a:gd name="T3" fmla="*/ 254 h 596"/>
                  <a:gd name="T4" fmla="*/ 361 w 415"/>
                  <a:gd name="T5" fmla="*/ 311 h 596"/>
                  <a:gd name="T6" fmla="*/ 335 w 415"/>
                  <a:gd name="T7" fmla="*/ 357 h 596"/>
                  <a:gd name="T8" fmla="*/ 297 w 415"/>
                  <a:gd name="T9" fmla="*/ 399 h 596"/>
                  <a:gd name="T10" fmla="*/ 251 w 415"/>
                  <a:gd name="T11" fmla="*/ 436 h 596"/>
                  <a:gd name="T12" fmla="*/ 198 w 415"/>
                  <a:gd name="T13" fmla="*/ 474 h 596"/>
                  <a:gd name="T14" fmla="*/ 145 w 415"/>
                  <a:gd name="T15" fmla="*/ 509 h 596"/>
                  <a:gd name="T16" fmla="*/ 99 w 415"/>
                  <a:gd name="T17" fmla="*/ 543 h 596"/>
                  <a:gd name="T18" fmla="*/ 91 w 415"/>
                  <a:gd name="T19" fmla="*/ 554 h 596"/>
                  <a:gd name="T20" fmla="*/ 88 w 415"/>
                  <a:gd name="T21" fmla="*/ 562 h 596"/>
                  <a:gd name="T22" fmla="*/ 88 w 415"/>
                  <a:gd name="T23" fmla="*/ 573 h 596"/>
                  <a:gd name="T24" fmla="*/ 91 w 415"/>
                  <a:gd name="T25" fmla="*/ 585 h 596"/>
                  <a:gd name="T26" fmla="*/ 103 w 415"/>
                  <a:gd name="T27" fmla="*/ 592 h 596"/>
                  <a:gd name="T28" fmla="*/ 114 w 415"/>
                  <a:gd name="T29" fmla="*/ 596 h 596"/>
                  <a:gd name="T30" fmla="*/ 122 w 415"/>
                  <a:gd name="T31" fmla="*/ 596 h 596"/>
                  <a:gd name="T32" fmla="*/ 133 w 415"/>
                  <a:gd name="T33" fmla="*/ 592 h 596"/>
                  <a:gd name="T34" fmla="*/ 194 w 415"/>
                  <a:gd name="T35" fmla="*/ 558 h 596"/>
                  <a:gd name="T36" fmla="*/ 251 w 415"/>
                  <a:gd name="T37" fmla="*/ 520 h 596"/>
                  <a:gd name="T38" fmla="*/ 304 w 415"/>
                  <a:gd name="T39" fmla="*/ 478 h 596"/>
                  <a:gd name="T40" fmla="*/ 354 w 415"/>
                  <a:gd name="T41" fmla="*/ 429 h 596"/>
                  <a:gd name="T42" fmla="*/ 388 w 415"/>
                  <a:gd name="T43" fmla="*/ 376 h 596"/>
                  <a:gd name="T44" fmla="*/ 411 w 415"/>
                  <a:gd name="T45" fmla="*/ 315 h 596"/>
                  <a:gd name="T46" fmla="*/ 415 w 415"/>
                  <a:gd name="T47" fmla="*/ 250 h 596"/>
                  <a:gd name="T48" fmla="*/ 399 w 415"/>
                  <a:gd name="T49" fmla="*/ 182 h 596"/>
                  <a:gd name="T50" fmla="*/ 365 w 415"/>
                  <a:gd name="T51" fmla="*/ 129 h 596"/>
                  <a:gd name="T52" fmla="*/ 316 w 415"/>
                  <a:gd name="T53" fmla="*/ 83 h 596"/>
                  <a:gd name="T54" fmla="*/ 255 w 415"/>
                  <a:gd name="T55" fmla="*/ 49 h 596"/>
                  <a:gd name="T56" fmla="*/ 186 w 415"/>
                  <a:gd name="T57" fmla="*/ 23 h 596"/>
                  <a:gd name="T58" fmla="*/ 118 w 415"/>
                  <a:gd name="T59" fmla="*/ 7 h 596"/>
                  <a:gd name="T60" fmla="*/ 61 w 415"/>
                  <a:gd name="T61" fmla="*/ 0 h 596"/>
                  <a:gd name="T62" fmla="*/ 19 w 415"/>
                  <a:gd name="T63" fmla="*/ 0 h 596"/>
                  <a:gd name="T64" fmla="*/ 0 w 415"/>
                  <a:gd name="T65" fmla="*/ 11 h 596"/>
                  <a:gd name="T66" fmla="*/ 46 w 415"/>
                  <a:gd name="T67" fmla="*/ 30 h 596"/>
                  <a:gd name="T68" fmla="*/ 95 w 415"/>
                  <a:gd name="T69" fmla="*/ 45 h 596"/>
                  <a:gd name="T70" fmla="*/ 148 w 415"/>
                  <a:gd name="T71" fmla="*/ 61 h 596"/>
                  <a:gd name="T72" fmla="*/ 198 w 415"/>
                  <a:gd name="T73" fmla="*/ 76 h 596"/>
                  <a:gd name="T74" fmla="*/ 247 w 415"/>
                  <a:gd name="T75" fmla="*/ 95 h 596"/>
                  <a:gd name="T76" fmla="*/ 289 w 415"/>
                  <a:gd name="T77" fmla="*/ 121 h 596"/>
                  <a:gd name="T78" fmla="*/ 323 w 415"/>
                  <a:gd name="T79" fmla="*/ 152 h 596"/>
                  <a:gd name="T80" fmla="*/ 350 w 415"/>
                  <a:gd name="T81" fmla="*/ 193 h 5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596"/>
                  <a:gd name="T125" fmla="*/ 415 w 415"/>
                  <a:gd name="T126" fmla="*/ 596 h 5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596">
                    <a:moveTo>
                      <a:pt x="350" y="193"/>
                    </a:moveTo>
                    <a:lnTo>
                      <a:pt x="365" y="254"/>
                    </a:lnTo>
                    <a:lnTo>
                      <a:pt x="361" y="311"/>
                    </a:lnTo>
                    <a:lnTo>
                      <a:pt x="335" y="357"/>
                    </a:lnTo>
                    <a:lnTo>
                      <a:pt x="297" y="399"/>
                    </a:lnTo>
                    <a:lnTo>
                      <a:pt x="251" y="436"/>
                    </a:lnTo>
                    <a:lnTo>
                      <a:pt x="198" y="474"/>
                    </a:lnTo>
                    <a:lnTo>
                      <a:pt x="145" y="509"/>
                    </a:lnTo>
                    <a:lnTo>
                      <a:pt x="99" y="543"/>
                    </a:lnTo>
                    <a:lnTo>
                      <a:pt x="91" y="554"/>
                    </a:lnTo>
                    <a:lnTo>
                      <a:pt x="88" y="562"/>
                    </a:lnTo>
                    <a:lnTo>
                      <a:pt x="88" y="573"/>
                    </a:lnTo>
                    <a:lnTo>
                      <a:pt x="91" y="585"/>
                    </a:lnTo>
                    <a:lnTo>
                      <a:pt x="103" y="592"/>
                    </a:lnTo>
                    <a:lnTo>
                      <a:pt x="114" y="596"/>
                    </a:lnTo>
                    <a:lnTo>
                      <a:pt x="122" y="596"/>
                    </a:lnTo>
                    <a:lnTo>
                      <a:pt x="133" y="592"/>
                    </a:lnTo>
                    <a:lnTo>
                      <a:pt x="194" y="558"/>
                    </a:lnTo>
                    <a:lnTo>
                      <a:pt x="251" y="520"/>
                    </a:lnTo>
                    <a:lnTo>
                      <a:pt x="304" y="478"/>
                    </a:lnTo>
                    <a:lnTo>
                      <a:pt x="354" y="429"/>
                    </a:lnTo>
                    <a:lnTo>
                      <a:pt x="388" y="376"/>
                    </a:lnTo>
                    <a:lnTo>
                      <a:pt x="411" y="315"/>
                    </a:lnTo>
                    <a:lnTo>
                      <a:pt x="415" y="250"/>
                    </a:lnTo>
                    <a:lnTo>
                      <a:pt x="399" y="182"/>
                    </a:lnTo>
                    <a:lnTo>
                      <a:pt x="365" y="129"/>
                    </a:lnTo>
                    <a:lnTo>
                      <a:pt x="316" y="83"/>
                    </a:lnTo>
                    <a:lnTo>
                      <a:pt x="255" y="49"/>
                    </a:lnTo>
                    <a:lnTo>
                      <a:pt x="186" y="23"/>
                    </a:lnTo>
                    <a:lnTo>
                      <a:pt x="118" y="7"/>
                    </a:lnTo>
                    <a:lnTo>
                      <a:pt x="61" y="0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46" y="30"/>
                    </a:lnTo>
                    <a:lnTo>
                      <a:pt x="95" y="45"/>
                    </a:lnTo>
                    <a:lnTo>
                      <a:pt x="148" y="61"/>
                    </a:lnTo>
                    <a:lnTo>
                      <a:pt x="198" y="76"/>
                    </a:lnTo>
                    <a:lnTo>
                      <a:pt x="247" y="95"/>
                    </a:lnTo>
                    <a:lnTo>
                      <a:pt x="289" y="121"/>
                    </a:lnTo>
                    <a:lnTo>
                      <a:pt x="323" y="152"/>
                    </a:lnTo>
                    <a:lnTo>
                      <a:pt x="350" y="19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1" name="Freeform 1275"/>
              <p:cNvSpPr>
                <a:spLocks noChangeAspect="1"/>
              </p:cNvSpPr>
              <p:nvPr/>
            </p:nvSpPr>
            <p:spPr bwMode="auto">
              <a:xfrm>
                <a:off x="851" y="16416"/>
                <a:ext cx="1045" cy="1250"/>
              </a:xfrm>
              <a:custGeom>
                <a:avLst/>
                <a:gdLst>
                  <a:gd name="T0" fmla="*/ 327 w 1045"/>
                  <a:gd name="T1" fmla="*/ 232 h 1250"/>
                  <a:gd name="T2" fmla="*/ 175 w 1045"/>
                  <a:gd name="T3" fmla="*/ 380 h 1250"/>
                  <a:gd name="T4" fmla="*/ 57 w 1045"/>
                  <a:gd name="T5" fmla="*/ 551 h 1250"/>
                  <a:gd name="T6" fmla="*/ 0 w 1045"/>
                  <a:gd name="T7" fmla="*/ 748 h 1250"/>
                  <a:gd name="T8" fmla="*/ 11 w 1045"/>
                  <a:gd name="T9" fmla="*/ 881 h 1250"/>
                  <a:gd name="T10" fmla="*/ 30 w 1045"/>
                  <a:gd name="T11" fmla="*/ 934 h 1250"/>
                  <a:gd name="T12" fmla="*/ 64 w 1045"/>
                  <a:gd name="T13" fmla="*/ 984 h 1250"/>
                  <a:gd name="T14" fmla="*/ 106 w 1045"/>
                  <a:gd name="T15" fmla="*/ 1026 h 1250"/>
                  <a:gd name="T16" fmla="*/ 182 w 1045"/>
                  <a:gd name="T17" fmla="*/ 1071 h 1250"/>
                  <a:gd name="T18" fmla="*/ 281 w 1045"/>
                  <a:gd name="T19" fmla="*/ 1120 h 1250"/>
                  <a:gd name="T20" fmla="*/ 388 w 1045"/>
                  <a:gd name="T21" fmla="*/ 1158 h 1250"/>
                  <a:gd name="T22" fmla="*/ 494 w 1045"/>
                  <a:gd name="T23" fmla="*/ 1189 h 1250"/>
                  <a:gd name="T24" fmla="*/ 604 w 1045"/>
                  <a:gd name="T25" fmla="*/ 1212 h 1250"/>
                  <a:gd name="T26" fmla="*/ 715 w 1045"/>
                  <a:gd name="T27" fmla="*/ 1227 h 1250"/>
                  <a:gd name="T28" fmla="*/ 825 w 1045"/>
                  <a:gd name="T29" fmla="*/ 1238 h 1250"/>
                  <a:gd name="T30" fmla="*/ 939 w 1045"/>
                  <a:gd name="T31" fmla="*/ 1246 h 1250"/>
                  <a:gd name="T32" fmla="*/ 1011 w 1045"/>
                  <a:gd name="T33" fmla="*/ 1250 h 1250"/>
                  <a:gd name="T34" fmla="*/ 1038 w 1045"/>
                  <a:gd name="T35" fmla="*/ 1227 h 1250"/>
                  <a:gd name="T36" fmla="*/ 1045 w 1045"/>
                  <a:gd name="T37" fmla="*/ 1193 h 1250"/>
                  <a:gd name="T38" fmla="*/ 1022 w 1045"/>
                  <a:gd name="T39" fmla="*/ 1166 h 1250"/>
                  <a:gd name="T40" fmla="*/ 954 w 1045"/>
                  <a:gd name="T41" fmla="*/ 1147 h 1250"/>
                  <a:gd name="T42" fmla="*/ 855 w 1045"/>
                  <a:gd name="T43" fmla="*/ 1128 h 1250"/>
                  <a:gd name="T44" fmla="*/ 753 w 1045"/>
                  <a:gd name="T45" fmla="*/ 1113 h 1250"/>
                  <a:gd name="T46" fmla="*/ 650 w 1045"/>
                  <a:gd name="T47" fmla="*/ 1098 h 1250"/>
                  <a:gd name="T48" fmla="*/ 551 w 1045"/>
                  <a:gd name="T49" fmla="*/ 1079 h 1250"/>
                  <a:gd name="T50" fmla="*/ 452 w 1045"/>
                  <a:gd name="T51" fmla="*/ 1052 h 1250"/>
                  <a:gd name="T52" fmla="*/ 357 w 1045"/>
                  <a:gd name="T53" fmla="*/ 1022 h 1250"/>
                  <a:gd name="T54" fmla="*/ 262 w 1045"/>
                  <a:gd name="T55" fmla="*/ 984 h 1250"/>
                  <a:gd name="T56" fmla="*/ 178 w 1045"/>
                  <a:gd name="T57" fmla="*/ 931 h 1250"/>
                  <a:gd name="T58" fmla="*/ 125 w 1045"/>
                  <a:gd name="T59" fmla="*/ 858 h 1250"/>
                  <a:gd name="T60" fmla="*/ 110 w 1045"/>
                  <a:gd name="T61" fmla="*/ 767 h 1250"/>
                  <a:gd name="T62" fmla="*/ 125 w 1045"/>
                  <a:gd name="T63" fmla="*/ 661 h 1250"/>
                  <a:gd name="T64" fmla="*/ 167 w 1045"/>
                  <a:gd name="T65" fmla="*/ 562 h 1250"/>
                  <a:gd name="T66" fmla="*/ 232 w 1045"/>
                  <a:gd name="T67" fmla="*/ 456 h 1250"/>
                  <a:gd name="T68" fmla="*/ 308 w 1045"/>
                  <a:gd name="T69" fmla="*/ 365 h 1250"/>
                  <a:gd name="T70" fmla="*/ 399 w 1045"/>
                  <a:gd name="T71" fmla="*/ 274 h 1250"/>
                  <a:gd name="T72" fmla="*/ 498 w 1045"/>
                  <a:gd name="T73" fmla="*/ 190 h 1250"/>
                  <a:gd name="T74" fmla="*/ 635 w 1045"/>
                  <a:gd name="T75" fmla="*/ 126 h 1250"/>
                  <a:gd name="T76" fmla="*/ 772 w 1045"/>
                  <a:gd name="T77" fmla="*/ 69 h 1250"/>
                  <a:gd name="T78" fmla="*/ 859 w 1045"/>
                  <a:gd name="T79" fmla="*/ 23 h 1250"/>
                  <a:gd name="T80" fmla="*/ 832 w 1045"/>
                  <a:gd name="T81" fmla="*/ 0 h 1250"/>
                  <a:gd name="T82" fmla="*/ 718 w 1045"/>
                  <a:gd name="T83" fmla="*/ 15 h 1250"/>
                  <a:gd name="T84" fmla="*/ 585 w 1045"/>
                  <a:gd name="T85" fmla="*/ 61 h 1250"/>
                  <a:gd name="T86" fmla="*/ 460 w 1045"/>
                  <a:gd name="T87" fmla="*/ 126 h 12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5"/>
                  <a:gd name="T133" fmla="*/ 0 h 1250"/>
                  <a:gd name="T134" fmla="*/ 1045 w 1045"/>
                  <a:gd name="T135" fmla="*/ 1250 h 12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5" h="1250">
                    <a:moveTo>
                      <a:pt x="407" y="164"/>
                    </a:moveTo>
                    <a:lnTo>
                      <a:pt x="327" y="232"/>
                    </a:lnTo>
                    <a:lnTo>
                      <a:pt x="247" y="300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1"/>
                    </a:lnTo>
                    <a:lnTo>
                      <a:pt x="19" y="646"/>
                    </a:lnTo>
                    <a:lnTo>
                      <a:pt x="0" y="748"/>
                    </a:lnTo>
                    <a:lnTo>
                      <a:pt x="4" y="855"/>
                    </a:lnTo>
                    <a:lnTo>
                      <a:pt x="11" y="881"/>
                    </a:lnTo>
                    <a:lnTo>
                      <a:pt x="19" y="912"/>
                    </a:lnTo>
                    <a:lnTo>
                      <a:pt x="30" y="934"/>
                    </a:lnTo>
                    <a:lnTo>
                      <a:pt x="45" y="961"/>
                    </a:lnTo>
                    <a:lnTo>
                      <a:pt x="64" y="984"/>
                    </a:lnTo>
                    <a:lnTo>
                      <a:pt x="87" y="1007"/>
                    </a:lnTo>
                    <a:lnTo>
                      <a:pt x="106" y="1026"/>
                    </a:lnTo>
                    <a:lnTo>
                      <a:pt x="133" y="1041"/>
                    </a:lnTo>
                    <a:lnTo>
                      <a:pt x="182" y="1071"/>
                    </a:lnTo>
                    <a:lnTo>
                      <a:pt x="232" y="1098"/>
                    </a:lnTo>
                    <a:lnTo>
                      <a:pt x="281" y="1120"/>
                    </a:lnTo>
                    <a:lnTo>
                      <a:pt x="334" y="1139"/>
                    </a:lnTo>
                    <a:lnTo>
                      <a:pt x="388" y="1158"/>
                    </a:lnTo>
                    <a:lnTo>
                      <a:pt x="441" y="1174"/>
                    </a:lnTo>
                    <a:lnTo>
                      <a:pt x="494" y="1189"/>
                    </a:lnTo>
                    <a:lnTo>
                      <a:pt x="547" y="1200"/>
                    </a:lnTo>
                    <a:lnTo>
                      <a:pt x="604" y="1212"/>
                    </a:lnTo>
                    <a:lnTo>
                      <a:pt x="657" y="1219"/>
                    </a:lnTo>
                    <a:lnTo>
                      <a:pt x="715" y="1227"/>
                    </a:lnTo>
                    <a:lnTo>
                      <a:pt x="772" y="1234"/>
                    </a:lnTo>
                    <a:lnTo>
                      <a:pt x="825" y="1238"/>
                    </a:lnTo>
                    <a:lnTo>
                      <a:pt x="882" y="1242"/>
                    </a:lnTo>
                    <a:lnTo>
                      <a:pt x="939" y="1246"/>
                    </a:lnTo>
                    <a:lnTo>
                      <a:pt x="992" y="1250"/>
                    </a:lnTo>
                    <a:lnTo>
                      <a:pt x="1011" y="1250"/>
                    </a:lnTo>
                    <a:lnTo>
                      <a:pt x="1026" y="1242"/>
                    </a:lnTo>
                    <a:lnTo>
                      <a:pt x="1038" y="1227"/>
                    </a:lnTo>
                    <a:lnTo>
                      <a:pt x="1045" y="1212"/>
                    </a:lnTo>
                    <a:lnTo>
                      <a:pt x="1045" y="1193"/>
                    </a:lnTo>
                    <a:lnTo>
                      <a:pt x="1038" y="1177"/>
                    </a:lnTo>
                    <a:lnTo>
                      <a:pt x="1022" y="1166"/>
                    </a:lnTo>
                    <a:lnTo>
                      <a:pt x="1003" y="1158"/>
                    </a:lnTo>
                    <a:lnTo>
                      <a:pt x="954" y="1147"/>
                    </a:lnTo>
                    <a:lnTo>
                      <a:pt x="905" y="1139"/>
                    </a:lnTo>
                    <a:lnTo>
                      <a:pt x="855" y="1128"/>
                    </a:lnTo>
                    <a:lnTo>
                      <a:pt x="802" y="1120"/>
                    </a:lnTo>
                    <a:lnTo>
                      <a:pt x="753" y="1113"/>
                    </a:lnTo>
                    <a:lnTo>
                      <a:pt x="703" y="1105"/>
                    </a:lnTo>
                    <a:lnTo>
                      <a:pt x="650" y="1098"/>
                    </a:lnTo>
                    <a:lnTo>
                      <a:pt x="600" y="1086"/>
                    </a:lnTo>
                    <a:lnTo>
                      <a:pt x="551" y="1079"/>
                    </a:lnTo>
                    <a:lnTo>
                      <a:pt x="502" y="1067"/>
                    </a:lnTo>
                    <a:lnTo>
                      <a:pt x="452" y="1052"/>
                    </a:lnTo>
                    <a:lnTo>
                      <a:pt x="403" y="1041"/>
                    </a:lnTo>
                    <a:lnTo>
                      <a:pt x="357" y="1022"/>
                    </a:lnTo>
                    <a:lnTo>
                      <a:pt x="308" y="1003"/>
                    </a:lnTo>
                    <a:lnTo>
                      <a:pt x="262" y="984"/>
                    </a:lnTo>
                    <a:lnTo>
                      <a:pt x="216" y="957"/>
                    </a:lnTo>
                    <a:lnTo>
                      <a:pt x="178" y="931"/>
                    </a:lnTo>
                    <a:lnTo>
                      <a:pt x="148" y="896"/>
                    </a:lnTo>
                    <a:lnTo>
                      <a:pt x="125" y="858"/>
                    </a:lnTo>
                    <a:lnTo>
                      <a:pt x="114" y="813"/>
                    </a:lnTo>
                    <a:lnTo>
                      <a:pt x="110" y="767"/>
                    </a:lnTo>
                    <a:lnTo>
                      <a:pt x="114" y="714"/>
                    </a:lnTo>
                    <a:lnTo>
                      <a:pt x="125" y="661"/>
                    </a:lnTo>
                    <a:lnTo>
                      <a:pt x="140" y="619"/>
                    </a:lnTo>
                    <a:lnTo>
                      <a:pt x="167" y="562"/>
                    </a:lnTo>
                    <a:lnTo>
                      <a:pt x="197" y="505"/>
                    </a:lnTo>
                    <a:lnTo>
                      <a:pt x="232" y="456"/>
                    </a:lnTo>
                    <a:lnTo>
                      <a:pt x="270" y="410"/>
                    </a:lnTo>
                    <a:lnTo>
                      <a:pt x="308" y="365"/>
                    </a:lnTo>
                    <a:lnTo>
                      <a:pt x="350" y="319"/>
                    </a:lnTo>
                    <a:lnTo>
                      <a:pt x="399" y="274"/>
                    </a:lnTo>
                    <a:lnTo>
                      <a:pt x="448" y="228"/>
                    </a:lnTo>
                    <a:lnTo>
                      <a:pt x="498" y="190"/>
                    </a:lnTo>
                    <a:lnTo>
                      <a:pt x="562" y="156"/>
                    </a:lnTo>
                    <a:lnTo>
                      <a:pt x="635" y="126"/>
                    </a:lnTo>
                    <a:lnTo>
                      <a:pt x="707" y="95"/>
                    </a:lnTo>
                    <a:lnTo>
                      <a:pt x="772" y="69"/>
                    </a:lnTo>
                    <a:lnTo>
                      <a:pt x="825" y="46"/>
                    </a:lnTo>
                    <a:lnTo>
                      <a:pt x="859" y="23"/>
                    </a:lnTo>
                    <a:lnTo>
                      <a:pt x="870" y="8"/>
                    </a:lnTo>
                    <a:lnTo>
                      <a:pt x="832" y="0"/>
                    </a:lnTo>
                    <a:lnTo>
                      <a:pt x="779" y="4"/>
                    </a:lnTo>
                    <a:lnTo>
                      <a:pt x="718" y="15"/>
                    </a:lnTo>
                    <a:lnTo>
                      <a:pt x="654" y="34"/>
                    </a:lnTo>
                    <a:lnTo>
                      <a:pt x="585" y="61"/>
                    </a:lnTo>
                    <a:lnTo>
                      <a:pt x="521" y="91"/>
                    </a:lnTo>
                    <a:lnTo>
                      <a:pt x="460" y="126"/>
                    </a:lnTo>
                    <a:lnTo>
                      <a:pt x="407" y="16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2" name="Freeform 1276"/>
              <p:cNvSpPr>
                <a:spLocks noChangeAspect="1"/>
              </p:cNvSpPr>
              <p:nvPr/>
            </p:nvSpPr>
            <p:spPr bwMode="auto">
              <a:xfrm>
                <a:off x="2322" y="16375"/>
                <a:ext cx="916" cy="831"/>
              </a:xfrm>
              <a:custGeom>
                <a:avLst/>
                <a:gdLst>
                  <a:gd name="T0" fmla="*/ 761 w 916"/>
                  <a:gd name="T1" fmla="*/ 254 h 831"/>
                  <a:gd name="T2" fmla="*/ 802 w 916"/>
                  <a:gd name="T3" fmla="*/ 300 h 831"/>
                  <a:gd name="T4" fmla="*/ 829 w 916"/>
                  <a:gd name="T5" fmla="*/ 353 h 831"/>
                  <a:gd name="T6" fmla="*/ 840 w 916"/>
                  <a:gd name="T7" fmla="*/ 410 h 831"/>
                  <a:gd name="T8" fmla="*/ 840 w 916"/>
                  <a:gd name="T9" fmla="*/ 470 h 831"/>
                  <a:gd name="T10" fmla="*/ 833 w 916"/>
                  <a:gd name="T11" fmla="*/ 520 h 831"/>
                  <a:gd name="T12" fmla="*/ 818 w 916"/>
                  <a:gd name="T13" fmla="*/ 562 h 831"/>
                  <a:gd name="T14" fmla="*/ 791 w 916"/>
                  <a:gd name="T15" fmla="*/ 603 h 831"/>
                  <a:gd name="T16" fmla="*/ 764 w 916"/>
                  <a:gd name="T17" fmla="*/ 637 h 831"/>
                  <a:gd name="T18" fmla="*/ 730 w 916"/>
                  <a:gd name="T19" fmla="*/ 675 h 831"/>
                  <a:gd name="T20" fmla="*/ 696 w 916"/>
                  <a:gd name="T21" fmla="*/ 706 h 831"/>
                  <a:gd name="T22" fmla="*/ 662 w 916"/>
                  <a:gd name="T23" fmla="*/ 740 h 831"/>
                  <a:gd name="T24" fmla="*/ 627 w 916"/>
                  <a:gd name="T25" fmla="*/ 774 h 831"/>
                  <a:gd name="T26" fmla="*/ 620 w 916"/>
                  <a:gd name="T27" fmla="*/ 786 h 831"/>
                  <a:gd name="T28" fmla="*/ 620 w 916"/>
                  <a:gd name="T29" fmla="*/ 797 h 831"/>
                  <a:gd name="T30" fmla="*/ 620 w 916"/>
                  <a:gd name="T31" fmla="*/ 808 h 831"/>
                  <a:gd name="T32" fmla="*/ 627 w 916"/>
                  <a:gd name="T33" fmla="*/ 820 h 831"/>
                  <a:gd name="T34" fmla="*/ 639 w 916"/>
                  <a:gd name="T35" fmla="*/ 827 h 831"/>
                  <a:gd name="T36" fmla="*/ 654 w 916"/>
                  <a:gd name="T37" fmla="*/ 831 h 831"/>
                  <a:gd name="T38" fmla="*/ 666 w 916"/>
                  <a:gd name="T39" fmla="*/ 827 h 831"/>
                  <a:gd name="T40" fmla="*/ 677 w 916"/>
                  <a:gd name="T41" fmla="*/ 820 h 831"/>
                  <a:gd name="T42" fmla="*/ 753 w 916"/>
                  <a:gd name="T43" fmla="*/ 770 h 831"/>
                  <a:gd name="T44" fmla="*/ 818 w 916"/>
                  <a:gd name="T45" fmla="*/ 706 h 831"/>
                  <a:gd name="T46" fmla="*/ 867 w 916"/>
                  <a:gd name="T47" fmla="*/ 634 h 831"/>
                  <a:gd name="T48" fmla="*/ 901 w 916"/>
                  <a:gd name="T49" fmla="*/ 550 h 831"/>
                  <a:gd name="T50" fmla="*/ 916 w 916"/>
                  <a:gd name="T51" fmla="*/ 467 h 831"/>
                  <a:gd name="T52" fmla="*/ 909 w 916"/>
                  <a:gd name="T53" fmla="*/ 379 h 831"/>
                  <a:gd name="T54" fmla="*/ 878 w 916"/>
                  <a:gd name="T55" fmla="*/ 300 h 831"/>
                  <a:gd name="T56" fmla="*/ 818 w 916"/>
                  <a:gd name="T57" fmla="*/ 227 h 831"/>
                  <a:gd name="T58" fmla="*/ 772 w 916"/>
                  <a:gd name="T59" fmla="*/ 189 h 831"/>
                  <a:gd name="T60" fmla="*/ 719 w 916"/>
                  <a:gd name="T61" fmla="*/ 159 h 831"/>
                  <a:gd name="T62" fmla="*/ 662 w 916"/>
                  <a:gd name="T63" fmla="*/ 129 h 831"/>
                  <a:gd name="T64" fmla="*/ 597 w 916"/>
                  <a:gd name="T65" fmla="*/ 102 h 831"/>
                  <a:gd name="T66" fmla="*/ 532 w 916"/>
                  <a:gd name="T67" fmla="*/ 75 h 831"/>
                  <a:gd name="T68" fmla="*/ 468 w 916"/>
                  <a:gd name="T69" fmla="*/ 56 h 831"/>
                  <a:gd name="T70" fmla="*/ 399 w 916"/>
                  <a:gd name="T71" fmla="*/ 41 h 831"/>
                  <a:gd name="T72" fmla="*/ 335 w 916"/>
                  <a:gd name="T73" fmla="*/ 26 h 831"/>
                  <a:gd name="T74" fmla="*/ 270 w 916"/>
                  <a:gd name="T75" fmla="*/ 15 h 831"/>
                  <a:gd name="T76" fmla="*/ 213 w 916"/>
                  <a:gd name="T77" fmla="*/ 7 h 831"/>
                  <a:gd name="T78" fmla="*/ 156 w 916"/>
                  <a:gd name="T79" fmla="*/ 0 h 831"/>
                  <a:gd name="T80" fmla="*/ 110 w 916"/>
                  <a:gd name="T81" fmla="*/ 0 h 831"/>
                  <a:gd name="T82" fmla="*/ 69 w 916"/>
                  <a:gd name="T83" fmla="*/ 0 h 831"/>
                  <a:gd name="T84" fmla="*/ 34 w 916"/>
                  <a:gd name="T85" fmla="*/ 0 h 831"/>
                  <a:gd name="T86" fmla="*/ 12 w 916"/>
                  <a:gd name="T87" fmla="*/ 7 h 831"/>
                  <a:gd name="T88" fmla="*/ 0 w 916"/>
                  <a:gd name="T89" fmla="*/ 15 h 831"/>
                  <a:gd name="T90" fmla="*/ 38 w 916"/>
                  <a:gd name="T91" fmla="*/ 22 h 831"/>
                  <a:gd name="T92" fmla="*/ 76 w 916"/>
                  <a:gd name="T93" fmla="*/ 26 h 831"/>
                  <a:gd name="T94" fmla="*/ 122 w 916"/>
                  <a:gd name="T95" fmla="*/ 34 h 831"/>
                  <a:gd name="T96" fmla="*/ 167 w 916"/>
                  <a:gd name="T97" fmla="*/ 41 h 831"/>
                  <a:gd name="T98" fmla="*/ 213 w 916"/>
                  <a:gd name="T99" fmla="*/ 53 h 831"/>
                  <a:gd name="T100" fmla="*/ 266 w 916"/>
                  <a:gd name="T101" fmla="*/ 60 h 831"/>
                  <a:gd name="T102" fmla="*/ 316 w 916"/>
                  <a:gd name="T103" fmla="*/ 72 h 831"/>
                  <a:gd name="T104" fmla="*/ 369 w 916"/>
                  <a:gd name="T105" fmla="*/ 83 h 831"/>
                  <a:gd name="T106" fmla="*/ 418 w 916"/>
                  <a:gd name="T107" fmla="*/ 98 h 831"/>
                  <a:gd name="T108" fmla="*/ 472 w 916"/>
                  <a:gd name="T109" fmla="*/ 113 h 831"/>
                  <a:gd name="T110" fmla="*/ 525 w 916"/>
                  <a:gd name="T111" fmla="*/ 129 h 831"/>
                  <a:gd name="T112" fmla="*/ 574 w 916"/>
                  <a:gd name="T113" fmla="*/ 148 h 831"/>
                  <a:gd name="T114" fmla="*/ 624 w 916"/>
                  <a:gd name="T115" fmla="*/ 170 h 831"/>
                  <a:gd name="T116" fmla="*/ 673 w 916"/>
                  <a:gd name="T117" fmla="*/ 197 h 831"/>
                  <a:gd name="T118" fmla="*/ 719 w 916"/>
                  <a:gd name="T119" fmla="*/ 224 h 831"/>
                  <a:gd name="T120" fmla="*/ 761 w 916"/>
                  <a:gd name="T121" fmla="*/ 254 h 8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6"/>
                  <a:gd name="T184" fmla="*/ 0 h 831"/>
                  <a:gd name="T185" fmla="*/ 916 w 916"/>
                  <a:gd name="T186" fmla="*/ 831 h 8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6" h="831">
                    <a:moveTo>
                      <a:pt x="761" y="254"/>
                    </a:moveTo>
                    <a:lnTo>
                      <a:pt x="802" y="300"/>
                    </a:lnTo>
                    <a:lnTo>
                      <a:pt x="829" y="353"/>
                    </a:lnTo>
                    <a:lnTo>
                      <a:pt x="840" y="410"/>
                    </a:lnTo>
                    <a:lnTo>
                      <a:pt x="840" y="470"/>
                    </a:lnTo>
                    <a:lnTo>
                      <a:pt x="833" y="520"/>
                    </a:lnTo>
                    <a:lnTo>
                      <a:pt x="818" y="562"/>
                    </a:lnTo>
                    <a:lnTo>
                      <a:pt x="791" y="603"/>
                    </a:lnTo>
                    <a:lnTo>
                      <a:pt x="764" y="637"/>
                    </a:lnTo>
                    <a:lnTo>
                      <a:pt x="730" y="675"/>
                    </a:lnTo>
                    <a:lnTo>
                      <a:pt x="696" y="706"/>
                    </a:lnTo>
                    <a:lnTo>
                      <a:pt x="662" y="740"/>
                    </a:lnTo>
                    <a:lnTo>
                      <a:pt x="627" y="774"/>
                    </a:lnTo>
                    <a:lnTo>
                      <a:pt x="620" y="786"/>
                    </a:lnTo>
                    <a:lnTo>
                      <a:pt x="620" y="797"/>
                    </a:lnTo>
                    <a:lnTo>
                      <a:pt x="620" y="808"/>
                    </a:lnTo>
                    <a:lnTo>
                      <a:pt x="627" y="820"/>
                    </a:lnTo>
                    <a:lnTo>
                      <a:pt x="639" y="827"/>
                    </a:lnTo>
                    <a:lnTo>
                      <a:pt x="654" y="831"/>
                    </a:lnTo>
                    <a:lnTo>
                      <a:pt x="666" y="827"/>
                    </a:lnTo>
                    <a:lnTo>
                      <a:pt x="677" y="820"/>
                    </a:lnTo>
                    <a:lnTo>
                      <a:pt x="753" y="770"/>
                    </a:lnTo>
                    <a:lnTo>
                      <a:pt x="818" y="706"/>
                    </a:lnTo>
                    <a:lnTo>
                      <a:pt x="867" y="634"/>
                    </a:lnTo>
                    <a:lnTo>
                      <a:pt x="901" y="550"/>
                    </a:lnTo>
                    <a:lnTo>
                      <a:pt x="916" y="467"/>
                    </a:lnTo>
                    <a:lnTo>
                      <a:pt x="909" y="379"/>
                    </a:lnTo>
                    <a:lnTo>
                      <a:pt x="878" y="300"/>
                    </a:lnTo>
                    <a:lnTo>
                      <a:pt x="818" y="227"/>
                    </a:lnTo>
                    <a:lnTo>
                      <a:pt x="772" y="189"/>
                    </a:lnTo>
                    <a:lnTo>
                      <a:pt x="719" y="159"/>
                    </a:lnTo>
                    <a:lnTo>
                      <a:pt x="662" y="129"/>
                    </a:lnTo>
                    <a:lnTo>
                      <a:pt x="597" y="102"/>
                    </a:lnTo>
                    <a:lnTo>
                      <a:pt x="532" y="75"/>
                    </a:lnTo>
                    <a:lnTo>
                      <a:pt x="468" y="56"/>
                    </a:lnTo>
                    <a:lnTo>
                      <a:pt x="399" y="41"/>
                    </a:lnTo>
                    <a:lnTo>
                      <a:pt x="335" y="26"/>
                    </a:lnTo>
                    <a:lnTo>
                      <a:pt x="270" y="15"/>
                    </a:lnTo>
                    <a:lnTo>
                      <a:pt x="213" y="7"/>
                    </a:lnTo>
                    <a:lnTo>
                      <a:pt x="156" y="0"/>
                    </a:lnTo>
                    <a:lnTo>
                      <a:pt x="110" y="0"/>
                    </a:lnTo>
                    <a:lnTo>
                      <a:pt x="69" y="0"/>
                    </a:lnTo>
                    <a:lnTo>
                      <a:pt x="34" y="0"/>
                    </a:lnTo>
                    <a:lnTo>
                      <a:pt x="12" y="7"/>
                    </a:lnTo>
                    <a:lnTo>
                      <a:pt x="0" y="15"/>
                    </a:lnTo>
                    <a:lnTo>
                      <a:pt x="38" y="22"/>
                    </a:lnTo>
                    <a:lnTo>
                      <a:pt x="76" y="26"/>
                    </a:lnTo>
                    <a:lnTo>
                      <a:pt x="122" y="34"/>
                    </a:lnTo>
                    <a:lnTo>
                      <a:pt x="167" y="41"/>
                    </a:lnTo>
                    <a:lnTo>
                      <a:pt x="213" y="53"/>
                    </a:lnTo>
                    <a:lnTo>
                      <a:pt x="266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8" y="98"/>
                    </a:lnTo>
                    <a:lnTo>
                      <a:pt x="472" y="113"/>
                    </a:lnTo>
                    <a:lnTo>
                      <a:pt x="525" y="129"/>
                    </a:lnTo>
                    <a:lnTo>
                      <a:pt x="574" y="148"/>
                    </a:lnTo>
                    <a:lnTo>
                      <a:pt x="624" y="170"/>
                    </a:lnTo>
                    <a:lnTo>
                      <a:pt x="673" y="197"/>
                    </a:lnTo>
                    <a:lnTo>
                      <a:pt x="719" y="224"/>
                    </a:lnTo>
                    <a:lnTo>
                      <a:pt x="761" y="25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3" name="Freeform 1277"/>
              <p:cNvSpPr>
                <a:spLocks noChangeAspect="1"/>
              </p:cNvSpPr>
              <p:nvPr/>
            </p:nvSpPr>
            <p:spPr bwMode="auto">
              <a:xfrm>
                <a:off x="455" y="16758"/>
                <a:ext cx="373" cy="786"/>
              </a:xfrm>
              <a:custGeom>
                <a:avLst/>
                <a:gdLst>
                  <a:gd name="T0" fmla="*/ 0 w 373"/>
                  <a:gd name="T1" fmla="*/ 429 h 786"/>
                  <a:gd name="T2" fmla="*/ 0 w 373"/>
                  <a:gd name="T3" fmla="*/ 494 h 786"/>
                  <a:gd name="T4" fmla="*/ 16 w 373"/>
                  <a:gd name="T5" fmla="*/ 554 h 786"/>
                  <a:gd name="T6" fmla="*/ 42 w 373"/>
                  <a:gd name="T7" fmla="*/ 611 h 786"/>
                  <a:gd name="T8" fmla="*/ 80 w 373"/>
                  <a:gd name="T9" fmla="*/ 661 h 786"/>
                  <a:gd name="T10" fmla="*/ 126 w 373"/>
                  <a:gd name="T11" fmla="*/ 703 h 786"/>
                  <a:gd name="T12" fmla="*/ 179 w 373"/>
                  <a:gd name="T13" fmla="*/ 741 h 786"/>
                  <a:gd name="T14" fmla="*/ 240 w 373"/>
                  <a:gd name="T15" fmla="*/ 767 h 786"/>
                  <a:gd name="T16" fmla="*/ 301 w 373"/>
                  <a:gd name="T17" fmla="*/ 782 h 786"/>
                  <a:gd name="T18" fmla="*/ 320 w 373"/>
                  <a:gd name="T19" fmla="*/ 786 h 786"/>
                  <a:gd name="T20" fmla="*/ 339 w 373"/>
                  <a:gd name="T21" fmla="*/ 778 h 786"/>
                  <a:gd name="T22" fmla="*/ 354 w 373"/>
                  <a:gd name="T23" fmla="*/ 767 h 786"/>
                  <a:gd name="T24" fmla="*/ 361 w 373"/>
                  <a:gd name="T25" fmla="*/ 752 h 786"/>
                  <a:gd name="T26" fmla="*/ 361 w 373"/>
                  <a:gd name="T27" fmla="*/ 733 h 786"/>
                  <a:gd name="T28" fmla="*/ 358 w 373"/>
                  <a:gd name="T29" fmla="*/ 714 h 786"/>
                  <a:gd name="T30" fmla="*/ 346 w 373"/>
                  <a:gd name="T31" fmla="*/ 699 h 786"/>
                  <a:gd name="T32" fmla="*/ 327 w 373"/>
                  <a:gd name="T33" fmla="*/ 691 h 786"/>
                  <a:gd name="T34" fmla="*/ 266 w 373"/>
                  <a:gd name="T35" fmla="*/ 668 h 786"/>
                  <a:gd name="T36" fmla="*/ 209 w 373"/>
                  <a:gd name="T37" fmla="*/ 638 h 786"/>
                  <a:gd name="T38" fmla="*/ 164 w 373"/>
                  <a:gd name="T39" fmla="*/ 596 h 786"/>
                  <a:gd name="T40" fmla="*/ 130 w 373"/>
                  <a:gd name="T41" fmla="*/ 551 h 786"/>
                  <a:gd name="T42" fmla="*/ 107 w 373"/>
                  <a:gd name="T43" fmla="*/ 494 h 786"/>
                  <a:gd name="T44" fmla="*/ 95 w 373"/>
                  <a:gd name="T45" fmla="*/ 433 h 786"/>
                  <a:gd name="T46" fmla="*/ 95 w 373"/>
                  <a:gd name="T47" fmla="*/ 368 h 786"/>
                  <a:gd name="T48" fmla="*/ 114 w 373"/>
                  <a:gd name="T49" fmla="*/ 300 h 786"/>
                  <a:gd name="T50" fmla="*/ 137 w 373"/>
                  <a:gd name="T51" fmla="*/ 251 h 786"/>
                  <a:gd name="T52" fmla="*/ 168 w 373"/>
                  <a:gd name="T53" fmla="*/ 205 h 786"/>
                  <a:gd name="T54" fmla="*/ 202 w 373"/>
                  <a:gd name="T55" fmla="*/ 163 h 786"/>
                  <a:gd name="T56" fmla="*/ 240 w 373"/>
                  <a:gd name="T57" fmla="*/ 125 h 786"/>
                  <a:gd name="T58" fmla="*/ 274 w 373"/>
                  <a:gd name="T59" fmla="*/ 91 h 786"/>
                  <a:gd name="T60" fmla="*/ 312 w 373"/>
                  <a:gd name="T61" fmla="*/ 61 h 786"/>
                  <a:gd name="T62" fmla="*/ 346 w 373"/>
                  <a:gd name="T63" fmla="*/ 30 h 786"/>
                  <a:gd name="T64" fmla="*/ 373 w 373"/>
                  <a:gd name="T65" fmla="*/ 4 h 786"/>
                  <a:gd name="T66" fmla="*/ 346 w 373"/>
                  <a:gd name="T67" fmla="*/ 0 h 786"/>
                  <a:gd name="T68" fmla="*/ 304 w 373"/>
                  <a:gd name="T69" fmla="*/ 19 h 786"/>
                  <a:gd name="T70" fmla="*/ 247 w 373"/>
                  <a:gd name="T71" fmla="*/ 61 h 786"/>
                  <a:gd name="T72" fmla="*/ 183 w 373"/>
                  <a:gd name="T73" fmla="*/ 118 h 786"/>
                  <a:gd name="T74" fmla="*/ 122 w 373"/>
                  <a:gd name="T75" fmla="*/ 190 h 786"/>
                  <a:gd name="T76" fmla="*/ 65 w 373"/>
                  <a:gd name="T77" fmla="*/ 266 h 786"/>
                  <a:gd name="T78" fmla="*/ 23 w 373"/>
                  <a:gd name="T79" fmla="*/ 349 h 786"/>
                  <a:gd name="T80" fmla="*/ 0 w 373"/>
                  <a:gd name="T81" fmla="*/ 429 h 78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6"/>
                  <a:gd name="T125" fmla="*/ 373 w 373"/>
                  <a:gd name="T126" fmla="*/ 786 h 78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6">
                    <a:moveTo>
                      <a:pt x="0" y="429"/>
                    </a:moveTo>
                    <a:lnTo>
                      <a:pt x="0" y="494"/>
                    </a:lnTo>
                    <a:lnTo>
                      <a:pt x="16" y="554"/>
                    </a:lnTo>
                    <a:lnTo>
                      <a:pt x="42" y="611"/>
                    </a:lnTo>
                    <a:lnTo>
                      <a:pt x="80" y="661"/>
                    </a:lnTo>
                    <a:lnTo>
                      <a:pt x="126" y="703"/>
                    </a:lnTo>
                    <a:lnTo>
                      <a:pt x="179" y="741"/>
                    </a:lnTo>
                    <a:lnTo>
                      <a:pt x="240" y="767"/>
                    </a:lnTo>
                    <a:lnTo>
                      <a:pt x="301" y="782"/>
                    </a:lnTo>
                    <a:lnTo>
                      <a:pt x="320" y="786"/>
                    </a:lnTo>
                    <a:lnTo>
                      <a:pt x="339" y="778"/>
                    </a:lnTo>
                    <a:lnTo>
                      <a:pt x="354" y="767"/>
                    </a:lnTo>
                    <a:lnTo>
                      <a:pt x="361" y="752"/>
                    </a:lnTo>
                    <a:lnTo>
                      <a:pt x="361" y="733"/>
                    </a:lnTo>
                    <a:lnTo>
                      <a:pt x="358" y="714"/>
                    </a:lnTo>
                    <a:lnTo>
                      <a:pt x="346" y="699"/>
                    </a:lnTo>
                    <a:lnTo>
                      <a:pt x="327" y="691"/>
                    </a:lnTo>
                    <a:lnTo>
                      <a:pt x="266" y="668"/>
                    </a:lnTo>
                    <a:lnTo>
                      <a:pt x="209" y="638"/>
                    </a:lnTo>
                    <a:lnTo>
                      <a:pt x="164" y="596"/>
                    </a:lnTo>
                    <a:lnTo>
                      <a:pt x="130" y="551"/>
                    </a:lnTo>
                    <a:lnTo>
                      <a:pt x="107" y="494"/>
                    </a:lnTo>
                    <a:lnTo>
                      <a:pt x="95" y="433"/>
                    </a:lnTo>
                    <a:lnTo>
                      <a:pt x="95" y="368"/>
                    </a:lnTo>
                    <a:lnTo>
                      <a:pt x="114" y="300"/>
                    </a:lnTo>
                    <a:lnTo>
                      <a:pt x="137" y="251"/>
                    </a:lnTo>
                    <a:lnTo>
                      <a:pt x="168" y="205"/>
                    </a:lnTo>
                    <a:lnTo>
                      <a:pt x="202" y="163"/>
                    </a:lnTo>
                    <a:lnTo>
                      <a:pt x="240" y="125"/>
                    </a:lnTo>
                    <a:lnTo>
                      <a:pt x="274" y="91"/>
                    </a:lnTo>
                    <a:lnTo>
                      <a:pt x="312" y="61"/>
                    </a:lnTo>
                    <a:lnTo>
                      <a:pt x="346" y="30"/>
                    </a:lnTo>
                    <a:lnTo>
                      <a:pt x="373" y="4"/>
                    </a:lnTo>
                    <a:lnTo>
                      <a:pt x="346" y="0"/>
                    </a:lnTo>
                    <a:lnTo>
                      <a:pt x="304" y="19"/>
                    </a:lnTo>
                    <a:lnTo>
                      <a:pt x="247" y="61"/>
                    </a:lnTo>
                    <a:lnTo>
                      <a:pt x="183" y="118"/>
                    </a:lnTo>
                    <a:lnTo>
                      <a:pt x="122" y="190"/>
                    </a:lnTo>
                    <a:lnTo>
                      <a:pt x="65" y="266"/>
                    </a:lnTo>
                    <a:lnTo>
                      <a:pt x="23" y="349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4" name="Freeform 1278"/>
              <p:cNvSpPr>
                <a:spLocks noChangeAspect="1"/>
              </p:cNvSpPr>
              <p:nvPr/>
            </p:nvSpPr>
            <p:spPr bwMode="auto">
              <a:xfrm>
                <a:off x="3079" y="16318"/>
                <a:ext cx="798" cy="1025"/>
              </a:xfrm>
              <a:custGeom>
                <a:avLst/>
                <a:gdLst>
                  <a:gd name="T0" fmla="*/ 673 w 798"/>
                  <a:gd name="T1" fmla="*/ 410 h 1025"/>
                  <a:gd name="T2" fmla="*/ 711 w 798"/>
                  <a:gd name="T3" fmla="*/ 474 h 1025"/>
                  <a:gd name="T4" fmla="*/ 730 w 798"/>
                  <a:gd name="T5" fmla="*/ 543 h 1025"/>
                  <a:gd name="T6" fmla="*/ 718 w 798"/>
                  <a:gd name="T7" fmla="*/ 619 h 1025"/>
                  <a:gd name="T8" fmla="*/ 677 w 798"/>
                  <a:gd name="T9" fmla="*/ 691 h 1025"/>
                  <a:gd name="T10" fmla="*/ 612 w 798"/>
                  <a:gd name="T11" fmla="*/ 755 h 1025"/>
                  <a:gd name="T12" fmla="*/ 540 w 798"/>
                  <a:gd name="T13" fmla="*/ 812 h 1025"/>
                  <a:gd name="T14" fmla="*/ 464 w 798"/>
                  <a:gd name="T15" fmla="*/ 873 h 1025"/>
                  <a:gd name="T16" fmla="*/ 418 w 798"/>
                  <a:gd name="T17" fmla="*/ 919 h 1025"/>
                  <a:gd name="T18" fmla="*/ 403 w 798"/>
                  <a:gd name="T19" fmla="*/ 949 h 1025"/>
                  <a:gd name="T20" fmla="*/ 391 w 798"/>
                  <a:gd name="T21" fmla="*/ 979 h 1025"/>
                  <a:gd name="T22" fmla="*/ 395 w 798"/>
                  <a:gd name="T23" fmla="*/ 1010 h 1025"/>
                  <a:gd name="T24" fmla="*/ 422 w 798"/>
                  <a:gd name="T25" fmla="*/ 1025 h 1025"/>
                  <a:gd name="T26" fmla="*/ 452 w 798"/>
                  <a:gd name="T27" fmla="*/ 1021 h 1025"/>
                  <a:gd name="T28" fmla="*/ 502 w 798"/>
                  <a:gd name="T29" fmla="*/ 968 h 1025"/>
                  <a:gd name="T30" fmla="*/ 585 w 798"/>
                  <a:gd name="T31" fmla="*/ 888 h 1025"/>
                  <a:gd name="T32" fmla="*/ 673 w 798"/>
                  <a:gd name="T33" fmla="*/ 812 h 1025"/>
                  <a:gd name="T34" fmla="*/ 749 w 798"/>
                  <a:gd name="T35" fmla="*/ 725 h 1025"/>
                  <a:gd name="T36" fmla="*/ 794 w 798"/>
                  <a:gd name="T37" fmla="*/ 619 h 1025"/>
                  <a:gd name="T38" fmla="*/ 787 w 798"/>
                  <a:gd name="T39" fmla="*/ 505 h 1025"/>
                  <a:gd name="T40" fmla="*/ 737 w 798"/>
                  <a:gd name="T41" fmla="*/ 398 h 1025"/>
                  <a:gd name="T42" fmla="*/ 654 w 798"/>
                  <a:gd name="T43" fmla="*/ 311 h 1025"/>
                  <a:gd name="T44" fmla="*/ 574 w 798"/>
                  <a:gd name="T45" fmla="*/ 246 h 1025"/>
                  <a:gd name="T46" fmla="*/ 494 w 798"/>
                  <a:gd name="T47" fmla="*/ 197 h 1025"/>
                  <a:gd name="T48" fmla="*/ 410 w 798"/>
                  <a:gd name="T49" fmla="*/ 144 h 1025"/>
                  <a:gd name="T50" fmla="*/ 319 w 798"/>
                  <a:gd name="T51" fmla="*/ 94 h 1025"/>
                  <a:gd name="T52" fmla="*/ 235 w 798"/>
                  <a:gd name="T53" fmla="*/ 53 h 1025"/>
                  <a:gd name="T54" fmla="*/ 152 w 798"/>
                  <a:gd name="T55" fmla="*/ 22 h 1025"/>
                  <a:gd name="T56" fmla="*/ 80 w 798"/>
                  <a:gd name="T57" fmla="*/ 3 h 1025"/>
                  <a:gd name="T58" fmla="*/ 23 w 798"/>
                  <a:gd name="T59" fmla="*/ 3 h 1025"/>
                  <a:gd name="T60" fmla="*/ 26 w 798"/>
                  <a:gd name="T61" fmla="*/ 19 h 1025"/>
                  <a:gd name="T62" fmla="*/ 91 w 798"/>
                  <a:gd name="T63" fmla="*/ 45 h 1025"/>
                  <a:gd name="T64" fmla="*/ 167 w 798"/>
                  <a:gd name="T65" fmla="*/ 79 h 1025"/>
                  <a:gd name="T66" fmla="*/ 255 w 798"/>
                  <a:gd name="T67" fmla="*/ 121 h 1025"/>
                  <a:gd name="T68" fmla="*/ 346 w 798"/>
                  <a:gd name="T69" fmla="*/ 170 h 1025"/>
                  <a:gd name="T70" fmla="*/ 437 w 798"/>
                  <a:gd name="T71" fmla="*/ 227 h 1025"/>
                  <a:gd name="T72" fmla="*/ 528 w 798"/>
                  <a:gd name="T73" fmla="*/ 288 h 1025"/>
                  <a:gd name="T74" fmla="*/ 608 w 798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8"/>
                  <a:gd name="T115" fmla="*/ 0 h 1025"/>
                  <a:gd name="T116" fmla="*/ 798 w 798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8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6" y="440"/>
                    </a:lnTo>
                    <a:lnTo>
                      <a:pt x="711" y="474"/>
                    </a:lnTo>
                    <a:lnTo>
                      <a:pt x="726" y="508"/>
                    </a:lnTo>
                    <a:lnTo>
                      <a:pt x="730" y="543"/>
                    </a:lnTo>
                    <a:lnTo>
                      <a:pt x="730" y="581"/>
                    </a:lnTo>
                    <a:lnTo>
                      <a:pt x="718" y="619"/>
                    </a:lnTo>
                    <a:lnTo>
                      <a:pt x="703" y="653"/>
                    </a:lnTo>
                    <a:lnTo>
                      <a:pt x="677" y="691"/>
                    </a:lnTo>
                    <a:lnTo>
                      <a:pt x="646" y="725"/>
                    </a:lnTo>
                    <a:lnTo>
                      <a:pt x="612" y="755"/>
                    </a:lnTo>
                    <a:lnTo>
                      <a:pt x="574" y="786"/>
                    </a:lnTo>
                    <a:lnTo>
                      <a:pt x="540" y="812"/>
                    </a:lnTo>
                    <a:lnTo>
                      <a:pt x="502" y="843"/>
                    </a:lnTo>
                    <a:lnTo>
                      <a:pt x="464" y="873"/>
                    </a:lnTo>
                    <a:lnTo>
                      <a:pt x="429" y="907"/>
                    </a:lnTo>
                    <a:lnTo>
                      <a:pt x="418" y="919"/>
                    </a:lnTo>
                    <a:lnTo>
                      <a:pt x="410" y="934"/>
                    </a:lnTo>
                    <a:lnTo>
                      <a:pt x="403" y="949"/>
                    </a:lnTo>
                    <a:lnTo>
                      <a:pt x="395" y="964"/>
                    </a:lnTo>
                    <a:lnTo>
                      <a:pt x="391" y="979"/>
                    </a:lnTo>
                    <a:lnTo>
                      <a:pt x="391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52" y="1021"/>
                    </a:lnTo>
                    <a:lnTo>
                      <a:pt x="464" y="1010"/>
                    </a:lnTo>
                    <a:lnTo>
                      <a:pt x="502" y="968"/>
                    </a:lnTo>
                    <a:lnTo>
                      <a:pt x="543" y="926"/>
                    </a:lnTo>
                    <a:lnTo>
                      <a:pt x="585" y="888"/>
                    </a:lnTo>
                    <a:lnTo>
                      <a:pt x="631" y="850"/>
                    </a:lnTo>
                    <a:lnTo>
                      <a:pt x="673" y="812"/>
                    </a:lnTo>
                    <a:lnTo>
                      <a:pt x="711" y="770"/>
                    </a:lnTo>
                    <a:lnTo>
                      <a:pt x="749" y="725"/>
                    </a:lnTo>
                    <a:lnTo>
                      <a:pt x="775" y="675"/>
                    </a:lnTo>
                    <a:lnTo>
                      <a:pt x="794" y="619"/>
                    </a:lnTo>
                    <a:lnTo>
                      <a:pt x="798" y="562"/>
                    </a:lnTo>
                    <a:lnTo>
                      <a:pt x="787" y="505"/>
                    </a:lnTo>
                    <a:lnTo>
                      <a:pt x="768" y="451"/>
                    </a:lnTo>
                    <a:lnTo>
                      <a:pt x="737" y="398"/>
                    </a:lnTo>
                    <a:lnTo>
                      <a:pt x="699" y="353"/>
                    </a:lnTo>
                    <a:lnTo>
                      <a:pt x="654" y="311"/>
                    </a:lnTo>
                    <a:lnTo>
                      <a:pt x="608" y="273"/>
                    </a:lnTo>
                    <a:lnTo>
                      <a:pt x="574" y="246"/>
                    </a:lnTo>
                    <a:lnTo>
                      <a:pt x="536" y="224"/>
                    </a:lnTo>
                    <a:lnTo>
                      <a:pt x="494" y="197"/>
                    </a:lnTo>
                    <a:lnTo>
                      <a:pt x="452" y="170"/>
                    </a:lnTo>
                    <a:lnTo>
                      <a:pt x="410" y="144"/>
                    </a:lnTo>
                    <a:lnTo>
                      <a:pt x="365" y="117"/>
                    </a:lnTo>
                    <a:lnTo>
                      <a:pt x="319" y="94"/>
                    </a:lnTo>
                    <a:lnTo>
                      <a:pt x="277" y="72"/>
                    </a:lnTo>
                    <a:lnTo>
                      <a:pt x="235" y="53"/>
                    </a:lnTo>
                    <a:lnTo>
                      <a:pt x="194" y="34"/>
                    </a:lnTo>
                    <a:lnTo>
                      <a:pt x="152" y="22"/>
                    </a:lnTo>
                    <a:lnTo>
                      <a:pt x="114" y="11"/>
                    </a:lnTo>
                    <a:lnTo>
                      <a:pt x="80" y="3"/>
                    </a:lnTo>
                    <a:lnTo>
                      <a:pt x="49" y="0"/>
                    </a:lnTo>
                    <a:lnTo>
                      <a:pt x="23" y="3"/>
                    </a:lnTo>
                    <a:lnTo>
                      <a:pt x="0" y="11"/>
                    </a:lnTo>
                    <a:lnTo>
                      <a:pt x="26" y="19"/>
                    </a:lnTo>
                    <a:lnTo>
                      <a:pt x="57" y="30"/>
                    </a:lnTo>
                    <a:lnTo>
                      <a:pt x="91" y="45"/>
                    </a:lnTo>
                    <a:lnTo>
                      <a:pt x="125" y="60"/>
                    </a:lnTo>
                    <a:lnTo>
                      <a:pt x="167" y="79"/>
                    </a:lnTo>
                    <a:lnTo>
                      <a:pt x="209" y="98"/>
                    </a:lnTo>
                    <a:lnTo>
                      <a:pt x="255" y="121"/>
                    </a:lnTo>
                    <a:lnTo>
                      <a:pt x="300" y="144"/>
                    </a:lnTo>
                    <a:lnTo>
                      <a:pt x="346" y="170"/>
                    </a:lnTo>
                    <a:lnTo>
                      <a:pt x="391" y="197"/>
                    </a:lnTo>
                    <a:lnTo>
                      <a:pt x="437" y="227"/>
                    </a:lnTo>
                    <a:lnTo>
                      <a:pt x="483" y="258"/>
                    </a:lnTo>
                    <a:lnTo>
                      <a:pt x="528" y="288"/>
                    </a:lnTo>
                    <a:lnTo>
                      <a:pt x="570" y="319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5" name="Freeform 1279"/>
              <p:cNvSpPr>
                <a:spLocks noChangeAspect="1"/>
              </p:cNvSpPr>
              <p:nvPr/>
            </p:nvSpPr>
            <p:spPr bwMode="auto">
              <a:xfrm>
                <a:off x="2197" y="17517"/>
                <a:ext cx="270" cy="619"/>
              </a:xfrm>
              <a:custGeom>
                <a:avLst/>
                <a:gdLst>
                  <a:gd name="T0" fmla="*/ 102 w 270"/>
                  <a:gd name="T1" fmla="*/ 46 h 619"/>
                  <a:gd name="T2" fmla="*/ 95 w 270"/>
                  <a:gd name="T3" fmla="*/ 27 h 619"/>
                  <a:gd name="T4" fmla="*/ 83 w 270"/>
                  <a:gd name="T5" fmla="*/ 12 h 619"/>
                  <a:gd name="T6" fmla="*/ 64 w 270"/>
                  <a:gd name="T7" fmla="*/ 4 h 619"/>
                  <a:gd name="T8" fmla="*/ 45 w 270"/>
                  <a:gd name="T9" fmla="*/ 0 h 619"/>
                  <a:gd name="T10" fmla="*/ 26 w 270"/>
                  <a:gd name="T11" fmla="*/ 8 h 619"/>
                  <a:gd name="T12" fmla="*/ 11 w 270"/>
                  <a:gd name="T13" fmla="*/ 19 h 619"/>
                  <a:gd name="T14" fmla="*/ 0 w 270"/>
                  <a:gd name="T15" fmla="*/ 38 h 619"/>
                  <a:gd name="T16" fmla="*/ 0 w 270"/>
                  <a:gd name="T17" fmla="*/ 57 h 619"/>
                  <a:gd name="T18" fmla="*/ 19 w 270"/>
                  <a:gd name="T19" fmla="*/ 141 h 619"/>
                  <a:gd name="T20" fmla="*/ 49 w 270"/>
                  <a:gd name="T21" fmla="*/ 236 h 619"/>
                  <a:gd name="T22" fmla="*/ 87 w 270"/>
                  <a:gd name="T23" fmla="*/ 331 h 619"/>
                  <a:gd name="T24" fmla="*/ 133 w 270"/>
                  <a:gd name="T25" fmla="*/ 422 h 619"/>
                  <a:gd name="T26" fmla="*/ 178 w 270"/>
                  <a:gd name="T27" fmla="*/ 502 h 619"/>
                  <a:gd name="T28" fmla="*/ 220 w 270"/>
                  <a:gd name="T29" fmla="*/ 566 h 619"/>
                  <a:gd name="T30" fmla="*/ 251 w 270"/>
                  <a:gd name="T31" fmla="*/ 608 h 619"/>
                  <a:gd name="T32" fmla="*/ 270 w 270"/>
                  <a:gd name="T33" fmla="*/ 619 h 619"/>
                  <a:gd name="T34" fmla="*/ 262 w 270"/>
                  <a:gd name="T35" fmla="*/ 578 h 619"/>
                  <a:gd name="T36" fmla="*/ 243 w 270"/>
                  <a:gd name="T37" fmla="*/ 525 h 619"/>
                  <a:gd name="T38" fmla="*/ 220 w 270"/>
                  <a:gd name="T39" fmla="*/ 456 h 619"/>
                  <a:gd name="T40" fmla="*/ 194 w 270"/>
                  <a:gd name="T41" fmla="*/ 376 h 619"/>
                  <a:gd name="T42" fmla="*/ 167 w 270"/>
                  <a:gd name="T43" fmla="*/ 293 h 619"/>
                  <a:gd name="T44" fmla="*/ 140 w 270"/>
                  <a:gd name="T45" fmla="*/ 209 h 619"/>
                  <a:gd name="T46" fmla="*/ 118 w 270"/>
                  <a:gd name="T47" fmla="*/ 126 h 619"/>
                  <a:gd name="T48" fmla="*/ 102 w 270"/>
                  <a:gd name="T49" fmla="*/ 46 h 6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619"/>
                  <a:gd name="T77" fmla="*/ 270 w 270"/>
                  <a:gd name="T78" fmla="*/ 619 h 6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619">
                    <a:moveTo>
                      <a:pt x="102" y="46"/>
                    </a:moveTo>
                    <a:lnTo>
                      <a:pt x="95" y="27"/>
                    </a:lnTo>
                    <a:lnTo>
                      <a:pt x="83" y="12"/>
                    </a:lnTo>
                    <a:lnTo>
                      <a:pt x="64" y="4"/>
                    </a:lnTo>
                    <a:lnTo>
                      <a:pt x="45" y="0"/>
                    </a:lnTo>
                    <a:lnTo>
                      <a:pt x="26" y="8"/>
                    </a:lnTo>
                    <a:lnTo>
                      <a:pt x="11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41"/>
                    </a:lnTo>
                    <a:lnTo>
                      <a:pt x="49" y="236"/>
                    </a:lnTo>
                    <a:lnTo>
                      <a:pt x="87" y="331"/>
                    </a:lnTo>
                    <a:lnTo>
                      <a:pt x="133" y="422"/>
                    </a:lnTo>
                    <a:lnTo>
                      <a:pt x="178" y="502"/>
                    </a:lnTo>
                    <a:lnTo>
                      <a:pt x="220" y="566"/>
                    </a:lnTo>
                    <a:lnTo>
                      <a:pt x="251" y="608"/>
                    </a:lnTo>
                    <a:lnTo>
                      <a:pt x="270" y="619"/>
                    </a:lnTo>
                    <a:lnTo>
                      <a:pt x="262" y="578"/>
                    </a:lnTo>
                    <a:lnTo>
                      <a:pt x="243" y="525"/>
                    </a:lnTo>
                    <a:lnTo>
                      <a:pt x="220" y="456"/>
                    </a:lnTo>
                    <a:lnTo>
                      <a:pt x="194" y="376"/>
                    </a:lnTo>
                    <a:lnTo>
                      <a:pt x="167" y="293"/>
                    </a:lnTo>
                    <a:lnTo>
                      <a:pt x="140" y="209"/>
                    </a:lnTo>
                    <a:lnTo>
                      <a:pt x="118" y="126"/>
                    </a:lnTo>
                    <a:lnTo>
                      <a:pt x="102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6" name="Freeform 1280"/>
              <p:cNvSpPr>
                <a:spLocks noChangeAspect="1"/>
              </p:cNvSpPr>
              <p:nvPr/>
            </p:nvSpPr>
            <p:spPr bwMode="auto">
              <a:xfrm>
                <a:off x="2079" y="17187"/>
                <a:ext cx="140" cy="312"/>
              </a:xfrm>
              <a:custGeom>
                <a:avLst/>
                <a:gdLst>
                  <a:gd name="T0" fmla="*/ 72 w 140"/>
                  <a:gd name="T1" fmla="*/ 34 h 312"/>
                  <a:gd name="T2" fmla="*/ 68 w 140"/>
                  <a:gd name="T3" fmla="*/ 19 h 312"/>
                  <a:gd name="T4" fmla="*/ 57 w 140"/>
                  <a:gd name="T5" fmla="*/ 8 h 312"/>
                  <a:gd name="T6" fmla="*/ 45 w 140"/>
                  <a:gd name="T7" fmla="*/ 0 h 312"/>
                  <a:gd name="T8" fmla="*/ 30 w 140"/>
                  <a:gd name="T9" fmla="*/ 0 h 312"/>
                  <a:gd name="T10" fmla="*/ 19 w 140"/>
                  <a:gd name="T11" fmla="*/ 4 h 312"/>
                  <a:gd name="T12" fmla="*/ 7 w 140"/>
                  <a:gd name="T13" fmla="*/ 12 h 312"/>
                  <a:gd name="T14" fmla="*/ 0 w 140"/>
                  <a:gd name="T15" fmla="*/ 23 h 312"/>
                  <a:gd name="T16" fmla="*/ 0 w 140"/>
                  <a:gd name="T17" fmla="*/ 38 h 312"/>
                  <a:gd name="T18" fmla="*/ 0 w 140"/>
                  <a:gd name="T19" fmla="*/ 80 h 312"/>
                  <a:gd name="T20" fmla="*/ 11 w 140"/>
                  <a:gd name="T21" fmla="*/ 125 h 312"/>
                  <a:gd name="T22" fmla="*/ 26 w 140"/>
                  <a:gd name="T23" fmla="*/ 171 h 312"/>
                  <a:gd name="T24" fmla="*/ 45 w 140"/>
                  <a:gd name="T25" fmla="*/ 217 h 312"/>
                  <a:gd name="T26" fmla="*/ 68 w 140"/>
                  <a:gd name="T27" fmla="*/ 258 h 312"/>
                  <a:gd name="T28" fmla="*/ 91 w 140"/>
                  <a:gd name="T29" fmla="*/ 289 h 312"/>
                  <a:gd name="T30" fmla="*/ 118 w 140"/>
                  <a:gd name="T31" fmla="*/ 308 h 312"/>
                  <a:gd name="T32" fmla="*/ 137 w 140"/>
                  <a:gd name="T33" fmla="*/ 312 h 312"/>
                  <a:gd name="T34" fmla="*/ 140 w 140"/>
                  <a:gd name="T35" fmla="*/ 251 h 312"/>
                  <a:gd name="T36" fmla="*/ 121 w 140"/>
                  <a:gd name="T37" fmla="*/ 179 h 312"/>
                  <a:gd name="T38" fmla="*/ 99 w 140"/>
                  <a:gd name="T39" fmla="*/ 106 h 312"/>
                  <a:gd name="T40" fmla="*/ 72 w 140"/>
                  <a:gd name="T41" fmla="*/ 34 h 3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312"/>
                  <a:gd name="T65" fmla="*/ 140 w 140"/>
                  <a:gd name="T66" fmla="*/ 312 h 3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312">
                    <a:moveTo>
                      <a:pt x="72" y="34"/>
                    </a:moveTo>
                    <a:lnTo>
                      <a:pt x="68" y="19"/>
                    </a:lnTo>
                    <a:lnTo>
                      <a:pt x="57" y="8"/>
                    </a:lnTo>
                    <a:lnTo>
                      <a:pt x="45" y="0"/>
                    </a:lnTo>
                    <a:lnTo>
                      <a:pt x="30" y="0"/>
                    </a:lnTo>
                    <a:lnTo>
                      <a:pt x="19" y="4"/>
                    </a:lnTo>
                    <a:lnTo>
                      <a:pt x="7" y="12"/>
                    </a:lnTo>
                    <a:lnTo>
                      <a:pt x="0" y="23"/>
                    </a:lnTo>
                    <a:lnTo>
                      <a:pt x="0" y="38"/>
                    </a:lnTo>
                    <a:lnTo>
                      <a:pt x="0" y="80"/>
                    </a:lnTo>
                    <a:lnTo>
                      <a:pt x="11" y="125"/>
                    </a:lnTo>
                    <a:lnTo>
                      <a:pt x="26" y="171"/>
                    </a:lnTo>
                    <a:lnTo>
                      <a:pt x="45" y="217"/>
                    </a:lnTo>
                    <a:lnTo>
                      <a:pt x="68" y="258"/>
                    </a:lnTo>
                    <a:lnTo>
                      <a:pt x="91" y="289"/>
                    </a:lnTo>
                    <a:lnTo>
                      <a:pt x="118" y="308"/>
                    </a:lnTo>
                    <a:lnTo>
                      <a:pt x="137" y="312"/>
                    </a:lnTo>
                    <a:lnTo>
                      <a:pt x="140" y="251"/>
                    </a:lnTo>
                    <a:lnTo>
                      <a:pt x="121" y="179"/>
                    </a:lnTo>
                    <a:lnTo>
                      <a:pt x="99" y="106"/>
                    </a:lnTo>
                    <a:lnTo>
                      <a:pt x="72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7" name="Freeform 1281"/>
              <p:cNvSpPr>
                <a:spLocks noChangeAspect="1"/>
              </p:cNvSpPr>
              <p:nvPr/>
            </p:nvSpPr>
            <p:spPr bwMode="auto">
              <a:xfrm>
                <a:off x="1965" y="16959"/>
                <a:ext cx="121" cy="179"/>
              </a:xfrm>
              <a:custGeom>
                <a:avLst/>
                <a:gdLst>
                  <a:gd name="T0" fmla="*/ 64 w 121"/>
                  <a:gd name="T1" fmla="*/ 23 h 179"/>
                  <a:gd name="T2" fmla="*/ 64 w 121"/>
                  <a:gd name="T3" fmla="*/ 27 h 179"/>
                  <a:gd name="T4" fmla="*/ 64 w 121"/>
                  <a:gd name="T5" fmla="*/ 27 h 179"/>
                  <a:gd name="T6" fmla="*/ 64 w 121"/>
                  <a:gd name="T7" fmla="*/ 27 h 179"/>
                  <a:gd name="T8" fmla="*/ 64 w 121"/>
                  <a:gd name="T9" fmla="*/ 27 h 179"/>
                  <a:gd name="T10" fmla="*/ 61 w 121"/>
                  <a:gd name="T11" fmla="*/ 15 h 179"/>
                  <a:gd name="T12" fmla="*/ 49 w 121"/>
                  <a:gd name="T13" fmla="*/ 4 h 179"/>
                  <a:gd name="T14" fmla="*/ 38 w 121"/>
                  <a:gd name="T15" fmla="*/ 0 h 179"/>
                  <a:gd name="T16" fmla="*/ 23 w 121"/>
                  <a:gd name="T17" fmla="*/ 0 h 179"/>
                  <a:gd name="T18" fmla="*/ 11 w 121"/>
                  <a:gd name="T19" fmla="*/ 4 h 179"/>
                  <a:gd name="T20" fmla="*/ 4 w 121"/>
                  <a:gd name="T21" fmla="*/ 15 h 179"/>
                  <a:gd name="T22" fmla="*/ 0 w 121"/>
                  <a:gd name="T23" fmla="*/ 27 h 179"/>
                  <a:gd name="T24" fmla="*/ 0 w 121"/>
                  <a:gd name="T25" fmla="*/ 38 h 179"/>
                  <a:gd name="T26" fmla="*/ 4 w 121"/>
                  <a:gd name="T27" fmla="*/ 57 h 179"/>
                  <a:gd name="T28" fmla="*/ 11 w 121"/>
                  <a:gd name="T29" fmla="*/ 80 h 179"/>
                  <a:gd name="T30" fmla="*/ 26 w 121"/>
                  <a:gd name="T31" fmla="*/ 107 h 179"/>
                  <a:gd name="T32" fmla="*/ 45 w 121"/>
                  <a:gd name="T33" fmla="*/ 129 h 179"/>
                  <a:gd name="T34" fmla="*/ 64 w 121"/>
                  <a:gd name="T35" fmla="*/ 152 h 179"/>
                  <a:gd name="T36" fmla="*/ 87 w 121"/>
                  <a:gd name="T37" fmla="*/ 167 h 179"/>
                  <a:gd name="T38" fmla="*/ 106 w 121"/>
                  <a:gd name="T39" fmla="*/ 179 h 179"/>
                  <a:gd name="T40" fmla="*/ 121 w 121"/>
                  <a:gd name="T41" fmla="*/ 179 h 179"/>
                  <a:gd name="T42" fmla="*/ 118 w 121"/>
                  <a:gd name="T43" fmla="*/ 141 h 179"/>
                  <a:gd name="T44" fmla="*/ 102 w 121"/>
                  <a:gd name="T45" fmla="*/ 95 h 179"/>
                  <a:gd name="T46" fmla="*/ 80 w 121"/>
                  <a:gd name="T47" fmla="*/ 53 h 179"/>
                  <a:gd name="T48" fmla="*/ 64 w 121"/>
                  <a:gd name="T49" fmla="*/ 23 h 1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1"/>
                  <a:gd name="T76" fmla="*/ 0 h 179"/>
                  <a:gd name="T77" fmla="*/ 121 w 121"/>
                  <a:gd name="T78" fmla="*/ 179 h 1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1" h="179">
                    <a:moveTo>
                      <a:pt x="64" y="23"/>
                    </a:moveTo>
                    <a:lnTo>
                      <a:pt x="64" y="27"/>
                    </a:lnTo>
                    <a:lnTo>
                      <a:pt x="61" y="15"/>
                    </a:lnTo>
                    <a:lnTo>
                      <a:pt x="49" y="4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4" y="15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4" y="57"/>
                    </a:lnTo>
                    <a:lnTo>
                      <a:pt x="11" y="80"/>
                    </a:lnTo>
                    <a:lnTo>
                      <a:pt x="26" y="107"/>
                    </a:lnTo>
                    <a:lnTo>
                      <a:pt x="45" y="129"/>
                    </a:lnTo>
                    <a:lnTo>
                      <a:pt x="64" y="152"/>
                    </a:lnTo>
                    <a:lnTo>
                      <a:pt x="87" y="167"/>
                    </a:lnTo>
                    <a:lnTo>
                      <a:pt x="106" y="179"/>
                    </a:lnTo>
                    <a:lnTo>
                      <a:pt x="121" y="179"/>
                    </a:lnTo>
                    <a:lnTo>
                      <a:pt x="118" y="141"/>
                    </a:lnTo>
                    <a:lnTo>
                      <a:pt x="102" y="95"/>
                    </a:lnTo>
                    <a:lnTo>
                      <a:pt x="80" y="53"/>
                    </a:lnTo>
                    <a:lnTo>
                      <a:pt x="6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8" name="Freeform 1282"/>
              <p:cNvSpPr>
                <a:spLocks noChangeAspect="1"/>
              </p:cNvSpPr>
              <p:nvPr/>
            </p:nvSpPr>
            <p:spPr bwMode="auto">
              <a:xfrm>
                <a:off x="1862" y="16811"/>
                <a:ext cx="167" cy="118"/>
              </a:xfrm>
              <a:custGeom>
                <a:avLst/>
                <a:gdLst>
                  <a:gd name="T0" fmla="*/ 133 w 167"/>
                  <a:gd name="T1" fmla="*/ 88 h 118"/>
                  <a:gd name="T2" fmla="*/ 148 w 167"/>
                  <a:gd name="T3" fmla="*/ 80 h 118"/>
                  <a:gd name="T4" fmla="*/ 164 w 167"/>
                  <a:gd name="T5" fmla="*/ 69 h 118"/>
                  <a:gd name="T6" fmla="*/ 167 w 167"/>
                  <a:gd name="T7" fmla="*/ 53 h 118"/>
                  <a:gd name="T8" fmla="*/ 167 w 167"/>
                  <a:gd name="T9" fmla="*/ 38 h 118"/>
                  <a:gd name="T10" fmla="*/ 160 w 167"/>
                  <a:gd name="T11" fmla="*/ 19 h 118"/>
                  <a:gd name="T12" fmla="*/ 148 w 167"/>
                  <a:gd name="T13" fmla="*/ 8 h 118"/>
                  <a:gd name="T14" fmla="*/ 133 w 167"/>
                  <a:gd name="T15" fmla="*/ 0 h 118"/>
                  <a:gd name="T16" fmla="*/ 114 w 167"/>
                  <a:gd name="T17" fmla="*/ 0 h 118"/>
                  <a:gd name="T18" fmla="*/ 107 w 167"/>
                  <a:gd name="T19" fmla="*/ 0 h 118"/>
                  <a:gd name="T20" fmla="*/ 91 w 167"/>
                  <a:gd name="T21" fmla="*/ 4 h 118"/>
                  <a:gd name="T22" fmla="*/ 69 w 167"/>
                  <a:gd name="T23" fmla="*/ 12 h 118"/>
                  <a:gd name="T24" fmla="*/ 42 w 167"/>
                  <a:gd name="T25" fmla="*/ 27 h 118"/>
                  <a:gd name="T26" fmla="*/ 19 w 167"/>
                  <a:gd name="T27" fmla="*/ 50 h 118"/>
                  <a:gd name="T28" fmla="*/ 8 w 167"/>
                  <a:gd name="T29" fmla="*/ 72 h 118"/>
                  <a:gd name="T30" fmla="*/ 0 w 167"/>
                  <a:gd name="T31" fmla="*/ 95 h 118"/>
                  <a:gd name="T32" fmla="*/ 0 w 167"/>
                  <a:gd name="T33" fmla="*/ 103 h 118"/>
                  <a:gd name="T34" fmla="*/ 11 w 167"/>
                  <a:gd name="T35" fmla="*/ 110 h 118"/>
                  <a:gd name="T36" fmla="*/ 27 w 167"/>
                  <a:gd name="T37" fmla="*/ 118 h 118"/>
                  <a:gd name="T38" fmla="*/ 42 w 167"/>
                  <a:gd name="T39" fmla="*/ 118 h 118"/>
                  <a:gd name="T40" fmla="*/ 57 w 167"/>
                  <a:gd name="T41" fmla="*/ 118 h 118"/>
                  <a:gd name="T42" fmla="*/ 76 w 167"/>
                  <a:gd name="T43" fmla="*/ 110 h 118"/>
                  <a:gd name="T44" fmla="*/ 95 w 167"/>
                  <a:gd name="T45" fmla="*/ 107 h 118"/>
                  <a:gd name="T46" fmla="*/ 114 w 167"/>
                  <a:gd name="T47" fmla="*/ 99 h 118"/>
                  <a:gd name="T48" fmla="*/ 133 w 167"/>
                  <a:gd name="T49" fmla="*/ 88 h 1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7"/>
                  <a:gd name="T76" fmla="*/ 0 h 118"/>
                  <a:gd name="T77" fmla="*/ 167 w 167"/>
                  <a:gd name="T78" fmla="*/ 118 h 1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7" h="118">
                    <a:moveTo>
                      <a:pt x="133" y="88"/>
                    </a:moveTo>
                    <a:lnTo>
                      <a:pt x="148" y="80"/>
                    </a:lnTo>
                    <a:lnTo>
                      <a:pt x="164" y="69"/>
                    </a:lnTo>
                    <a:lnTo>
                      <a:pt x="167" y="53"/>
                    </a:lnTo>
                    <a:lnTo>
                      <a:pt x="167" y="38"/>
                    </a:lnTo>
                    <a:lnTo>
                      <a:pt x="160" y="19"/>
                    </a:lnTo>
                    <a:lnTo>
                      <a:pt x="148" y="8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107" y="0"/>
                    </a:lnTo>
                    <a:lnTo>
                      <a:pt x="91" y="4"/>
                    </a:lnTo>
                    <a:lnTo>
                      <a:pt x="69" y="12"/>
                    </a:lnTo>
                    <a:lnTo>
                      <a:pt x="42" y="27"/>
                    </a:lnTo>
                    <a:lnTo>
                      <a:pt x="19" y="50"/>
                    </a:lnTo>
                    <a:lnTo>
                      <a:pt x="8" y="72"/>
                    </a:lnTo>
                    <a:lnTo>
                      <a:pt x="0" y="95"/>
                    </a:lnTo>
                    <a:lnTo>
                      <a:pt x="0" y="103"/>
                    </a:lnTo>
                    <a:lnTo>
                      <a:pt x="11" y="110"/>
                    </a:lnTo>
                    <a:lnTo>
                      <a:pt x="27" y="118"/>
                    </a:lnTo>
                    <a:lnTo>
                      <a:pt x="42" y="118"/>
                    </a:lnTo>
                    <a:lnTo>
                      <a:pt x="57" y="118"/>
                    </a:lnTo>
                    <a:lnTo>
                      <a:pt x="76" y="110"/>
                    </a:lnTo>
                    <a:lnTo>
                      <a:pt x="95" y="107"/>
                    </a:lnTo>
                    <a:lnTo>
                      <a:pt x="114" y="99"/>
                    </a:lnTo>
                    <a:lnTo>
                      <a:pt x="133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59" name="Freeform 1283"/>
              <p:cNvSpPr>
                <a:spLocks noChangeAspect="1"/>
              </p:cNvSpPr>
              <p:nvPr/>
            </p:nvSpPr>
            <p:spPr bwMode="auto">
              <a:xfrm>
                <a:off x="1079" y="16614"/>
                <a:ext cx="642" cy="778"/>
              </a:xfrm>
              <a:custGeom>
                <a:avLst/>
                <a:gdLst>
                  <a:gd name="T0" fmla="*/ 236 w 642"/>
                  <a:gd name="T1" fmla="*/ 117 h 778"/>
                  <a:gd name="T2" fmla="*/ 190 w 642"/>
                  <a:gd name="T3" fmla="*/ 152 h 778"/>
                  <a:gd name="T4" fmla="*/ 148 w 642"/>
                  <a:gd name="T5" fmla="*/ 190 h 778"/>
                  <a:gd name="T6" fmla="*/ 106 w 642"/>
                  <a:gd name="T7" fmla="*/ 235 h 778"/>
                  <a:gd name="T8" fmla="*/ 72 w 642"/>
                  <a:gd name="T9" fmla="*/ 281 h 778"/>
                  <a:gd name="T10" fmla="*/ 45 w 642"/>
                  <a:gd name="T11" fmla="*/ 330 h 778"/>
                  <a:gd name="T12" fmla="*/ 23 w 642"/>
                  <a:gd name="T13" fmla="*/ 379 h 778"/>
                  <a:gd name="T14" fmla="*/ 7 w 642"/>
                  <a:gd name="T15" fmla="*/ 429 h 778"/>
                  <a:gd name="T16" fmla="*/ 0 w 642"/>
                  <a:gd name="T17" fmla="*/ 482 h 778"/>
                  <a:gd name="T18" fmla="*/ 7 w 642"/>
                  <a:gd name="T19" fmla="*/ 562 h 778"/>
                  <a:gd name="T20" fmla="*/ 38 w 642"/>
                  <a:gd name="T21" fmla="*/ 626 h 778"/>
                  <a:gd name="T22" fmla="*/ 83 w 642"/>
                  <a:gd name="T23" fmla="*/ 683 h 778"/>
                  <a:gd name="T24" fmla="*/ 141 w 642"/>
                  <a:gd name="T25" fmla="*/ 725 h 778"/>
                  <a:gd name="T26" fmla="*/ 209 w 642"/>
                  <a:gd name="T27" fmla="*/ 755 h 778"/>
                  <a:gd name="T28" fmla="*/ 285 w 642"/>
                  <a:gd name="T29" fmla="*/ 774 h 778"/>
                  <a:gd name="T30" fmla="*/ 357 w 642"/>
                  <a:gd name="T31" fmla="*/ 778 h 778"/>
                  <a:gd name="T32" fmla="*/ 429 w 642"/>
                  <a:gd name="T33" fmla="*/ 767 h 778"/>
                  <a:gd name="T34" fmla="*/ 445 w 642"/>
                  <a:gd name="T35" fmla="*/ 767 h 778"/>
                  <a:gd name="T36" fmla="*/ 460 w 642"/>
                  <a:gd name="T37" fmla="*/ 759 h 778"/>
                  <a:gd name="T38" fmla="*/ 471 w 642"/>
                  <a:gd name="T39" fmla="*/ 744 h 778"/>
                  <a:gd name="T40" fmla="*/ 475 w 642"/>
                  <a:gd name="T41" fmla="*/ 729 h 778"/>
                  <a:gd name="T42" fmla="*/ 471 w 642"/>
                  <a:gd name="T43" fmla="*/ 721 h 778"/>
                  <a:gd name="T44" fmla="*/ 460 w 642"/>
                  <a:gd name="T45" fmla="*/ 721 h 778"/>
                  <a:gd name="T46" fmla="*/ 445 w 642"/>
                  <a:gd name="T47" fmla="*/ 717 h 778"/>
                  <a:gd name="T48" fmla="*/ 426 w 642"/>
                  <a:gd name="T49" fmla="*/ 717 h 778"/>
                  <a:gd name="T50" fmla="*/ 403 w 642"/>
                  <a:gd name="T51" fmla="*/ 717 h 778"/>
                  <a:gd name="T52" fmla="*/ 384 w 642"/>
                  <a:gd name="T53" fmla="*/ 717 h 778"/>
                  <a:gd name="T54" fmla="*/ 365 w 642"/>
                  <a:gd name="T55" fmla="*/ 717 h 778"/>
                  <a:gd name="T56" fmla="*/ 353 w 642"/>
                  <a:gd name="T57" fmla="*/ 717 h 778"/>
                  <a:gd name="T58" fmla="*/ 315 w 642"/>
                  <a:gd name="T59" fmla="*/ 714 h 778"/>
                  <a:gd name="T60" fmla="*/ 281 w 642"/>
                  <a:gd name="T61" fmla="*/ 710 h 778"/>
                  <a:gd name="T62" fmla="*/ 243 w 642"/>
                  <a:gd name="T63" fmla="*/ 706 h 778"/>
                  <a:gd name="T64" fmla="*/ 205 w 642"/>
                  <a:gd name="T65" fmla="*/ 695 h 778"/>
                  <a:gd name="T66" fmla="*/ 167 w 642"/>
                  <a:gd name="T67" fmla="*/ 683 h 778"/>
                  <a:gd name="T68" fmla="*/ 129 w 642"/>
                  <a:gd name="T69" fmla="*/ 657 h 778"/>
                  <a:gd name="T70" fmla="*/ 95 w 642"/>
                  <a:gd name="T71" fmla="*/ 623 h 778"/>
                  <a:gd name="T72" fmla="*/ 57 w 642"/>
                  <a:gd name="T73" fmla="*/ 573 h 778"/>
                  <a:gd name="T74" fmla="*/ 49 w 642"/>
                  <a:gd name="T75" fmla="*/ 516 h 778"/>
                  <a:gd name="T76" fmla="*/ 53 w 642"/>
                  <a:gd name="T77" fmla="*/ 463 h 778"/>
                  <a:gd name="T78" fmla="*/ 68 w 642"/>
                  <a:gd name="T79" fmla="*/ 410 h 778"/>
                  <a:gd name="T80" fmla="*/ 91 w 642"/>
                  <a:gd name="T81" fmla="*/ 360 h 778"/>
                  <a:gd name="T82" fmla="*/ 125 w 642"/>
                  <a:gd name="T83" fmla="*/ 315 h 778"/>
                  <a:gd name="T84" fmla="*/ 163 w 642"/>
                  <a:gd name="T85" fmla="*/ 269 h 778"/>
                  <a:gd name="T86" fmla="*/ 205 w 642"/>
                  <a:gd name="T87" fmla="*/ 231 h 778"/>
                  <a:gd name="T88" fmla="*/ 255 w 642"/>
                  <a:gd name="T89" fmla="*/ 193 h 778"/>
                  <a:gd name="T90" fmla="*/ 304 w 642"/>
                  <a:gd name="T91" fmla="*/ 159 h 778"/>
                  <a:gd name="T92" fmla="*/ 357 w 642"/>
                  <a:gd name="T93" fmla="*/ 129 h 778"/>
                  <a:gd name="T94" fmla="*/ 410 w 642"/>
                  <a:gd name="T95" fmla="*/ 102 h 778"/>
                  <a:gd name="T96" fmla="*/ 460 w 642"/>
                  <a:gd name="T97" fmla="*/ 79 h 778"/>
                  <a:gd name="T98" fmla="*/ 513 w 642"/>
                  <a:gd name="T99" fmla="*/ 61 h 778"/>
                  <a:gd name="T100" fmla="*/ 559 w 642"/>
                  <a:gd name="T101" fmla="*/ 42 h 778"/>
                  <a:gd name="T102" fmla="*/ 604 w 642"/>
                  <a:gd name="T103" fmla="*/ 30 h 778"/>
                  <a:gd name="T104" fmla="*/ 642 w 642"/>
                  <a:gd name="T105" fmla="*/ 23 h 778"/>
                  <a:gd name="T106" fmla="*/ 616 w 642"/>
                  <a:gd name="T107" fmla="*/ 7 h 778"/>
                  <a:gd name="T108" fmla="*/ 574 w 642"/>
                  <a:gd name="T109" fmla="*/ 0 h 778"/>
                  <a:gd name="T110" fmla="*/ 525 w 642"/>
                  <a:gd name="T111" fmla="*/ 7 h 778"/>
                  <a:gd name="T112" fmla="*/ 468 w 642"/>
                  <a:gd name="T113" fmla="*/ 19 h 778"/>
                  <a:gd name="T114" fmla="*/ 403 w 642"/>
                  <a:gd name="T115" fmla="*/ 38 h 778"/>
                  <a:gd name="T116" fmla="*/ 342 w 642"/>
                  <a:gd name="T117" fmla="*/ 61 h 778"/>
                  <a:gd name="T118" fmla="*/ 285 w 642"/>
                  <a:gd name="T119" fmla="*/ 91 h 778"/>
                  <a:gd name="T120" fmla="*/ 236 w 642"/>
                  <a:gd name="T121" fmla="*/ 117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2"/>
                  <a:gd name="T184" fmla="*/ 0 h 778"/>
                  <a:gd name="T185" fmla="*/ 642 w 642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2" h="778">
                    <a:moveTo>
                      <a:pt x="236" y="117"/>
                    </a:moveTo>
                    <a:lnTo>
                      <a:pt x="190" y="152"/>
                    </a:lnTo>
                    <a:lnTo>
                      <a:pt x="148" y="190"/>
                    </a:lnTo>
                    <a:lnTo>
                      <a:pt x="106" y="235"/>
                    </a:lnTo>
                    <a:lnTo>
                      <a:pt x="72" y="281"/>
                    </a:lnTo>
                    <a:lnTo>
                      <a:pt x="45" y="330"/>
                    </a:lnTo>
                    <a:lnTo>
                      <a:pt x="23" y="379"/>
                    </a:lnTo>
                    <a:lnTo>
                      <a:pt x="7" y="429"/>
                    </a:lnTo>
                    <a:lnTo>
                      <a:pt x="0" y="482"/>
                    </a:lnTo>
                    <a:lnTo>
                      <a:pt x="7" y="562"/>
                    </a:lnTo>
                    <a:lnTo>
                      <a:pt x="38" y="626"/>
                    </a:lnTo>
                    <a:lnTo>
                      <a:pt x="83" y="683"/>
                    </a:lnTo>
                    <a:lnTo>
                      <a:pt x="141" y="725"/>
                    </a:lnTo>
                    <a:lnTo>
                      <a:pt x="209" y="755"/>
                    </a:lnTo>
                    <a:lnTo>
                      <a:pt x="285" y="774"/>
                    </a:lnTo>
                    <a:lnTo>
                      <a:pt x="357" y="778"/>
                    </a:lnTo>
                    <a:lnTo>
                      <a:pt x="429" y="767"/>
                    </a:lnTo>
                    <a:lnTo>
                      <a:pt x="445" y="767"/>
                    </a:lnTo>
                    <a:lnTo>
                      <a:pt x="460" y="759"/>
                    </a:lnTo>
                    <a:lnTo>
                      <a:pt x="471" y="744"/>
                    </a:lnTo>
                    <a:lnTo>
                      <a:pt x="475" y="729"/>
                    </a:lnTo>
                    <a:lnTo>
                      <a:pt x="471" y="721"/>
                    </a:lnTo>
                    <a:lnTo>
                      <a:pt x="460" y="721"/>
                    </a:lnTo>
                    <a:lnTo>
                      <a:pt x="445" y="717"/>
                    </a:lnTo>
                    <a:lnTo>
                      <a:pt x="426" y="717"/>
                    </a:lnTo>
                    <a:lnTo>
                      <a:pt x="403" y="717"/>
                    </a:lnTo>
                    <a:lnTo>
                      <a:pt x="384" y="717"/>
                    </a:lnTo>
                    <a:lnTo>
                      <a:pt x="365" y="717"/>
                    </a:lnTo>
                    <a:lnTo>
                      <a:pt x="353" y="717"/>
                    </a:lnTo>
                    <a:lnTo>
                      <a:pt x="315" y="714"/>
                    </a:lnTo>
                    <a:lnTo>
                      <a:pt x="281" y="710"/>
                    </a:lnTo>
                    <a:lnTo>
                      <a:pt x="243" y="706"/>
                    </a:lnTo>
                    <a:lnTo>
                      <a:pt x="205" y="695"/>
                    </a:lnTo>
                    <a:lnTo>
                      <a:pt x="167" y="683"/>
                    </a:lnTo>
                    <a:lnTo>
                      <a:pt x="129" y="657"/>
                    </a:lnTo>
                    <a:lnTo>
                      <a:pt x="95" y="623"/>
                    </a:lnTo>
                    <a:lnTo>
                      <a:pt x="57" y="573"/>
                    </a:lnTo>
                    <a:lnTo>
                      <a:pt x="49" y="516"/>
                    </a:lnTo>
                    <a:lnTo>
                      <a:pt x="53" y="463"/>
                    </a:lnTo>
                    <a:lnTo>
                      <a:pt x="68" y="410"/>
                    </a:lnTo>
                    <a:lnTo>
                      <a:pt x="91" y="360"/>
                    </a:lnTo>
                    <a:lnTo>
                      <a:pt x="125" y="315"/>
                    </a:lnTo>
                    <a:lnTo>
                      <a:pt x="163" y="269"/>
                    </a:lnTo>
                    <a:lnTo>
                      <a:pt x="205" y="231"/>
                    </a:lnTo>
                    <a:lnTo>
                      <a:pt x="255" y="193"/>
                    </a:lnTo>
                    <a:lnTo>
                      <a:pt x="304" y="159"/>
                    </a:lnTo>
                    <a:lnTo>
                      <a:pt x="357" y="129"/>
                    </a:lnTo>
                    <a:lnTo>
                      <a:pt x="410" y="102"/>
                    </a:lnTo>
                    <a:lnTo>
                      <a:pt x="460" y="79"/>
                    </a:lnTo>
                    <a:lnTo>
                      <a:pt x="513" y="61"/>
                    </a:lnTo>
                    <a:lnTo>
                      <a:pt x="559" y="42"/>
                    </a:lnTo>
                    <a:lnTo>
                      <a:pt x="604" y="30"/>
                    </a:lnTo>
                    <a:lnTo>
                      <a:pt x="642" y="23"/>
                    </a:lnTo>
                    <a:lnTo>
                      <a:pt x="616" y="7"/>
                    </a:lnTo>
                    <a:lnTo>
                      <a:pt x="574" y="0"/>
                    </a:lnTo>
                    <a:lnTo>
                      <a:pt x="525" y="7"/>
                    </a:lnTo>
                    <a:lnTo>
                      <a:pt x="468" y="19"/>
                    </a:lnTo>
                    <a:lnTo>
                      <a:pt x="403" y="38"/>
                    </a:lnTo>
                    <a:lnTo>
                      <a:pt x="342" y="61"/>
                    </a:lnTo>
                    <a:lnTo>
                      <a:pt x="285" y="91"/>
                    </a:lnTo>
                    <a:lnTo>
                      <a:pt x="236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60" name="Freeform 1284"/>
              <p:cNvSpPr>
                <a:spLocks noChangeAspect="1"/>
              </p:cNvSpPr>
              <p:nvPr/>
            </p:nvSpPr>
            <p:spPr bwMode="auto">
              <a:xfrm>
                <a:off x="2181" y="16606"/>
                <a:ext cx="415" cy="604"/>
              </a:xfrm>
              <a:custGeom>
                <a:avLst/>
                <a:gdLst>
                  <a:gd name="T0" fmla="*/ 350 w 415"/>
                  <a:gd name="T1" fmla="*/ 201 h 604"/>
                  <a:gd name="T2" fmla="*/ 362 w 415"/>
                  <a:gd name="T3" fmla="*/ 266 h 604"/>
                  <a:gd name="T4" fmla="*/ 354 w 415"/>
                  <a:gd name="T5" fmla="*/ 319 h 604"/>
                  <a:gd name="T6" fmla="*/ 327 w 415"/>
                  <a:gd name="T7" fmla="*/ 365 h 604"/>
                  <a:gd name="T8" fmla="*/ 289 w 415"/>
                  <a:gd name="T9" fmla="*/ 406 h 604"/>
                  <a:gd name="T10" fmla="*/ 244 w 415"/>
                  <a:gd name="T11" fmla="*/ 444 h 604"/>
                  <a:gd name="T12" fmla="*/ 194 w 415"/>
                  <a:gd name="T13" fmla="*/ 479 h 604"/>
                  <a:gd name="T14" fmla="*/ 141 w 415"/>
                  <a:gd name="T15" fmla="*/ 517 h 604"/>
                  <a:gd name="T16" fmla="*/ 96 w 415"/>
                  <a:gd name="T17" fmla="*/ 551 h 604"/>
                  <a:gd name="T18" fmla="*/ 88 w 415"/>
                  <a:gd name="T19" fmla="*/ 562 h 604"/>
                  <a:gd name="T20" fmla="*/ 84 w 415"/>
                  <a:gd name="T21" fmla="*/ 570 h 604"/>
                  <a:gd name="T22" fmla="*/ 84 w 415"/>
                  <a:gd name="T23" fmla="*/ 581 h 604"/>
                  <a:gd name="T24" fmla="*/ 92 w 415"/>
                  <a:gd name="T25" fmla="*/ 593 h 604"/>
                  <a:gd name="T26" fmla="*/ 99 w 415"/>
                  <a:gd name="T27" fmla="*/ 600 h 604"/>
                  <a:gd name="T28" fmla="*/ 111 w 415"/>
                  <a:gd name="T29" fmla="*/ 604 h 604"/>
                  <a:gd name="T30" fmla="*/ 122 w 415"/>
                  <a:gd name="T31" fmla="*/ 604 h 604"/>
                  <a:gd name="T32" fmla="*/ 134 w 415"/>
                  <a:gd name="T33" fmla="*/ 600 h 604"/>
                  <a:gd name="T34" fmla="*/ 191 w 415"/>
                  <a:gd name="T35" fmla="*/ 566 h 604"/>
                  <a:gd name="T36" fmla="*/ 248 w 415"/>
                  <a:gd name="T37" fmla="*/ 528 h 604"/>
                  <a:gd name="T38" fmla="*/ 301 w 415"/>
                  <a:gd name="T39" fmla="*/ 486 h 604"/>
                  <a:gd name="T40" fmla="*/ 350 w 415"/>
                  <a:gd name="T41" fmla="*/ 437 h 604"/>
                  <a:gd name="T42" fmla="*/ 384 w 415"/>
                  <a:gd name="T43" fmla="*/ 384 h 604"/>
                  <a:gd name="T44" fmla="*/ 407 w 415"/>
                  <a:gd name="T45" fmla="*/ 323 h 604"/>
                  <a:gd name="T46" fmla="*/ 415 w 415"/>
                  <a:gd name="T47" fmla="*/ 258 h 604"/>
                  <a:gd name="T48" fmla="*/ 400 w 415"/>
                  <a:gd name="T49" fmla="*/ 190 h 604"/>
                  <a:gd name="T50" fmla="*/ 365 w 415"/>
                  <a:gd name="T51" fmla="*/ 137 h 604"/>
                  <a:gd name="T52" fmla="*/ 320 w 415"/>
                  <a:gd name="T53" fmla="*/ 91 h 604"/>
                  <a:gd name="T54" fmla="*/ 259 w 415"/>
                  <a:gd name="T55" fmla="*/ 53 h 604"/>
                  <a:gd name="T56" fmla="*/ 198 w 415"/>
                  <a:gd name="T57" fmla="*/ 27 h 604"/>
                  <a:gd name="T58" fmla="*/ 134 w 415"/>
                  <a:gd name="T59" fmla="*/ 8 h 604"/>
                  <a:gd name="T60" fmla="*/ 77 w 415"/>
                  <a:gd name="T61" fmla="*/ 0 h 604"/>
                  <a:gd name="T62" fmla="*/ 31 w 415"/>
                  <a:gd name="T63" fmla="*/ 4 h 604"/>
                  <a:gd name="T64" fmla="*/ 0 w 415"/>
                  <a:gd name="T65" fmla="*/ 19 h 604"/>
                  <a:gd name="T66" fmla="*/ 54 w 415"/>
                  <a:gd name="T67" fmla="*/ 34 h 604"/>
                  <a:gd name="T68" fmla="*/ 107 w 415"/>
                  <a:gd name="T69" fmla="*/ 46 h 604"/>
                  <a:gd name="T70" fmla="*/ 156 w 415"/>
                  <a:gd name="T71" fmla="*/ 57 h 604"/>
                  <a:gd name="T72" fmla="*/ 206 w 415"/>
                  <a:gd name="T73" fmla="*/ 72 h 604"/>
                  <a:gd name="T74" fmla="*/ 251 w 415"/>
                  <a:gd name="T75" fmla="*/ 91 h 604"/>
                  <a:gd name="T76" fmla="*/ 293 w 415"/>
                  <a:gd name="T77" fmla="*/ 118 h 604"/>
                  <a:gd name="T78" fmla="*/ 327 w 415"/>
                  <a:gd name="T79" fmla="*/ 152 h 604"/>
                  <a:gd name="T80" fmla="*/ 350 w 415"/>
                  <a:gd name="T81" fmla="*/ 201 h 6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604"/>
                  <a:gd name="T125" fmla="*/ 415 w 415"/>
                  <a:gd name="T126" fmla="*/ 604 h 6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604">
                    <a:moveTo>
                      <a:pt x="350" y="201"/>
                    </a:moveTo>
                    <a:lnTo>
                      <a:pt x="362" y="266"/>
                    </a:lnTo>
                    <a:lnTo>
                      <a:pt x="354" y="319"/>
                    </a:lnTo>
                    <a:lnTo>
                      <a:pt x="327" y="365"/>
                    </a:lnTo>
                    <a:lnTo>
                      <a:pt x="289" y="406"/>
                    </a:lnTo>
                    <a:lnTo>
                      <a:pt x="244" y="444"/>
                    </a:lnTo>
                    <a:lnTo>
                      <a:pt x="194" y="479"/>
                    </a:lnTo>
                    <a:lnTo>
                      <a:pt x="141" y="517"/>
                    </a:lnTo>
                    <a:lnTo>
                      <a:pt x="96" y="551"/>
                    </a:lnTo>
                    <a:lnTo>
                      <a:pt x="88" y="562"/>
                    </a:lnTo>
                    <a:lnTo>
                      <a:pt x="84" y="570"/>
                    </a:lnTo>
                    <a:lnTo>
                      <a:pt x="84" y="581"/>
                    </a:lnTo>
                    <a:lnTo>
                      <a:pt x="92" y="593"/>
                    </a:lnTo>
                    <a:lnTo>
                      <a:pt x="99" y="600"/>
                    </a:lnTo>
                    <a:lnTo>
                      <a:pt x="111" y="604"/>
                    </a:lnTo>
                    <a:lnTo>
                      <a:pt x="122" y="604"/>
                    </a:lnTo>
                    <a:lnTo>
                      <a:pt x="134" y="600"/>
                    </a:lnTo>
                    <a:lnTo>
                      <a:pt x="191" y="566"/>
                    </a:lnTo>
                    <a:lnTo>
                      <a:pt x="248" y="528"/>
                    </a:lnTo>
                    <a:lnTo>
                      <a:pt x="301" y="486"/>
                    </a:lnTo>
                    <a:lnTo>
                      <a:pt x="350" y="437"/>
                    </a:lnTo>
                    <a:lnTo>
                      <a:pt x="384" y="384"/>
                    </a:lnTo>
                    <a:lnTo>
                      <a:pt x="407" y="323"/>
                    </a:lnTo>
                    <a:lnTo>
                      <a:pt x="415" y="258"/>
                    </a:lnTo>
                    <a:lnTo>
                      <a:pt x="400" y="190"/>
                    </a:lnTo>
                    <a:lnTo>
                      <a:pt x="365" y="137"/>
                    </a:lnTo>
                    <a:lnTo>
                      <a:pt x="320" y="91"/>
                    </a:lnTo>
                    <a:lnTo>
                      <a:pt x="259" y="53"/>
                    </a:lnTo>
                    <a:lnTo>
                      <a:pt x="198" y="27"/>
                    </a:lnTo>
                    <a:lnTo>
                      <a:pt x="134" y="8"/>
                    </a:lnTo>
                    <a:lnTo>
                      <a:pt x="77" y="0"/>
                    </a:lnTo>
                    <a:lnTo>
                      <a:pt x="31" y="4"/>
                    </a:lnTo>
                    <a:lnTo>
                      <a:pt x="0" y="19"/>
                    </a:lnTo>
                    <a:lnTo>
                      <a:pt x="54" y="34"/>
                    </a:lnTo>
                    <a:lnTo>
                      <a:pt x="107" y="46"/>
                    </a:lnTo>
                    <a:lnTo>
                      <a:pt x="156" y="57"/>
                    </a:lnTo>
                    <a:lnTo>
                      <a:pt x="206" y="72"/>
                    </a:lnTo>
                    <a:lnTo>
                      <a:pt x="251" y="91"/>
                    </a:lnTo>
                    <a:lnTo>
                      <a:pt x="293" y="118"/>
                    </a:lnTo>
                    <a:lnTo>
                      <a:pt x="327" y="152"/>
                    </a:lnTo>
                    <a:lnTo>
                      <a:pt x="350" y="2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61" name="Freeform 1285"/>
              <p:cNvSpPr>
                <a:spLocks noChangeAspect="1"/>
              </p:cNvSpPr>
              <p:nvPr/>
            </p:nvSpPr>
            <p:spPr bwMode="auto">
              <a:xfrm>
                <a:off x="668" y="16469"/>
                <a:ext cx="1046" cy="1254"/>
              </a:xfrm>
              <a:custGeom>
                <a:avLst/>
                <a:gdLst>
                  <a:gd name="T0" fmla="*/ 327 w 1046"/>
                  <a:gd name="T1" fmla="*/ 232 h 1254"/>
                  <a:gd name="T2" fmla="*/ 175 w 1046"/>
                  <a:gd name="T3" fmla="*/ 380 h 1254"/>
                  <a:gd name="T4" fmla="*/ 57 w 1046"/>
                  <a:gd name="T5" fmla="*/ 555 h 1254"/>
                  <a:gd name="T6" fmla="*/ 0 w 1046"/>
                  <a:gd name="T7" fmla="*/ 752 h 1254"/>
                  <a:gd name="T8" fmla="*/ 12 w 1046"/>
                  <a:gd name="T9" fmla="*/ 885 h 1254"/>
                  <a:gd name="T10" fmla="*/ 34 w 1046"/>
                  <a:gd name="T11" fmla="*/ 938 h 1254"/>
                  <a:gd name="T12" fmla="*/ 69 w 1046"/>
                  <a:gd name="T13" fmla="*/ 988 h 1254"/>
                  <a:gd name="T14" fmla="*/ 110 w 1046"/>
                  <a:gd name="T15" fmla="*/ 1030 h 1254"/>
                  <a:gd name="T16" fmla="*/ 183 w 1046"/>
                  <a:gd name="T17" fmla="*/ 1075 h 1254"/>
                  <a:gd name="T18" fmla="*/ 282 w 1046"/>
                  <a:gd name="T19" fmla="*/ 1124 h 1254"/>
                  <a:gd name="T20" fmla="*/ 388 w 1046"/>
                  <a:gd name="T21" fmla="*/ 1162 h 1254"/>
                  <a:gd name="T22" fmla="*/ 494 w 1046"/>
                  <a:gd name="T23" fmla="*/ 1193 h 1254"/>
                  <a:gd name="T24" fmla="*/ 605 w 1046"/>
                  <a:gd name="T25" fmla="*/ 1216 h 1254"/>
                  <a:gd name="T26" fmla="*/ 715 w 1046"/>
                  <a:gd name="T27" fmla="*/ 1231 h 1254"/>
                  <a:gd name="T28" fmla="*/ 829 w 1046"/>
                  <a:gd name="T29" fmla="*/ 1242 h 1254"/>
                  <a:gd name="T30" fmla="*/ 939 w 1046"/>
                  <a:gd name="T31" fmla="*/ 1250 h 1254"/>
                  <a:gd name="T32" fmla="*/ 1012 w 1046"/>
                  <a:gd name="T33" fmla="*/ 1254 h 1254"/>
                  <a:gd name="T34" fmla="*/ 1038 w 1046"/>
                  <a:gd name="T35" fmla="*/ 1231 h 1254"/>
                  <a:gd name="T36" fmla="*/ 1046 w 1046"/>
                  <a:gd name="T37" fmla="*/ 1193 h 1254"/>
                  <a:gd name="T38" fmla="*/ 1023 w 1046"/>
                  <a:gd name="T39" fmla="*/ 1166 h 1254"/>
                  <a:gd name="T40" fmla="*/ 955 w 1046"/>
                  <a:gd name="T41" fmla="*/ 1162 h 1254"/>
                  <a:gd name="T42" fmla="*/ 852 w 1046"/>
                  <a:gd name="T43" fmla="*/ 1159 h 1254"/>
                  <a:gd name="T44" fmla="*/ 749 w 1046"/>
                  <a:gd name="T45" fmla="*/ 1151 h 1254"/>
                  <a:gd name="T46" fmla="*/ 647 w 1046"/>
                  <a:gd name="T47" fmla="*/ 1136 h 1254"/>
                  <a:gd name="T48" fmla="*/ 544 w 1046"/>
                  <a:gd name="T49" fmla="*/ 1117 h 1254"/>
                  <a:gd name="T50" fmla="*/ 441 w 1046"/>
                  <a:gd name="T51" fmla="*/ 1090 h 1254"/>
                  <a:gd name="T52" fmla="*/ 342 w 1046"/>
                  <a:gd name="T53" fmla="*/ 1060 h 1254"/>
                  <a:gd name="T54" fmla="*/ 247 w 1046"/>
                  <a:gd name="T55" fmla="*/ 1014 h 1254"/>
                  <a:gd name="T56" fmla="*/ 164 w 1046"/>
                  <a:gd name="T57" fmla="*/ 965 h 1254"/>
                  <a:gd name="T58" fmla="*/ 114 w 1046"/>
                  <a:gd name="T59" fmla="*/ 889 h 1254"/>
                  <a:gd name="T60" fmla="*/ 99 w 1046"/>
                  <a:gd name="T61" fmla="*/ 790 h 1254"/>
                  <a:gd name="T62" fmla="*/ 122 w 1046"/>
                  <a:gd name="T63" fmla="*/ 654 h 1254"/>
                  <a:gd name="T64" fmla="*/ 164 w 1046"/>
                  <a:gd name="T65" fmla="*/ 547 h 1254"/>
                  <a:gd name="T66" fmla="*/ 221 w 1046"/>
                  <a:gd name="T67" fmla="*/ 452 h 1254"/>
                  <a:gd name="T68" fmla="*/ 289 w 1046"/>
                  <a:gd name="T69" fmla="*/ 369 h 1254"/>
                  <a:gd name="T70" fmla="*/ 369 w 1046"/>
                  <a:gd name="T71" fmla="*/ 293 h 1254"/>
                  <a:gd name="T72" fmla="*/ 468 w 1046"/>
                  <a:gd name="T73" fmla="*/ 213 h 1254"/>
                  <a:gd name="T74" fmla="*/ 586 w 1046"/>
                  <a:gd name="T75" fmla="*/ 137 h 1254"/>
                  <a:gd name="T76" fmla="*/ 711 w 1046"/>
                  <a:gd name="T77" fmla="*/ 73 h 1254"/>
                  <a:gd name="T78" fmla="*/ 821 w 1046"/>
                  <a:gd name="T79" fmla="*/ 23 h 1254"/>
                  <a:gd name="T80" fmla="*/ 825 w 1046"/>
                  <a:gd name="T81" fmla="*/ 0 h 1254"/>
                  <a:gd name="T82" fmla="*/ 715 w 1046"/>
                  <a:gd name="T83" fmla="*/ 19 h 1254"/>
                  <a:gd name="T84" fmla="*/ 586 w 1046"/>
                  <a:gd name="T85" fmla="*/ 65 h 1254"/>
                  <a:gd name="T86" fmla="*/ 460 w 1046"/>
                  <a:gd name="T87" fmla="*/ 130 h 1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6"/>
                  <a:gd name="T133" fmla="*/ 0 h 1254"/>
                  <a:gd name="T134" fmla="*/ 1046 w 1046"/>
                  <a:gd name="T135" fmla="*/ 1254 h 1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6" h="1254">
                    <a:moveTo>
                      <a:pt x="407" y="168"/>
                    </a:moveTo>
                    <a:lnTo>
                      <a:pt x="327" y="232"/>
                    </a:lnTo>
                    <a:lnTo>
                      <a:pt x="247" y="304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5"/>
                    </a:lnTo>
                    <a:lnTo>
                      <a:pt x="19" y="650"/>
                    </a:lnTo>
                    <a:lnTo>
                      <a:pt x="0" y="752"/>
                    </a:lnTo>
                    <a:lnTo>
                      <a:pt x="4" y="859"/>
                    </a:lnTo>
                    <a:lnTo>
                      <a:pt x="12" y="885"/>
                    </a:lnTo>
                    <a:lnTo>
                      <a:pt x="23" y="916"/>
                    </a:lnTo>
                    <a:lnTo>
                      <a:pt x="34" y="938"/>
                    </a:lnTo>
                    <a:lnTo>
                      <a:pt x="50" y="965"/>
                    </a:lnTo>
                    <a:lnTo>
                      <a:pt x="69" y="988"/>
                    </a:lnTo>
                    <a:lnTo>
                      <a:pt x="88" y="1011"/>
                    </a:lnTo>
                    <a:lnTo>
                      <a:pt x="110" y="1030"/>
                    </a:lnTo>
                    <a:lnTo>
                      <a:pt x="133" y="1045"/>
                    </a:lnTo>
                    <a:lnTo>
                      <a:pt x="183" y="1075"/>
                    </a:lnTo>
                    <a:lnTo>
                      <a:pt x="232" y="1102"/>
                    </a:lnTo>
                    <a:lnTo>
                      <a:pt x="282" y="1124"/>
                    </a:lnTo>
                    <a:lnTo>
                      <a:pt x="335" y="1143"/>
                    </a:lnTo>
                    <a:lnTo>
                      <a:pt x="388" y="1162"/>
                    </a:lnTo>
                    <a:lnTo>
                      <a:pt x="441" y="1178"/>
                    </a:lnTo>
                    <a:lnTo>
                      <a:pt x="494" y="1193"/>
                    </a:lnTo>
                    <a:lnTo>
                      <a:pt x="548" y="1204"/>
                    </a:lnTo>
                    <a:lnTo>
                      <a:pt x="605" y="1216"/>
                    </a:lnTo>
                    <a:lnTo>
                      <a:pt x="662" y="1223"/>
                    </a:lnTo>
                    <a:lnTo>
                      <a:pt x="715" y="1231"/>
                    </a:lnTo>
                    <a:lnTo>
                      <a:pt x="772" y="1238"/>
                    </a:lnTo>
                    <a:lnTo>
                      <a:pt x="829" y="1242"/>
                    </a:lnTo>
                    <a:lnTo>
                      <a:pt x="886" y="1246"/>
                    </a:lnTo>
                    <a:lnTo>
                      <a:pt x="939" y="1250"/>
                    </a:lnTo>
                    <a:lnTo>
                      <a:pt x="996" y="1254"/>
                    </a:lnTo>
                    <a:lnTo>
                      <a:pt x="1012" y="1254"/>
                    </a:lnTo>
                    <a:lnTo>
                      <a:pt x="1027" y="1242"/>
                    </a:lnTo>
                    <a:lnTo>
                      <a:pt x="1038" y="1231"/>
                    </a:lnTo>
                    <a:lnTo>
                      <a:pt x="1046" y="1212"/>
                    </a:lnTo>
                    <a:lnTo>
                      <a:pt x="1046" y="1193"/>
                    </a:lnTo>
                    <a:lnTo>
                      <a:pt x="1038" y="1178"/>
                    </a:lnTo>
                    <a:lnTo>
                      <a:pt x="1023" y="1166"/>
                    </a:lnTo>
                    <a:lnTo>
                      <a:pt x="1008" y="1162"/>
                    </a:lnTo>
                    <a:lnTo>
                      <a:pt x="955" y="1162"/>
                    </a:lnTo>
                    <a:lnTo>
                      <a:pt x="905" y="1162"/>
                    </a:lnTo>
                    <a:lnTo>
                      <a:pt x="852" y="1159"/>
                    </a:lnTo>
                    <a:lnTo>
                      <a:pt x="802" y="1155"/>
                    </a:lnTo>
                    <a:lnTo>
                      <a:pt x="749" y="1151"/>
                    </a:lnTo>
                    <a:lnTo>
                      <a:pt x="696" y="1143"/>
                    </a:lnTo>
                    <a:lnTo>
                      <a:pt x="647" y="1136"/>
                    </a:lnTo>
                    <a:lnTo>
                      <a:pt x="593" y="1128"/>
                    </a:lnTo>
                    <a:lnTo>
                      <a:pt x="544" y="1117"/>
                    </a:lnTo>
                    <a:lnTo>
                      <a:pt x="491" y="1105"/>
                    </a:lnTo>
                    <a:lnTo>
                      <a:pt x="441" y="1090"/>
                    </a:lnTo>
                    <a:lnTo>
                      <a:pt x="392" y="1075"/>
                    </a:lnTo>
                    <a:lnTo>
                      <a:pt x="342" y="1060"/>
                    </a:lnTo>
                    <a:lnTo>
                      <a:pt x="297" y="1037"/>
                    </a:lnTo>
                    <a:lnTo>
                      <a:pt x="247" y="1014"/>
                    </a:lnTo>
                    <a:lnTo>
                      <a:pt x="202" y="992"/>
                    </a:lnTo>
                    <a:lnTo>
                      <a:pt x="164" y="965"/>
                    </a:lnTo>
                    <a:lnTo>
                      <a:pt x="133" y="927"/>
                    </a:lnTo>
                    <a:lnTo>
                      <a:pt x="114" y="889"/>
                    </a:lnTo>
                    <a:lnTo>
                      <a:pt x="99" y="843"/>
                    </a:lnTo>
                    <a:lnTo>
                      <a:pt x="99" y="790"/>
                    </a:lnTo>
                    <a:lnTo>
                      <a:pt x="107" y="722"/>
                    </a:lnTo>
                    <a:lnTo>
                      <a:pt x="122" y="654"/>
                    </a:lnTo>
                    <a:lnTo>
                      <a:pt x="137" y="604"/>
                    </a:lnTo>
                    <a:lnTo>
                      <a:pt x="164" y="547"/>
                    </a:lnTo>
                    <a:lnTo>
                      <a:pt x="194" y="498"/>
                    </a:lnTo>
                    <a:lnTo>
                      <a:pt x="221" y="452"/>
                    </a:lnTo>
                    <a:lnTo>
                      <a:pt x="255" y="411"/>
                    </a:lnTo>
                    <a:lnTo>
                      <a:pt x="289" y="369"/>
                    </a:lnTo>
                    <a:lnTo>
                      <a:pt x="327" y="331"/>
                    </a:lnTo>
                    <a:lnTo>
                      <a:pt x="369" y="293"/>
                    </a:lnTo>
                    <a:lnTo>
                      <a:pt x="418" y="251"/>
                    </a:lnTo>
                    <a:lnTo>
                      <a:pt x="468" y="213"/>
                    </a:lnTo>
                    <a:lnTo>
                      <a:pt x="525" y="175"/>
                    </a:lnTo>
                    <a:lnTo>
                      <a:pt x="586" y="137"/>
                    </a:lnTo>
                    <a:lnTo>
                      <a:pt x="650" y="103"/>
                    </a:lnTo>
                    <a:lnTo>
                      <a:pt x="711" y="73"/>
                    </a:lnTo>
                    <a:lnTo>
                      <a:pt x="768" y="46"/>
                    </a:lnTo>
                    <a:lnTo>
                      <a:pt x="821" y="23"/>
                    </a:lnTo>
                    <a:lnTo>
                      <a:pt x="867" y="4"/>
                    </a:lnTo>
                    <a:lnTo>
                      <a:pt x="825" y="0"/>
                    </a:lnTo>
                    <a:lnTo>
                      <a:pt x="772" y="4"/>
                    </a:lnTo>
                    <a:lnTo>
                      <a:pt x="715" y="19"/>
                    </a:lnTo>
                    <a:lnTo>
                      <a:pt x="650" y="38"/>
                    </a:lnTo>
                    <a:lnTo>
                      <a:pt x="586" y="65"/>
                    </a:lnTo>
                    <a:lnTo>
                      <a:pt x="521" y="95"/>
                    </a:lnTo>
                    <a:lnTo>
                      <a:pt x="460" y="130"/>
                    </a:lnTo>
                    <a:lnTo>
                      <a:pt x="407" y="1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62" name="Freeform 1286"/>
              <p:cNvSpPr>
                <a:spLocks noChangeAspect="1"/>
              </p:cNvSpPr>
              <p:nvPr/>
            </p:nvSpPr>
            <p:spPr bwMode="auto">
              <a:xfrm>
                <a:off x="2143" y="16428"/>
                <a:ext cx="913" cy="835"/>
              </a:xfrm>
              <a:custGeom>
                <a:avLst/>
                <a:gdLst>
                  <a:gd name="T0" fmla="*/ 761 w 913"/>
                  <a:gd name="T1" fmla="*/ 258 h 835"/>
                  <a:gd name="T2" fmla="*/ 803 w 913"/>
                  <a:gd name="T3" fmla="*/ 303 h 835"/>
                  <a:gd name="T4" fmla="*/ 826 w 913"/>
                  <a:gd name="T5" fmla="*/ 357 h 835"/>
                  <a:gd name="T6" fmla="*/ 841 w 913"/>
                  <a:gd name="T7" fmla="*/ 414 h 835"/>
                  <a:gd name="T8" fmla="*/ 841 w 913"/>
                  <a:gd name="T9" fmla="*/ 474 h 835"/>
                  <a:gd name="T10" fmla="*/ 833 w 913"/>
                  <a:gd name="T11" fmla="*/ 524 h 835"/>
                  <a:gd name="T12" fmla="*/ 818 w 913"/>
                  <a:gd name="T13" fmla="*/ 565 h 835"/>
                  <a:gd name="T14" fmla="*/ 791 w 913"/>
                  <a:gd name="T15" fmla="*/ 607 h 835"/>
                  <a:gd name="T16" fmla="*/ 765 w 913"/>
                  <a:gd name="T17" fmla="*/ 641 h 835"/>
                  <a:gd name="T18" fmla="*/ 730 w 913"/>
                  <a:gd name="T19" fmla="*/ 679 h 835"/>
                  <a:gd name="T20" fmla="*/ 696 w 913"/>
                  <a:gd name="T21" fmla="*/ 710 h 835"/>
                  <a:gd name="T22" fmla="*/ 662 w 913"/>
                  <a:gd name="T23" fmla="*/ 744 h 835"/>
                  <a:gd name="T24" fmla="*/ 628 w 913"/>
                  <a:gd name="T25" fmla="*/ 778 h 835"/>
                  <a:gd name="T26" fmla="*/ 620 w 913"/>
                  <a:gd name="T27" fmla="*/ 790 h 835"/>
                  <a:gd name="T28" fmla="*/ 616 w 913"/>
                  <a:gd name="T29" fmla="*/ 801 h 835"/>
                  <a:gd name="T30" fmla="*/ 620 w 913"/>
                  <a:gd name="T31" fmla="*/ 812 h 835"/>
                  <a:gd name="T32" fmla="*/ 628 w 913"/>
                  <a:gd name="T33" fmla="*/ 824 h 835"/>
                  <a:gd name="T34" fmla="*/ 639 w 913"/>
                  <a:gd name="T35" fmla="*/ 831 h 835"/>
                  <a:gd name="T36" fmla="*/ 651 w 913"/>
                  <a:gd name="T37" fmla="*/ 835 h 835"/>
                  <a:gd name="T38" fmla="*/ 666 w 913"/>
                  <a:gd name="T39" fmla="*/ 831 h 835"/>
                  <a:gd name="T40" fmla="*/ 677 w 913"/>
                  <a:gd name="T41" fmla="*/ 824 h 835"/>
                  <a:gd name="T42" fmla="*/ 753 w 913"/>
                  <a:gd name="T43" fmla="*/ 774 h 835"/>
                  <a:gd name="T44" fmla="*/ 814 w 913"/>
                  <a:gd name="T45" fmla="*/ 710 h 835"/>
                  <a:gd name="T46" fmla="*/ 867 w 913"/>
                  <a:gd name="T47" fmla="*/ 634 h 835"/>
                  <a:gd name="T48" fmla="*/ 902 w 913"/>
                  <a:gd name="T49" fmla="*/ 554 h 835"/>
                  <a:gd name="T50" fmla="*/ 913 w 913"/>
                  <a:gd name="T51" fmla="*/ 467 h 835"/>
                  <a:gd name="T52" fmla="*/ 905 w 913"/>
                  <a:gd name="T53" fmla="*/ 383 h 835"/>
                  <a:gd name="T54" fmla="*/ 875 w 913"/>
                  <a:gd name="T55" fmla="*/ 303 h 835"/>
                  <a:gd name="T56" fmla="*/ 814 w 913"/>
                  <a:gd name="T57" fmla="*/ 231 h 835"/>
                  <a:gd name="T58" fmla="*/ 768 w 913"/>
                  <a:gd name="T59" fmla="*/ 193 h 835"/>
                  <a:gd name="T60" fmla="*/ 715 w 913"/>
                  <a:gd name="T61" fmla="*/ 159 h 835"/>
                  <a:gd name="T62" fmla="*/ 654 w 913"/>
                  <a:gd name="T63" fmla="*/ 129 h 835"/>
                  <a:gd name="T64" fmla="*/ 594 w 913"/>
                  <a:gd name="T65" fmla="*/ 102 h 835"/>
                  <a:gd name="T66" fmla="*/ 529 w 913"/>
                  <a:gd name="T67" fmla="*/ 79 h 835"/>
                  <a:gd name="T68" fmla="*/ 461 w 913"/>
                  <a:gd name="T69" fmla="*/ 60 h 835"/>
                  <a:gd name="T70" fmla="*/ 396 w 913"/>
                  <a:gd name="T71" fmla="*/ 41 h 835"/>
                  <a:gd name="T72" fmla="*/ 327 w 913"/>
                  <a:gd name="T73" fmla="*/ 26 h 835"/>
                  <a:gd name="T74" fmla="*/ 267 w 913"/>
                  <a:gd name="T75" fmla="*/ 15 h 835"/>
                  <a:gd name="T76" fmla="*/ 206 w 913"/>
                  <a:gd name="T77" fmla="*/ 7 h 835"/>
                  <a:gd name="T78" fmla="*/ 153 w 913"/>
                  <a:gd name="T79" fmla="*/ 0 h 835"/>
                  <a:gd name="T80" fmla="*/ 103 w 913"/>
                  <a:gd name="T81" fmla="*/ 0 h 835"/>
                  <a:gd name="T82" fmla="*/ 61 w 913"/>
                  <a:gd name="T83" fmla="*/ 0 h 835"/>
                  <a:gd name="T84" fmla="*/ 31 w 913"/>
                  <a:gd name="T85" fmla="*/ 3 h 835"/>
                  <a:gd name="T86" fmla="*/ 12 w 913"/>
                  <a:gd name="T87" fmla="*/ 11 h 835"/>
                  <a:gd name="T88" fmla="*/ 0 w 913"/>
                  <a:gd name="T89" fmla="*/ 19 h 835"/>
                  <a:gd name="T90" fmla="*/ 38 w 913"/>
                  <a:gd name="T91" fmla="*/ 26 h 835"/>
                  <a:gd name="T92" fmla="*/ 80 w 913"/>
                  <a:gd name="T93" fmla="*/ 30 h 835"/>
                  <a:gd name="T94" fmla="*/ 122 w 913"/>
                  <a:gd name="T95" fmla="*/ 38 h 835"/>
                  <a:gd name="T96" fmla="*/ 168 w 913"/>
                  <a:gd name="T97" fmla="*/ 45 h 835"/>
                  <a:gd name="T98" fmla="*/ 217 w 913"/>
                  <a:gd name="T99" fmla="*/ 53 h 835"/>
                  <a:gd name="T100" fmla="*/ 267 w 913"/>
                  <a:gd name="T101" fmla="*/ 60 h 835"/>
                  <a:gd name="T102" fmla="*/ 316 w 913"/>
                  <a:gd name="T103" fmla="*/ 72 h 835"/>
                  <a:gd name="T104" fmla="*/ 369 w 913"/>
                  <a:gd name="T105" fmla="*/ 83 h 835"/>
                  <a:gd name="T106" fmla="*/ 419 w 913"/>
                  <a:gd name="T107" fmla="*/ 98 h 835"/>
                  <a:gd name="T108" fmla="*/ 472 w 913"/>
                  <a:gd name="T109" fmla="*/ 114 h 835"/>
                  <a:gd name="T110" fmla="*/ 525 w 913"/>
                  <a:gd name="T111" fmla="*/ 133 h 835"/>
                  <a:gd name="T112" fmla="*/ 575 w 913"/>
                  <a:gd name="T113" fmla="*/ 152 h 835"/>
                  <a:gd name="T114" fmla="*/ 624 w 913"/>
                  <a:gd name="T115" fmla="*/ 174 h 835"/>
                  <a:gd name="T116" fmla="*/ 673 w 913"/>
                  <a:gd name="T117" fmla="*/ 197 h 835"/>
                  <a:gd name="T118" fmla="*/ 719 w 913"/>
                  <a:gd name="T119" fmla="*/ 228 h 835"/>
                  <a:gd name="T120" fmla="*/ 761 w 913"/>
                  <a:gd name="T121" fmla="*/ 258 h 8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3"/>
                  <a:gd name="T184" fmla="*/ 0 h 835"/>
                  <a:gd name="T185" fmla="*/ 913 w 913"/>
                  <a:gd name="T186" fmla="*/ 835 h 8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3" h="835">
                    <a:moveTo>
                      <a:pt x="761" y="258"/>
                    </a:moveTo>
                    <a:lnTo>
                      <a:pt x="803" y="303"/>
                    </a:lnTo>
                    <a:lnTo>
                      <a:pt x="826" y="357"/>
                    </a:lnTo>
                    <a:lnTo>
                      <a:pt x="841" y="414"/>
                    </a:lnTo>
                    <a:lnTo>
                      <a:pt x="841" y="474"/>
                    </a:lnTo>
                    <a:lnTo>
                      <a:pt x="833" y="524"/>
                    </a:lnTo>
                    <a:lnTo>
                      <a:pt x="818" y="565"/>
                    </a:lnTo>
                    <a:lnTo>
                      <a:pt x="791" y="607"/>
                    </a:lnTo>
                    <a:lnTo>
                      <a:pt x="765" y="641"/>
                    </a:lnTo>
                    <a:lnTo>
                      <a:pt x="730" y="679"/>
                    </a:lnTo>
                    <a:lnTo>
                      <a:pt x="696" y="710"/>
                    </a:lnTo>
                    <a:lnTo>
                      <a:pt x="662" y="744"/>
                    </a:lnTo>
                    <a:lnTo>
                      <a:pt x="628" y="778"/>
                    </a:lnTo>
                    <a:lnTo>
                      <a:pt x="620" y="790"/>
                    </a:lnTo>
                    <a:lnTo>
                      <a:pt x="616" y="801"/>
                    </a:lnTo>
                    <a:lnTo>
                      <a:pt x="620" y="812"/>
                    </a:lnTo>
                    <a:lnTo>
                      <a:pt x="628" y="824"/>
                    </a:lnTo>
                    <a:lnTo>
                      <a:pt x="639" y="831"/>
                    </a:lnTo>
                    <a:lnTo>
                      <a:pt x="651" y="835"/>
                    </a:lnTo>
                    <a:lnTo>
                      <a:pt x="666" y="831"/>
                    </a:lnTo>
                    <a:lnTo>
                      <a:pt x="677" y="824"/>
                    </a:lnTo>
                    <a:lnTo>
                      <a:pt x="753" y="774"/>
                    </a:lnTo>
                    <a:lnTo>
                      <a:pt x="814" y="710"/>
                    </a:lnTo>
                    <a:lnTo>
                      <a:pt x="867" y="634"/>
                    </a:lnTo>
                    <a:lnTo>
                      <a:pt x="902" y="554"/>
                    </a:lnTo>
                    <a:lnTo>
                      <a:pt x="913" y="467"/>
                    </a:lnTo>
                    <a:lnTo>
                      <a:pt x="905" y="383"/>
                    </a:lnTo>
                    <a:lnTo>
                      <a:pt x="875" y="303"/>
                    </a:lnTo>
                    <a:lnTo>
                      <a:pt x="814" y="231"/>
                    </a:lnTo>
                    <a:lnTo>
                      <a:pt x="768" y="193"/>
                    </a:lnTo>
                    <a:lnTo>
                      <a:pt x="715" y="159"/>
                    </a:lnTo>
                    <a:lnTo>
                      <a:pt x="654" y="129"/>
                    </a:lnTo>
                    <a:lnTo>
                      <a:pt x="594" y="102"/>
                    </a:lnTo>
                    <a:lnTo>
                      <a:pt x="529" y="79"/>
                    </a:lnTo>
                    <a:lnTo>
                      <a:pt x="461" y="60"/>
                    </a:lnTo>
                    <a:lnTo>
                      <a:pt x="396" y="41"/>
                    </a:lnTo>
                    <a:lnTo>
                      <a:pt x="327" y="26"/>
                    </a:lnTo>
                    <a:lnTo>
                      <a:pt x="267" y="15"/>
                    </a:lnTo>
                    <a:lnTo>
                      <a:pt x="206" y="7"/>
                    </a:lnTo>
                    <a:lnTo>
                      <a:pt x="153" y="0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31" y="3"/>
                    </a:lnTo>
                    <a:lnTo>
                      <a:pt x="12" y="11"/>
                    </a:lnTo>
                    <a:lnTo>
                      <a:pt x="0" y="19"/>
                    </a:lnTo>
                    <a:lnTo>
                      <a:pt x="38" y="26"/>
                    </a:lnTo>
                    <a:lnTo>
                      <a:pt x="80" y="30"/>
                    </a:lnTo>
                    <a:lnTo>
                      <a:pt x="122" y="38"/>
                    </a:lnTo>
                    <a:lnTo>
                      <a:pt x="168" y="45"/>
                    </a:lnTo>
                    <a:lnTo>
                      <a:pt x="217" y="53"/>
                    </a:lnTo>
                    <a:lnTo>
                      <a:pt x="267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9" y="98"/>
                    </a:lnTo>
                    <a:lnTo>
                      <a:pt x="472" y="114"/>
                    </a:lnTo>
                    <a:lnTo>
                      <a:pt x="525" y="133"/>
                    </a:lnTo>
                    <a:lnTo>
                      <a:pt x="575" y="152"/>
                    </a:lnTo>
                    <a:lnTo>
                      <a:pt x="624" y="174"/>
                    </a:lnTo>
                    <a:lnTo>
                      <a:pt x="673" y="197"/>
                    </a:lnTo>
                    <a:lnTo>
                      <a:pt x="719" y="228"/>
                    </a:lnTo>
                    <a:lnTo>
                      <a:pt x="761" y="2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63" name="Freeform 1287"/>
              <p:cNvSpPr>
                <a:spLocks noChangeAspect="1"/>
              </p:cNvSpPr>
              <p:nvPr/>
            </p:nvSpPr>
            <p:spPr bwMode="auto">
              <a:xfrm>
                <a:off x="307" y="16880"/>
                <a:ext cx="373" cy="782"/>
              </a:xfrm>
              <a:custGeom>
                <a:avLst/>
                <a:gdLst>
                  <a:gd name="T0" fmla="*/ 0 w 373"/>
                  <a:gd name="T1" fmla="*/ 425 h 782"/>
                  <a:gd name="T2" fmla="*/ 0 w 373"/>
                  <a:gd name="T3" fmla="*/ 489 h 782"/>
                  <a:gd name="T4" fmla="*/ 15 w 373"/>
                  <a:gd name="T5" fmla="*/ 550 h 782"/>
                  <a:gd name="T6" fmla="*/ 42 w 373"/>
                  <a:gd name="T7" fmla="*/ 607 h 782"/>
                  <a:gd name="T8" fmla="*/ 80 w 373"/>
                  <a:gd name="T9" fmla="*/ 656 h 782"/>
                  <a:gd name="T10" fmla="*/ 125 w 373"/>
                  <a:gd name="T11" fmla="*/ 698 h 782"/>
                  <a:gd name="T12" fmla="*/ 179 w 373"/>
                  <a:gd name="T13" fmla="*/ 736 h 782"/>
                  <a:gd name="T14" fmla="*/ 240 w 373"/>
                  <a:gd name="T15" fmla="*/ 763 h 782"/>
                  <a:gd name="T16" fmla="*/ 300 w 373"/>
                  <a:gd name="T17" fmla="*/ 778 h 782"/>
                  <a:gd name="T18" fmla="*/ 319 w 373"/>
                  <a:gd name="T19" fmla="*/ 782 h 782"/>
                  <a:gd name="T20" fmla="*/ 338 w 373"/>
                  <a:gd name="T21" fmla="*/ 774 h 782"/>
                  <a:gd name="T22" fmla="*/ 354 w 373"/>
                  <a:gd name="T23" fmla="*/ 763 h 782"/>
                  <a:gd name="T24" fmla="*/ 361 w 373"/>
                  <a:gd name="T25" fmla="*/ 748 h 782"/>
                  <a:gd name="T26" fmla="*/ 361 w 373"/>
                  <a:gd name="T27" fmla="*/ 729 h 782"/>
                  <a:gd name="T28" fmla="*/ 357 w 373"/>
                  <a:gd name="T29" fmla="*/ 710 h 782"/>
                  <a:gd name="T30" fmla="*/ 346 w 373"/>
                  <a:gd name="T31" fmla="*/ 694 h 782"/>
                  <a:gd name="T32" fmla="*/ 327 w 373"/>
                  <a:gd name="T33" fmla="*/ 687 h 782"/>
                  <a:gd name="T34" fmla="*/ 266 w 373"/>
                  <a:gd name="T35" fmla="*/ 664 h 782"/>
                  <a:gd name="T36" fmla="*/ 209 w 373"/>
                  <a:gd name="T37" fmla="*/ 634 h 782"/>
                  <a:gd name="T38" fmla="*/ 164 w 373"/>
                  <a:gd name="T39" fmla="*/ 592 h 782"/>
                  <a:gd name="T40" fmla="*/ 129 w 373"/>
                  <a:gd name="T41" fmla="*/ 546 h 782"/>
                  <a:gd name="T42" fmla="*/ 106 w 373"/>
                  <a:gd name="T43" fmla="*/ 489 h 782"/>
                  <a:gd name="T44" fmla="*/ 95 w 373"/>
                  <a:gd name="T45" fmla="*/ 429 h 782"/>
                  <a:gd name="T46" fmla="*/ 95 w 373"/>
                  <a:gd name="T47" fmla="*/ 364 h 782"/>
                  <a:gd name="T48" fmla="*/ 114 w 373"/>
                  <a:gd name="T49" fmla="*/ 296 h 782"/>
                  <a:gd name="T50" fmla="*/ 141 w 373"/>
                  <a:gd name="T51" fmla="*/ 246 h 782"/>
                  <a:gd name="T52" fmla="*/ 183 w 373"/>
                  <a:gd name="T53" fmla="*/ 197 h 782"/>
                  <a:gd name="T54" fmla="*/ 228 w 373"/>
                  <a:gd name="T55" fmla="*/ 151 h 782"/>
                  <a:gd name="T56" fmla="*/ 278 w 373"/>
                  <a:gd name="T57" fmla="*/ 110 h 782"/>
                  <a:gd name="T58" fmla="*/ 319 w 373"/>
                  <a:gd name="T59" fmla="*/ 76 h 782"/>
                  <a:gd name="T60" fmla="*/ 354 w 373"/>
                  <a:gd name="T61" fmla="*/ 41 h 782"/>
                  <a:gd name="T62" fmla="*/ 373 w 373"/>
                  <a:gd name="T63" fmla="*/ 19 h 782"/>
                  <a:gd name="T64" fmla="*/ 373 w 373"/>
                  <a:gd name="T65" fmla="*/ 0 h 782"/>
                  <a:gd name="T66" fmla="*/ 331 w 373"/>
                  <a:gd name="T67" fmla="*/ 15 h 782"/>
                  <a:gd name="T68" fmla="*/ 278 w 373"/>
                  <a:gd name="T69" fmla="*/ 41 h 782"/>
                  <a:gd name="T70" fmla="*/ 221 w 373"/>
                  <a:gd name="T71" fmla="*/ 87 h 782"/>
                  <a:gd name="T72" fmla="*/ 160 w 373"/>
                  <a:gd name="T73" fmla="*/ 140 h 782"/>
                  <a:gd name="T74" fmla="*/ 103 w 373"/>
                  <a:gd name="T75" fmla="*/ 201 h 782"/>
                  <a:gd name="T76" fmla="*/ 57 w 373"/>
                  <a:gd name="T77" fmla="*/ 273 h 782"/>
                  <a:gd name="T78" fmla="*/ 19 w 373"/>
                  <a:gd name="T79" fmla="*/ 349 h 782"/>
                  <a:gd name="T80" fmla="*/ 0 w 373"/>
                  <a:gd name="T81" fmla="*/ 425 h 7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2"/>
                  <a:gd name="T125" fmla="*/ 373 w 373"/>
                  <a:gd name="T126" fmla="*/ 782 h 7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2">
                    <a:moveTo>
                      <a:pt x="0" y="425"/>
                    </a:moveTo>
                    <a:lnTo>
                      <a:pt x="0" y="489"/>
                    </a:lnTo>
                    <a:lnTo>
                      <a:pt x="15" y="550"/>
                    </a:lnTo>
                    <a:lnTo>
                      <a:pt x="42" y="607"/>
                    </a:lnTo>
                    <a:lnTo>
                      <a:pt x="80" y="656"/>
                    </a:lnTo>
                    <a:lnTo>
                      <a:pt x="125" y="698"/>
                    </a:lnTo>
                    <a:lnTo>
                      <a:pt x="179" y="736"/>
                    </a:lnTo>
                    <a:lnTo>
                      <a:pt x="240" y="763"/>
                    </a:lnTo>
                    <a:lnTo>
                      <a:pt x="300" y="778"/>
                    </a:lnTo>
                    <a:lnTo>
                      <a:pt x="319" y="782"/>
                    </a:lnTo>
                    <a:lnTo>
                      <a:pt x="338" y="774"/>
                    </a:lnTo>
                    <a:lnTo>
                      <a:pt x="354" y="763"/>
                    </a:lnTo>
                    <a:lnTo>
                      <a:pt x="361" y="748"/>
                    </a:lnTo>
                    <a:lnTo>
                      <a:pt x="361" y="729"/>
                    </a:lnTo>
                    <a:lnTo>
                      <a:pt x="357" y="710"/>
                    </a:lnTo>
                    <a:lnTo>
                      <a:pt x="346" y="694"/>
                    </a:lnTo>
                    <a:lnTo>
                      <a:pt x="327" y="687"/>
                    </a:lnTo>
                    <a:lnTo>
                      <a:pt x="266" y="664"/>
                    </a:lnTo>
                    <a:lnTo>
                      <a:pt x="209" y="634"/>
                    </a:lnTo>
                    <a:lnTo>
                      <a:pt x="164" y="592"/>
                    </a:lnTo>
                    <a:lnTo>
                      <a:pt x="129" y="546"/>
                    </a:lnTo>
                    <a:lnTo>
                      <a:pt x="106" y="489"/>
                    </a:lnTo>
                    <a:lnTo>
                      <a:pt x="95" y="429"/>
                    </a:lnTo>
                    <a:lnTo>
                      <a:pt x="95" y="364"/>
                    </a:lnTo>
                    <a:lnTo>
                      <a:pt x="114" y="296"/>
                    </a:lnTo>
                    <a:lnTo>
                      <a:pt x="141" y="246"/>
                    </a:lnTo>
                    <a:lnTo>
                      <a:pt x="183" y="197"/>
                    </a:lnTo>
                    <a:lnTo>
                      <a:pt x="228" y="151"/>
                    </a:lnTo>
                    <a:lnTo>
                      <a:pt x="278" y="110"/>
                    </a:lnTo>
                    <a:lnTo>
                      <a:pt x="319" y="76"/>
                    </a:lnTo>
                    <a:lnTo>
                      <a:pt x="354" y="41"/>
                    </a:lnTo>
                    <a:lnTo>
                      <a:pt x="373" y="19"/>
                    </a:lnTo>
                    <a:lnTo>
                      <a:pt x="373" y="0"/>
                    </a:lnTo>
                    <a:lnTo>
                      <a:pt x="331" y="15"/>
                    </a:lnTo>
                    <a:lnTo>
                      <a:pt x="278" y="41"/>
                    </a:lnTo>
                    <a:lnTo>
                      <a:pt x="221" y="87"/>
                    </a:lnTo>
                    <a:lnTo>
                      <a:pt x="160" y="140"/>
                    </a:lnTo>
                    <a:lnTo>
                      <a:pt x="103" y="201"/>
                    </a:lnTo>
                    <a:lnTo>
                      <a:pt x="57" y="273"/>
                    </a:lnTo>
                    <a:lnTo>
                      <a:pt x="19" y="349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64" name="Freeform 1288"/>
              <p:cNvSpPr>
                <a:spLocks noChangeAspect="1"/>
              </p:cNvSpPr>
              <p:nvPr/>
            </p:nvSpPr>
            <p:spPr bwMode="auto">
              <a:xfrm>
                <a:off x="2900" y="16375"/>
                <a:ext cx="795" cy="1025"/>
              </a:xfrm>
              <a:custGeom>
                <a:avLst/>
                <a:gdLst>
                  <a:gd name="T0" fmla="*/ 673 w 795"/>
                  <a:gd name="T1" fmla="*/ 410 h 1025"/>
                  <a:gd name="T2" fmla="*/ 711 w 795"/>
                  <a:gd name="T3" fmla="*/ 474 h 1025"/>
                  <a:gd name="T4" fmla="*/ 730 w 795"/>
                  <a:gd name="T5" fmla="*/ 543 h 1025"/>
                  <a:gd name="T6" fmla="*/ 719 w 795"/>
                  <a:gd name="T7" fmla="*/ 618 h 1025"/>
                  <a:gd name="T8" fmla="*/ 673 w 795"/>
                  <a:gd name="T9" fmla="*/ 691 h 1025"/>
                  <a:gd name="T10" fmla="*/ 608 w 795"/>
                  <a:gd name="T11" fmla="*/ 755 h 1025"/>
                  <a:gd name="T12" fmla="*/ 536 w 795"/>
                  <a:gd name="T13" fmla="*/ 812 h 1025"/>
                  <a:gd name="T14" fmla="*/ 460 w 795"/>
                  <a:gd name="T15" fmla="*/ 873 h 1025"/>
                  <a:gd name="T16" fmla="*/ 414 w 795"/>
                  <a:gd name="T17" fmla="*/ 918 h 1025"/>
                  <a:gd name="T18" fmla="*/ 399 w 795"/>
                  <a:gd name="T19" fmla="*/ 949 h 1025"/>
                  <a:gd name="T20" fmla="*/ 388 w 795"/>
                  <a:gd name="T21" fmla="*/ 979 h 1025"/>
                  <a:gd name="T22" fmla="*/ 395 w 795"/>
                  <a:gd name="T23" fmla="*/ 1010 h 1025"/>
                  <a:gd name="T24" fmla="*/ 422 w 795"/>
                  <a:gd name="T25" fmla="*/ 1025 h 1025"/>
                  <a:gd name="T26" fmla="*/ 449 w 795"/>
                  <a:gd name="T27" fmla="*/ 1021 h 1025"/>
                  <a:gd name="T28" fmla="*/ 498 w 795"/>
                  <a:gd name="T29" fmla="*/ 964 h 1025"/>
                  <a:gd name="T30" fmla="*/ 582 w 795"/>
                  <a:gd name="T31" fmla="*/ 888 h 1025"/>
                  <a:gd name="T32" fmla="*/ 669 w 795"/>
                  <a:gd name="T33" fmla="*/ 812 h 1025"/>
                  <a:gd name="T34" fmla="*/ 745 w 795"/>
                  <a:gd name="T35" fmla="*/ 725 h 1025"/>
                  <a:gd name="T36" fmla="*/ 791 w 795"/>
                  <a:gd name="T37" fmla="*/ 615 h 1025"/>
                  <a:gd name="T38" fmla="*/ 787 w 795"/>
                  <a:gd name="T39" fmla="*/ 501 h 1025"/>
                  <a:gd name="T40" fmla="*/ 738 w 795"/>
                  <a:gd name="T41" fmla="*/ 394 h 1025"/>
                  <a:gd name="T42" fmla="*/ 658 w 795"/>
                  <a:gd name="T43" fmla="*/ 307 h 1025"/>
                  <a:gd name="T44" fmla="*/ 570 w 795"/>
                  <a:gd name="T45" fmla="*/ 250 h 1025"/>
                  <a:gd name="T46" fmla="*/ 487 w 795"/>
                  <a:gd name="T47" fmla="*/ 201 h 1025"/>
                  <a:gd name="T48" fmla="*/ 395 w 795"/>
                  <a:gd name="T49" fmla="*/ 151 h 1025"/>
                  <a:gd name="T50" fmla="*/ 300 w 795"/>
                  <a:gd name="T51" fmla="*/ 102 h 1025"/>
                  <a:gd name="T52" fmla="*/ 213 w 795"/>
                  <a:gd name="T53" fmla="*/ 60 h 1025"/>
                  <a:gd name="T54" fmla="*/ 129 w 795"/>
                  <a:gd name="T55" fmla="*/ 26 h 1025"/>
                  <a:gd name="T56" fmla="*/ 65 w 795"/>
                  <a:gd name="T57" fmla="*/ 3 h 1025"/>
                  <a:gd name="T58" fmla="*/ 15 w 795"/>
                  <a:gd name="T59" fmla="*/ 0 h 1025"/>
                  <a:gd name="T60" fmla="*/ 34 w 795"/>
                  <a:gd name="T61" fmla="*/ 26 h 1025"/>
                  <a:gd name="T62" fmla="*/ 114 w 795"/>
                  <a:gd name="T63" fmla="*/ 64 h 1025"/>
                  <a:gd name="T64" fmla="*/ 194 w 795"/>
                  <a:gd name="T65" fmla="*/ 102 h 1025"/>
                  <a:gd name="T66" fmla="*/ 278 w 795"/>
                  <a:gd name="T67" fmla="*/ 144 h 1025"/>
                  <a:gd name="T68" fmla="*/ 365 w 795"/>
                  <a:gd name="T69" fmla="*/ 189 h 1025"/>
                  <a:gd name="T70" fmla="*/ 449 w 795"/>
                  <a:gd name="T71" fmla="*/ 235 h 1025"/>
                  <a:gd name="T72" fmla="*/ 532 w 795"/>
                  <a:gd name="T73" fmla="*/ 292 h 1025"/>
                  <a:gd name="T74" fmla="*/ 608 w 795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5"/>
                  <a:gd name="T115" fmla="*/ 0 h 1025"/>
                  <a:gd name="T116" fmla="*/ 795 w 795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5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2" y="440"/>
                    </a:lnTo>
                    <a:lnTo>
                      <a:pt x="711" y="474"/>
                    </a:lnTo>
                    <a:lnTo>
                      <a:pt x="722" y="508"/>
                    </a:lnTo>
                    <a:lnTo>
                      <a:pt x="730" y="543"/>
                    </a:lnTo>
                    <a:lnTo>
                      <a:pt x="726" y="581"/>
                    </a:lnTo>
                    <a:lnTo>
                      <a:pt x="719" y="618"/>
                    </a:lnTo>
                    <a:lnTo>
                      <a:pt x="700" y="653"/>
                    </a:lnTo>
                    <a:lnTo>
                      <a:pt x="673" y="691"/>
                    </a:lnTo>
                    <a:lnTo>
                      <a:pt x="643" y="725"/>
                    </a:lnTo>
                    <a:lnTo>
                      <a:pt x="608" y="755"/>
                    </a:lnTo>
                    <a:lnTo>
                      <a:pt x="574" y="786"/>
                    </a:lnTo>
                    <a:lnTo>
                      <a:pt x="536" y="812"/>
                    </a:lnTo>
                    <a:lnTo>
                      <a:pt x="498" y="843"/>
                    </a:lnTo>
                    <a:lnTo>
                      <a:pt x="460" y="873"/>
                    </a:lnTo>
                    <a:lnTo>
                      <a:pt x="426" y="907"/>
                    </a:lnTo>
                    <a:lnTo>
                      <a:pt x="414" y="918"/>
                    </a:lnTo>
                    <a:lnTo>
                      <a:pt x="407" y="934"/>
                    </a:lnTo>
                    <a:lnTo>
                      <a:pt x="399" y="949"/>
                    </a:lnTo>
                    <a:lnTo>
                      <a:pt x="392" y="964"/>
                    </a:lnTo>
                    <a:lnTo>
                      <a:pt x="388" y="979"/>
                    </a:lnTo>
                    <a:lnTo>
                      <a:pt x="388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49" y="1021"/>
                    </a:lnTo>
                    <a:lnTo>
                      <a:pt x="460" y="1010"/>
                    </a:lnTo>
                    <a:lnTo>
                      <a:pt x="498" y="964"/>
                    </a:lnTo>
                    <a:lnTo>
                      <a:pt x="540" y="926"/>
                    </a:lnTo>
                    <a:lnTo>
                      <a:pt x="582" y="888"/>
                    </a:lnTo>
                    <a:lnTo>
                      <a:pt x="627" y="850"/>
                    </a:lnTo>
                    <a:lnTo>
                      <a:pt x="669" y="812"/>
                    </a:lnTo>
                    <a:lnTo>
                      <a:pt x="711" y="770"/>
                    </a:lnTo>
                    <a:lnTo>
                      <a:pt x="745" y="725"/>
                    </a:lnTo>
                    <a:lnTo>
                      <a:pt x="772" y="675"/>
                    </a:lnTo>
                    <a:lnTo>
                      <a:pt x="791" y="615"/>
                    </a:lnTo>
                    <a:lnTo>
                      <a:pt x="795" y="558"/>
                    </a:lnTo>
                    <a:lnTo>
                      <a:pt x="787" y="501"/>
                    </a:lnTo>
                    <a:lnTo>
                      <a:pt x="768" y="444"/>
                    </a:lnTo>
                    <a:lnTo>
                      <a:pt x="738" y="394"/>
                    </a:lnTo>
                    <a:lnTo>
                      <a:pt x="703" y="345"/>
                    </a:lnTo>
                    <a:lnTo>
                      <a:pt x="658" y="307"/>
                    </a:lnTo>
                    <a:lnTo>
                      <a:pt x="608" y="273"/>
                    </a:lnTo>
                    <a:lnTo>
                      <a:pt x="570" y="250"/>
                    </a:lnTo>
                    <a:lnTo>
                      <a:pt x="529" y="227"/>
                    </a:lnTo>
                    <a:lnTo>
                      <a:pt x="487" y="201"/>
                    </a:lnTo>
                    <a:lnTo>
                      <a:pt x="441" y="178"/>
                    </a:lnTo>
                    <a:lnTo>
                      <a:pt x="395" y="151"/>
                    </a:lnTo>
                    <a:lnTo>
                      <a:pt x="346" y="129"/>
                    </a:lnTo>
                    <a:lnTo>
                      <a:pt x="300" y="102"/>
                    </a:lnTo>
                    <a:lnTo>
                      <a:pt x="255" y="79"/>
                    </a:lnTo>
                    <a:lnTo>
                      <a:pt x="213" y="60"/>
                    </a:lnTo>
                    <a:lnTo>
                      <a:pt x="171" y="41"/>
                    </a:lnTo>
                    <a:lnTo>
                      <a:pt x="129" y="26"/>
                    </a:lnTo>
                    <a:lnTo>
                      <a:pt x="95" y="15"/>
                    </a:lnTo>
                    <a:lnTo>
                      <a:pt x="65" y="3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34" y="26"/>
                    </a:lnTo>
                    <a:lnTo>
                      <a:pt x="72" y="45"/>
                    </a:lnTo>
                    <a:lnTo>
                      <a:pt x="114" y="64"/>
                    </a:lnTo>
                    <a:lnTo>
                      <a:pt x="152" y="83"/>
                    </a:lnTo>
                    <a:lnTo>
                      <a:pt x="194" y="102"/>
                    </a:lnTo>
                    <a:lnTo>
                      <a:pt x="236" y="121"/>
                    </a:lnTo>
                    <a:lnTo>
                      <a:pt x="278" y="144"/>
                    </a:lnTo>
                    <a:lnTo>
                      <a:pt x="319" y="167"/>
                    </a:lnTo>
                    <a:lnTo>
                      <a:pt x="365" y="189"/>
                    </a:lnTo>
                    <a:lnTo>
                      <a:pt x="407" y="212"/>
                    </a:lnTo>
                    <a:lnTo>
                      <a:pt x="449" y="235"/>
                    </a:lnTo>
                    <a:lnTo>
                      <a:pt x="491" y="262"/>
                    </a:lnTo>
                    <a:lnTo>
                      <a:pt x="532" y="292"/>
                    </a:lnTo>
                    <a:lnTo>
                      <a:pt x="570" y="318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99" name="Group 1289"/>
            <p:cNvGrpSpPr>
              <a:grpSpLocks noChangeAspect="1"/>
            </p:cNvGrpSpPr>
            <p:nvPr/>
          </p:nvGrpSpPr>
          <p:grpSpPr bwMode="auto">
            <a:xfrm rot="-1131237">
              <a:off x="2060" y="2324"/>
              <a:ext cx="380" cy="224"/>
              <a:chOff x="307" y="16318"/>
              <a:chExt cx="3570" cy="1818"/>
            </a:xfrm>
          </p:grpSpPr>
          <p:sp>
            <p:nvSpPr>
              <p:cNvPr id="80233" name="Freeform 1290"/>
              <p:cNvSpPr>
                <a:spLocks noChangeAspect="1"/>
              </p:cNvSpPr>
              <p:nvPr/>
            </p:nvSpPr>
            <p:spPr bwMode="auto">
              <a:xfrm>
                <a:off x="1258" y="16568"/>
                <a:ext cx="646" cy="767"/>
              </a:xfrm>
              <a:custGeom>
                <a:avLst/>
                <a:gdLst>
                  <a:gd name="T0" fmla="*/ 228 w 646"/>
                  <a:gd name="T1" fmla="*/ 99 h 767"/>
                  <a:gd name="T2" fmla="*/ 178 w 646"/>
                  <a:gd name="T3" fmla="*/ 129 h 767"/>
                  <a:gd name="T4" fmla="*/ 136 w 646"/>
                  <a:gd name="T5" fmla="*/ 167 h 767"/>
                  <a:gd name="T6" fmla="*/ 98 w 646"/>
                  <a:gd name="T7" fmla="*/ 209 h 767"/>
                  <a:gd name="T8" fmla="*/ 64 w 646"/>
                  <a:gd name="T9" fmla="*/ 255 h 767"/>
                  <a:gd name="T10" fmla="*/ 38 w 646"/>
                  <a:gd name="T11" fmla="*/ 304 h 767"/>
                  <a:gd name="T12" fmla="*/ 19 w 646"/>
                  <a:gd name="T13" fmla="*/ 357 h 767"/>
                  <a:gd name="T14" fmla="*/ 7 w 646"/>
                  <a:gd name="T15" fmla="*/ 414 h 767"/>
                  <a:gd name="T16" fmla="*/ 0 w 646"/>
                  <a:gd name="T17" fmla="*/ 471 h 767"/>
                  <a:gd name="T18" fmla="*/ 7 w 646"/>
                  <a:gd name="T19" fmla="*/ 551 h 767"/>
                  <a:gd name="T20" fmla="*/ 38 w 646"/>
                  <a:gd name="T21" fmla="*/ 615 h 767"/>
                  <a:gd name="T22" fmla="*/ 83 w 646"/>
                  <a:gd name="T23" fmla="*/ 672 h 767"/>
                  <a:gd name="T24" fmla="*/ 144 w 646"/>
                  <a:gd name="T25" fmla="*/ 714 h 767"/>
                  <a:gd name="T26" fmla="*/ 212 w 646"/>
                  <a:gd name="T27" fmla="*/ 748 h 767"/>
                  <a:gd name="T28" fmla="*/ 285 w 646"/>
                  <a:gd name="T29" fmla="*/ 763 h 767"/>
                  <a:gd name="T30" fmla="*/ 361 w 646"/>
                  <a:gd name="T31" fmla="*/ 767 h 767"/>
                  <a:gd name="T32" fmla="*/ 433 w 646"/>
                  <a:gd name="T33" fmla="*/ 756 h 767"/>
                  <a:gd name="T34" fmla="*/ 448 w 646"/>
                  <a:gd name="T35" fmla="*/ 756 h 767"/>
                  <a:gd name="T36" fmla="*/ 463 w 646"/>
                  <a:gd name="T37" fmla="*/ 748 h 767"/>
                  <a:gd name="T38" fmla="*/ 475 w 646"/>
                  <a:gd name="T39" fmla="*/ 737 h 767"/>
                  <a:gd name="T40" fmla="*/ 479 w 646"/>
                  <a:gd name="T41" fmla="*/ 722 h 767"/>
                  <a:gd name="T42" fmla="*/ 471 w 646"/>
                  <a:gd name="T43" fmla="*/ 703 h 767"/>
                  <a:gd name="T44" fmla="*/ 456 w 646"/>
                  <a:gd name="T45" fmla="*/ 687 h 767"/>
                  <a:gd name="T46" fmla="*/ 437 w 646"/>
                  <a:gd name="T47" fmla="*/ 672 h 767"/>
                  <a:gd name="T48" fmla="*/ 418 w 646"/>
                  <a:gd name="T49" fmla="*/ 665 h 767"/>
                  <a:gd name="T50" fmla="*/ 380 w 646"/>
                  <a:gd name="T51" fmla="*/ 653 h 767"/>
                  <a:gd name="T52" fmla="*/ 342 w 646"/>
                  <a:gd name="T53" fmla="*/ 646 h 767"/>
                  <a:gd name="T54" fmla="*/ 304 w 646"/>
                  <a:gd name="T55" fmla="*/ 638 h 767"/>
                  <a:gd name="T56" fmla="*/ 269 w 646"/>
                  <a:gd name="T57" fmla="*/ 631 h 767"/>
                  <a:gd name="T58" fmla="*/ 235 w 646"/>
                  <a:gd name="T59" fmla="*/ 619 h 767"/>
                  <a:gd name="T60" fmla="*/ 201 w 646"/>
                  <a:gd name="T61" fmla="*/ 604 h 767"/>
                  <a:gd name="T62" fmla="*/ 171 w 646"/>
                  <a:gd name="T63" fmla="*/ 585 h 767"/>
                  <a:gd name="T64" fmla="*/ 140 w 646"/>
                  <a:gd name="T65" fmla="*/ 555 h 767"/>
                  <a:gd name="T66" fmla="*/ 129 w 646"/>
                  <a:gd name="T67" fmla="*/ 425 h 767"/>
                  <a:gd name="T68" fmla="*/ 159 w 646"/>
                  <a:gd name="T69" fmla="*/ 319 h 767"/>
                  <a:gd name="T70" fmla="*/ 220 w 646"/>
                  <a:gd name="T71" fmla="*/ 236 h 767"/>
                  <a:gd name="T72" fmla="*/ 304 w 646"/>
                  <a:gd name="T73" fmla="*/ 167 h 767"/>
                  <a:gd name="T74" fmla="*/ 395 w 646"/>
                  <a:gd name="T75" fmla="*/ 114 h 767"/>
                  <a:gd name="T76" fmla="*/ 490 w 646"/>
                  <a:gd name="T77" fmla="*/ 72 h 767"/>
                  <a:gd name="T78" fmla="*/ 577 w 646"/>
                  <a:gd name="T79" fmla="*/ 42 h 767"/>
                  <a:gd name="T80" fmla="*/ 646 w 646"/>
                  <a:gd name="T81" fmla="*/ 15 h 767"/>
                  <a:gd name="T82" fmla="*/ 604 w 646"/>
                  <a:gd name="T83" fmla="*/ 4 h 767"/>
                  <a:gd name="T84" fmla="*/ 558 w 646"/>
                  <a:gd name="T85" fmla="*/ 0 h 767"/>
                  <a:gd name="T86" fmla="*/ 505 w 646"/>
                  <a:gd name="T87" fmla="*/ 8 h 767"/>
                  <a:gd name="T88" fmla="*/ 448 w 646"/>
                  <a:gd name="T89" fmla="*/ 15 h 767"/>
                  <a:gd name="T90" fmla="*/ 391 w 646"/>
                  <a:gd name="T91" fmla="*/ 34 h 767"/>
                  <a:gd name="T92" fmla="*/ 334 w 646"/>
                  <a:gd name="T93" fmla="*/ 53 h 767"/>
                  <a:gd name="T94" fmla="*/ 277 w 646"/>
                  <a:gd name="T95" fmla="*/ 76 h 767"/>
                  <a:gd name="T96" fmla="*/ 228 w 646"/>
                  <a:gd name="T97" fmla="*/ 99 h 7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6"/>
                  <a:gd name="T148" fmla="*/ 0 h 767"/>
                  <a:gd name="T149" fmla="*/ 646 w 646"/>
                  <a:gd name="T150" fmla="*/ 767 h 76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6" h="767">
                    <a:moveTo>
                      <a:pt x="228" y="99"/>
                    </a:moveTo>
                    <a:lnTo>
                      <a:pt x="178" y="129"/>
                    </a:lnTo>
                    <a:lnTo>
                      <a:pt x="136" y="167"/>
                    </a:lnTo>
                    <a:lnTo>
                      <a:pt x="98" y="209"/>
                    </a:lnTo>
                    <a:lnTo>
                      <a:pt x="64" y="255"/>
                    </a:lnTo>
                    <a:lnTo>
                      <a:pt x="38" y="304"/>
                    </a:lnTo>
                    <a:lnTo>
                      <a:pt x="19" y="357"/>
                    </a:lnTo>
                    <a:lnTo>
                      <a:pt x="7" y="414"/>
                    </a:lnTo>
                    <a:lnTo>
                      <a:pt x="0" y="471"/>
                    </a:lnTo>
                    <a:lnTo>
                      <a:pt x="7" y="551"/>
                    </a:lnTo>
                    <a:lnTo>
                      <a:pt x="38" y="615"/>
                    </a:lnTo>
                    <a:lnTo>
                      <a:pt x="83" y="672"/>
                    </a:lnTo>
                    <a:lnTo>
                      <a:pt x="144" y="714"/>
                    </a:lnTo>
                    <a:lnTo>
                      <a:pt x="212" y="748"/>
                    </a:lnTo>
                    <a:lnTo>
                      <a:pt x="285" y="763"/>
                    </a:lnTo>
                    <a:lnTo>
                      <a:pt x="361" y="767"/>
                    </a:lnTo>
                    <a:lnTo>
                      <a:pt x="433" y="756"/>
                    </a:lnTo>
                    <a:lnTo>
                      <a:pt x="448" y="756"/>
                    </a:lnTo>
                    <a:lnTo>
                      <a:pt x="463" y="748"/>
                    </a:lnTo>
                    <a:lnTo>
                      <a:pt x="475" y="737"/>
                    </a:lnTo>
                    <a:lnTo>
                      <a:pt x="479" y="722"/>
                    </a:lnTo>
                    <a:lnTo>
                      <a:pt x="471" y="703"/>
                    </a:lnTo>
                    <a:lnTo>
                      <a:pt x="456" y="687"/>
                    </a:lnTo>
                    <a:lnTo>
                      <a:pt x="437" y="672"/>
                    </a:lnTo>
                    <a:lnTo>
                      <a:pt x="418" y="665"/>
                    </a:lnTo>
                    <a:lnTo>
                      <a:pt x="380" y="653"/>
                    </a:lnTo>
                    <a:lnTo>
                      <a:pt x="342" y="646"/>
                    </a:lnTo>
                    <a:lnTo>
                      <a:pt x="304" y="638"/>
                    </a:lnTo>
                    <a:lnTo>
                      <a:pt x="269" y="631"/>
                    </a:lnTo>
                    <a:lnTo>
                      <a:pt x="235" y="619"/>
                    </a:lnTo>
                    <a:lnTo>
                      <a:pt x="201" y="604"/>
                    </a:lnTo>
                    <a:lnTo>
                      <a:pt x="171" y="585"/>
                    </a:lnTo>
                    <a:lnTo>
                      <a:pt x="140" y="555"/>
                    </a:lnTo>
                    <a:lnTo>
                      <a:pt x="129" y="425"/>
                    </a:lnTo>
                    <a:lnTo>
                      <a:pt x="159" y="319"/>
                    </a:lnTo>
                    <a:lnTo>
                      <a:pt x="220" y="236"/>
                    </a:lnTo>
                    <a:lnTo>
                      <a:pt x="304" y="167"/>
                    </a:lnTo>
                    <a:lnTo>
                      <a:pt x="395" y="114"/>
                    </a:lnTo>
                    <a:lnTo>
                      <a:pt x="490" y="72"/>
                    </a:lnTo>
                    <a:lnTo>
                      <a:pt x="577" y="42"/>
                    </a:lnTo>
                    <a:lnTo>
                      <a:pt x="646" y="15"/>
                    </a:lnTo>
                    <a:lnTo>
                      <a:pt x="604" y="4"/>
                    </a:lnTo>
                    <a:lnTo>
                      <a:pt x="558" y="0"/>
                    </a:lnTo>
                    <a:lnTo>
                      <a:pt x="505" y="8"/>
                    </a:lnTo>
                    <a:lnTo>
                      <a:pt x="448" y="15"/>
                    </a:lnTo>
                    <a:lnTo>
                      <a:pt x="391" y="34"/>
                    </a:lnTo>
                    <a:lnTo>
                      <a:pt x="334" y="53"/>
                    </a:lnTo>
                    <a:lnTo>
                      <a:pt x="277" y="76"/>
                    </a:lnTo>
                    <a:lnTo>
                      <a:pt x="228" y="9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4" name="Freeform 1291"/>
              <p:cNvSpPr>
                <a:spLocks noChangeAspect="1"/>
              </p:cNvSpPr>
              <p:nvPr/>
            </p:nvSpPr>
            <p:spPr bwMode="auto">
              <a:xfrm>
                <a:off x="2360" y="16557"/>
                <a:ext cx="415" cy="596"/>
              </a:xfrm>
              <a:custGeom>
                <a:avLst/>
                <a:gdLst>
                  <a:gd name="T0" fmla="*/ 350 w 415"/>
                  <a:gd name="T1" fmla="*/ 193 h 596"/>
                  <a:gd name="T2" fmla="*/ 365 w 415"/>
                  <a:gd name="T3" fmla="*/ 254 h 596"/>
                  <a:gd name="T4" fmla="*/ 361 w 415"/>
                  <a:gd name="T5" fmla="*/ 311 h 596"/>
                  <a:gd name="T6" fmla="*/ 335 w 415"/>
                  <a:gd name="T7" fmla="*/ 357 h 596"/>
                  <a:gd name="T8" fmla="*/ 297 w 415"/>
                  <a:gd name="T9" fmla="*/ 399 h 596"/>
                  <a:gd name="T10" fmla="*/ 251 w 415"/>
                  <a:gd name="T11" fmla="*/ 436 h 596"/>
                  <a:gd name="T12" fmla="*/ 198 w 415"/>
                  <a:gd name="T13" fmla="*/ 474 h 596"/>
                  <a:gd name="T14" fmla="*/ 145 w 415"/>
                  <a:gd name="T15" fmla="*/ 509 h 596"/>
                  <a:gd name="T16" fmla="*/ 99 w 415"/>
                  <a:gd name="T17" fmla="*/ 543 h 596"/>
                  <a:gd name="T18" fmla="*/ 91 w 415"/>
                  <a:gd name="T19" fmla="*/ 554 h 596"/>
                  <a:gd name="T20" fmla="*/ 88 w 415"/>
                  <a:gd name="T21" fmla="*/ 562 h 596"/>
                  <a:gd name="T22" fmla="*/ 88 w 415"/>
                  <a:gd name="T23" fmla="*/ 573 h 596"/>
                  <a:gd name="T24" fmla="*/ 91 w 415"/>
                  <a:gd name="T25" fmla="*/ 585 h 596"/>
                  <a:gd name="T26" fmla="*/ 103 w 415"/>
                  <a:gd name="T27" fmla="*/ 592 h 596"/>
                  <a:gd name="T28" fmla="*/ 114 w 415"/>
                  <a:gd name="T29" fmla="*/ 596 h 596"/>
                  <a:gd name="T30" fmla="*/ 122 w 415"/>
                  <a:gd name="T31" fmla="*/ 596 h 596"/>
                  <a:gd name="T32" fmla="*/ 133 w 415"/>
                  <a:gd name="T33" fmla="*/ 592 h 596"/>
                  <a:gd name="T34" fmla="*/ 194 w 415"/>
                  <a:gd name="T35" fmla="*/ 558 h 596"/>
                  <a:gd name="T36" fmla="*/ 251 w 415"/>
                  <a:gd name="T37" fmla="*/ 520 h 596"/>
                  <a:gd name="T38" fmla="*/ 304 w 415"/>
                  <a:gd name="T39" fmla="*/ 478 h 596"/>
                  <a:gd name="T40" fmla="*/ 354 w 415"/>
                  <a:gd name="T41" fmla="*/ 429 h 596"/>
                  <a:gd name="T42" fmla="*/ 388 w 415"/>
                  <a:gd name="T43" fmla="*/ 376 h 596"/>
                  <a:gd name="T44" fmla="*/ 411 w 415"/>
                  <a:gd name="T45" fmla="*/ 315 h 596"/>
                  <a:gd name="T46" fmla="*/ 415 w 415"/>
                  <a:gd name="T47" fmla="*/ 250 h 596"/>
                  <a:gd name="T48" fmla="*/ 399 w 415"/>
                  <a:gd name="T49" fmla="*/ 182 h 596"/>
                  <a:gd name="T50" fmla="*/ 365 w 415"/>
                  <a:gd name="T51" fmla="*/ 129 h 596"/>
                  <a:gd name="T52" fmla="*/ 316 w 415"/>
                  <a:gd name="T53" fmla="*/ 83 h 596"/>
                  <a:gd name="T54" fmla="*/ 255 w 415"/>
                  <a:gd name="T55" fmla="*/ 49 h 596"/>
                  <a:gd name="T56" fmla="*/ 186 w 415"/>
                  <a:gd name="T57" fmla="*/ 23 h 596"/>
                  <a:gd name="T58" fmla="*/ 118 w 415"/>
                  <a:gd name="T59" fmla="*/ 7 h 596"/>
                  <a:gd name="T60" fmla="*/ 61 w 415"/>
                  <a:gd name="T61" fmla="*/ 0 h 596"/>
                  <a:gd name="T62" fmla="*/ 19 w 415"/>
                  <a:gd name="T63" fmla="*/ 0 h 596"/>
                  <a:gd name="T64" fmla="*/ 0 w 415"/>
                  <a:gd name="T65" fmla="*/ 11 h 596"/>
                  <a:gd name="T66" fmla="*/ 46 w 415"/>
                  <a:gd name="T67" fmla="*/ 30 h 596"/>
                  <a:gd name="T68" fmla="*/ 95 w 415"/>
                  <a:gd name="T69" fmla="*/ 45 h 596"/>
                  <a:gd name="T70" fmla="*/ 148 w 415"/>
                  <a:gd name="T71" fmla="*/ 61 h 596"/>
                  <a:gd name="T72" fmla="*/ 198 w 415"/>
                  <a:gd name="T73" fmla="*/ 76 h 596"/>
                  <a:gd name="T74" fmla="*/ 247 w 415"/>
                  <a:gd name="T75" fmla="*/ 95 h 596"/>
                  <a:gd name="T76" fmla="*/ 289 w 415"/>
                  <a:gd name="T77" fmla="*/ 121 h 596"/>
                  <a:gd name="T78" fmla="*/ 323 w 415"/>
                  <a:gd name="T79" fmla="*/ 152 h 596"/>
                  <a:gd name="T80" fmla="*/ 350 w 415"/>
                  <a:gd name="T81" fmla="*/ 193 h 5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596"/>
                  <a:gd name="T125" fmla="*/ 415 w 415"/>
                  <a:gd name="T126" fmla="*/ 596 h 5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596">
                    <a:moveTo>
                      <a:pt x="350" y="193"/>
                    </a:moveTo>
                    <a:lnTo>
                      <a:pt x="365" y="254"/>
                    </a:lnTo>
                    <a:lnTo>
                      <a:pt x="361" y="311"/>
                    </a:lnTo>
                    <a:lnTo>
                      <a:pt x="335" y="357"/>
                    </a:lnTo>
                    <a:lnTo>
                      <a:pt x="297" y="399"/>
                    </a:lnTo>
                    <a:lnTo>
                      <a:pt x="251" y="436"/>
                    </a:lnTo>
                    <a:lnTo>
                      <a:pt x="198" y="474"/>
                    </a:lnTo>
                    <a:lnTo>
                      <a:pt x="145" y="509"/>
                    </a:lnTo>
                    <a:lnTo>
                      <a:pt x="99" y="543"/>
                    </a:lnTo>
                    <a:lnTo>
                      <a:pt x="91" y="554"/>
                    </a:lnTo>
                    <a:lnTo>
                      <a:pt x="88" y="562"/>
                    </a:lnTo>
                    <a:lnTo>
                      <a:pt x="88" y="573"/>
                    </a:lnTo>
                    <a:lnTo>
                      <a:pt x="91" y="585"/>
                    </a:lnTo>
                    <a:lnTo>
                      <a:pt x="103" y="592"/>
                    </a:lnTo>
                    <a:lnTo>
                      <a:pt x="114" y="596"/>
                    </a:lnTo>
                    <a:lnTo>
                      <a:pt x="122" y="596"/>
                    </a:lnTo>
                    <a:lnTo>
                      <a:pt x="133" y="592"/>
                    </a:lnTo>
                    <a:lnTo>
                      <a:pt x="194" y="558"/>
                    </a:lnTo>
                    <a:lnTo>
                      <a:pt x="251" y="520"/>
                    </a:lnTo>
                    <a:lnTo>
                      <a:pt x="304" y="478"/>
                    </a:lnTo>
                    <a:lnTo>
                      <a:pt x="354" y="429"/>
                    </a:lnTo>
                    <a:lnTo>
                      <a:pt x="388" y="376"/>
                    </a:lnTo>
                    <a:lnTo>
                      <a:pt x="411" y="315"/>
                    </a:lnTo>
                    <a:lnTo>
                      <a:pt x="415" y="250"/>
                    </a:lnTo>
                    <a:lnTo>
                      <a:pt x="399" y="182"/>
                    </a:lnTo>
                    <a:lnTo>
                      <a:pt x="365" y="129"/>
                    </a:lnTo>
                    <a:lnTo>
                      <a:pt x="316" y="83"/>
                    </a:lnTo>
                    <a:lnTo>
                      <a:pt x="255" y="49"/>
                    </a:lnTo>
                    <a:lnTo>
                      <a:pt x="186" y="23"/>
                    </a:lnTo>
                    <a:lnTo>
                      <a:pt x="118" y="7"/>
                    </a:lnTo>
                    <a:lnTo>
                      <a:pt x="61" y="0"/>
                    </a:lnTo>
                    <a:lnTo>
                      <a:pt x="19" y="0"/>
                    </a:lnTo>
                    <a:lnTo>
                      <a:pt x="0" y="11"/>
                    </a:lnTo>
                    <a:lnTo>
                      <a:pt x="46" y="30"/>
                    </a:lnTo>
                    <a:lnTo>
                      <a:pt x="95" y="45"/>
                    </a:lnTo>
                    <a:lnTo>
                      <a:pt x="148" y="61"/>
                    </a:lnTo>
                    <a:lnTo>
                      <a:pt x="198" y="76"/>
                    </a:lnTo>
                    <a:lnTo>
                      <a:pt x="247" y="95"/>
                    </a:lnTo>
                    <a:lnTo>
                      <a:pt x="289" y="121"/>
                    </a:lnTo>
                    <a:lnTo>
                      <a:pt x="323" y="152"/>
                    </a:lnTo>
                    <a:lnTo>
                      <a:pt x="350" y="19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5" name="Freeform 1292"/>
              <p:cNvSpPr>
                <a:spLocks noChangeAspect="1"/>
              </p:cNvSpPr>
              <p:nvPr/>
            </p:nvSpPr>
            <p:spPr bwMode="auto">
              <a:xfrm>
                <a:off x="851" y="16416"/>
                <a:ext cx="1045" cy="1250"/>
              </a:xfrm>
              <a:custGeom>
                <a:avLst/>
                <a:gdLst>
                  <a:gd name="T0" fmla="*/ 327 w 1045"/>
                  <a:gd name="T1" fmla="*/ 232 h 1250"/>
                  <a:gd name="T2" fmla="*/ 175 w 1045"/>
                  <a:gd name="T3" fmla="*/ 380 h 1250"/>
                  <a:gd name="T4" fmla="*/ 57 w 1045"/>
                  <a:gd name="T5" fmla="*/ 551 h 1250"/>
                  <a:gd name="T6" fmla="*/ 0 w 1045"/>
                  <a:gd name="T7" fmla="*/ 748 h 1250"/>
                  <a:gd name="T8" fmla="*/ 11 w 1045"/>
                  <a:gd name="T9" fmla="*/ 881 h 1250"/>
                  <a:gd name="T10" fmla="*/ 30 w 1045"/>
                  <a:gd name="T11" fmla="*/ 934 h 1250"/>
                  <a:gd name="T12" fmla="*/ 64 w 1045"/>
                  <a:gd name="T13" fmla="*/ 984 h 1250"/>
                  <a:gd name="T14" fmla="*/ 106 w 1045"/>
                  <a:gd name="T15" fmla="*/ 1026 h 1250"/>
                  <a:gd name="T16" fmla="*/ 182 w 1045"/>
                  <a:gd name="T17" fmla="*/ 1071 h 1250"/>
                  <a:gd name="T18" fmla="*/ 281 w 1045"/>
                  <a:gd name="T19" fmla="*/ 1120 h 1250"/>
                  <a:gd name="T20" fmla="*/ 388 w 1045"/>
                  <a:gd name="T21" fmla="*/ 1158 h 1250"/>
                  <a:gd name="T22" fmla="*/ 494 w 1045"/>
                  <a:gd name="T23" fmla="*/ 1189 h 1250"/>
                  <a:gd name="T24" fmla="*/ 604 w 1045"/>
                  <a:gd name="T25" fmla="*/ 1212 h 1250"/>
                  <a:gd name="T26" fmla="*/ 715 w 1045"/>
                  <a:gd name="T27" fmla="*/ 1227 h 1250"/>
                  <a:gd name="T28" fmla="*/ 825 w 1045"/>
                  <a:gd name="T29" fmla="*/ 1238 h 1250"/>
                  <a:gd name="T30" fmla="*/ 939 w 1045"/>
                  <a:gd name="T31" fmla="*/ 1246 h 1250"/>
                  <a:gd name="T32" fmla="*/ 1011 w 1045"/>
                  <a:gd name="T33" fmla="*/ 1250 h 1250"/>
                  <a:gd name="T34" fmla="*/ 1038 w 1045"/>
                  <a:gd name="T35" fmla="*/ 1227 h 1250"/>
                  <a:gd name="T36" fmla="*/ 1045 w 1045"/>
                  <a:gd name="T37" fmla="*/ 1193 h 1250"/>
                  <a:gd name="T38" fmla="*/ 1022 w 1045"/>
                  <a:gd name="T39" fmla="*/ 1166 h 1250"/>
                  <a:gd name="T40" fmla="*/ 954 w 1045"/>
                  <a:gd name="T41" fmla="*/ 1147 h 1250"/>
                  <a:gd name="T42" fmla="*/ 855 w 1045"/>
                  <a:gd name="T43" fmla="*/ 1128 h 1250"/>
                  <a:gd name="T44" fmla="*/ 753 w 1045"/>
                  <a:gd name="T45" fmla="*/ 1113 h 1250"/>
                  <a:gd name="T46" fmla="*/ 650 w 1045"/>
                  <a:gd name="T47" fmla="*/ 1098 h 1250"/>
                  <a:gd name="T48" fmla="*/ 551 w 1045"/>
                  <a:gd name="T49" fmla="*/ 1079 h 1250"/>
                  <a:gd name="T50" fmla="*/ 452 w 1045"/>
                  <a:gd name="T51" fmla="*/ 1052 h 1250"/>
                  <a:gd name="T52" fmla="*/ 357 w 1045"/>
                  <a:gd name="T53" fmla="*/ 1022 h 1250"/>
                  <a:gd name="T54" fmla="*/ 262 w 1045"/>
                  <a:gd name="T55" fmla="*/ 984 h 1250"/>
                  <a:gd name="T56" fmla="*/ 178 w 1045"/>
                  <a:gd name="T57" fmla="*/ 931 h 1250"/>
                  <a:gd name="T58" fmla="*/ 125 w 1045"/>
                  <a:gd name="T59" fmla="*/ 858 h 1250"/>
                  <a:gd name="T60" fmla="*/ 110 w 1045"/>
                  <a:gd name="T61" fmla="*/ 767 h 1250"/>
                  <a:gd name="T62" fmla="*/ 125 w 1045"/>
                  <a:gd name="T63" fmla="*/ 661 h 1250"/>
                  <a:gd name="T64" fmla="*/ 167 w 1045"/>
                  <a:gd name="T65" fmla="*/ 562 h 1250"/>
                  <a:gd name="T66" fmla="*/ 232 w 1045"/>
                  <a:gd name="T67" fmla="*/ 456 h 1250"/>
                  <a:gd name="T68" fmla="*/ 308 w 1045"/>
                  <a:gd name="T69" fmla="*/ 365 h 1250"/>
                  <a:gd name="T70" fmla="*/ 399 w 1045"/>
                  <a:gd name="T71" fmla="*/ 274 h 1250"/>
                  <a:gd name="T72" fmla="*/ 498 w 1045"/>
                  <a:gd name="T73" fmla="*/ 190 h 1250"/>
                  <a:gd name="T74" fmla="*/ 635 w 1045"/>
                  <a:gd name="T75" fmla="*/ 126 h 1250"/>
                  <a:gd name="T76" fmla="*/ 772 w 1045"/>
                  <a:gd name="T77" fmla="*/ 69 h 1250"/>
                  <a:gd name="T78" fmla="*/ 859 w 1045"/>
                  <a:gd name="T79" fmla="*/ 23 h 1250"/>
                  <a:gd name="T80" fmla="*/ 832 w 1045"/>
                  <a:gd name="T81" fmla="*/ 0 h 1250"/>
                  <a:gd name="T82" fmla="*/ 718 w 1045"/>
                  <a:gd name="T83" fmla="*/ 15 h 1250"/>
                  <a:gd name="T84" fmla="*/ 585 w 1045"/>
                  <a:gd name="T85" fmla="*/ 61 h 1250"/>
                  <a:gd name="T86" fmla="*/ 460 w 1045"/>
                  <a:gd name="T87" fmla="*/ 126 h 12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5"/>
                  <a:gd name="T133" fmla="*/ 0 h 1250"/>
                  <a:gd name="T134" fmla="*/ 1045 w 1045"/>
                  <a:gd name="T135" fmla="*/ 1250 h 12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5" h="1250">
                    <a:moveTo>
                      <a:pt x="407" y="164"/>
                    </a:moveTo>
                    <a:lnTo>
                      <a:pt x="327" y="232"/>
                    </a:lnTo>
                    <a:lnTo>
                      <a:pt x="247" y="300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1"/>
                    </a:lnTo>
                    <a:lnTo>
                      <a:pt x="19" y="646"/>
                    </a:lnTo>
                    <a:lnTo>
                      <a:pt x="0" y="748"/>
                    </a:lnTo>
                    <a:lnTo>
                      <a:pt x="4" y="855"/>
                    </a:lnTo>
                    <a:lnTo>
                      <a:pt x="11" y="881"/>
                    </a:lnTo>
                    <a:lnTo>
                      <a:pt x="19" y="912"/>
                    </a:lnTo>
                    <a:lnTo>
                      <a:pt x="30" y="934"/>
                    </a:lnTo>
                    <a:lnTo>
                      <a:pt x="45" y="961"/>
                    </a:lnTo>
                    <a:lnTo>
                      <a:pt x="64" y="984"/>
                    </a:lnTo>
                    <a:lnTo>
                      <a:pt x="87" y="1007"/>
                    </a:lnTo>
                    <a:lnTo>
                      <a:pt x="106" y="1026"/>
                    </a:lnTo>
                    <a:lnTo>
                      <a:pt x="133" y="1041"/>
                    </a:lnTo>
                    <a:lnTo>
                      <a:pt x="182" y="1071"/>
                    </a:lnTo>
                    <a:lnTo>
                      <a:pt x="232" y="1098"/>
                    </a:lnTo>
                    <a:lnTo>
                      <a:pt x="281" y="1120"/>
                    </a:lnTo>
                    <a:lnTo>
                      <a:pt x="334" y="1139"/>
                    </a:lnTo>
                    <a:lnTo>
                      <a:pt x="388" y="1158"/>
                    </a:lnTo>
                    <a:lnTo>
                      <a:pt x="441" y="1174"/>
                    </a:lnTo>
                    <a:lnTo>
                      <a:pt x="494" y="1189"/>
                    </a:lnTo>
                    <a:lnTo>
                      <a:pt x="547" y="1200"/>
                    </a:lnTo>
                    <a:lnTo>
                      <a:pt x="604" y="1212"/>
                    </a:lnTo>
                    <a:lnTo>
                      <a:pt x="657" y="1219"/>
                    </a:lnTo>
                    <a:lnTo>
                      <a:pt x="715" y="1227"/>
                    </a:lnTo>
                    <a:lnTo>
                      <a:pt x="772" y="1234"/>
                    </a:lnTo>
                    <a:lnTo>
                      <a:pt x="825" y="1238"/>
                    </a:lnTo>
                    <a:lnTo>
                      <a:pt x="882" y="1242"/>
                    </a:lnTo>
                    <a:lnTo>
                      <a:pt x="939" y="1246"/>
                    </a:lnTo>
                    <a:lnTo>
                      <a:pt x="992" y="1250"/>
                    </a:lnTo>
                    <a:lnTo>
                      <a:pt x="1011" y="1250"/>
                    </a:lnTo>
                    <a:lnTo>
                      <a:pt x="1026" y="1242"/>
                    </a:lnTo>
                    <a:lnTo>
                      <a:pt x="1038" y="1227"/>
                    </a:lnTo>
                    <a:lnTo>
                      <a:pt x="1045" y="1212"/>
                    </a:lnTo>
                    <a:lnTo>
                      <a:pt x="1045" y="1193"/>
                    </a:lnTo>
                    <a:lnTo>
                      <a:pt x="1038" y="1177"/>
                    </a:lnTo>
                    <a:lnTo>
                      <a:pt x="1022" y="1166"/>
                    </a:lnTo>
                    <a:lnTo>
                      <a:pt x="1003" y="1158"/>
                    </a:lnTo>
                    <a:lnTo>
                      <a:pt x="954" y="1147"/>
                    </a:lnTo>
                    <a:lnTo>
                      <a:pt x="905" y="1139"/>
                    </a:lnTo>
                    <a:lnTo>
                      <a:pt x="855" y="1128"/>
                    </a:lnTo>
                    <a:lnTo>
                      <a:pt x="802" y="1120"/>
                    </a:lnTo>
                    <a:lnTo>
                      <a:pt x="753" y="1113"/>
                    </a:lnTo>
                    <a:lnTo>
                      <a:pt x="703" y="1105"/>
                    </a:lnTo>
                    <a:lnTo>
                      <a:pt x="650" y="1098"/>
                    </a:lnTo>
                    <a:lnTo>
                      <a:pt x="600" y="1086"/>
                    </a:lnTo>
                    <a:lnTo>
                      <a:pt x="551" y="1079"/>
                    </a:lnTo>
                    <a:lnTo>
                      <a:pt x="502" y="1067"/>
                    </a:lnTo>
                    <a:lnTo>
                      <a:pt x="452" y="1052"/>
                    </a:lnTo>
                    <a:lnTo>
                      <a:pt x="403" y="1041"/>
                    </a:lnTo>
                    <a:lnTo>
                      <a:pt x="357" y="1022"/>
                    </a:lnTo>
                    <a:lnTo>
                      <a:pt x="308" y="1003"/>
                    </a:lnTo>
                    <a:lnTo>
                      <a:pt x="262" y="984"/>
                    </a:lnTo>
                    <a:lnTo>
                      <a:pt x="216" y="957"/>
                    </a:lnTo>
                    <a:lnTo>
                      <a:pt x="178" y="931"/>
                    </a:lnTo>
                    <a:lnTo>
                      <a:pt x="148" y="896"/>
                    </a:lnTo>
                    <a:lnTo>
                      <a:pt x="125" y="858"/>
                    </a:lnTo>
                    <a:lnTo>
                      <a:pt x="114" y="813"/>
                    </a:lnTo>
                    <a:lnTo>
                      <a:pt x="110" y="767"/>
                    </a:lnTo>
                    <a:lnTo>
                      <a:pt x="114" y="714"/>
                    </a:lnTo>
                    <a:lnTo>
                      <a:pt x="125" y="661"/>
                    </a:lnTo>
                    <a:lnTo>
                      <a:pt x="140" y="619"/>
                    </a:lnTo>
                    <a:lnTo>
                      <a:pt x="167" y="562"/>
                    </a:lnTo>
                    <a:lnTo>
                      <a:pt x="197" y="505"/>
                    </a:lnTo>
                    <a:lnTo>
                      <a:pt x="232" y="456"/>
                    </a:lnTo>
                    <a:lnTo>
                      <a:pt x="270" y="410"/>
                    </a:lnTo>
                    <a:lnTo>
                      <a:pt x="308" y="365"/>
                    </a:lnTo>
                    <a:lnTo>
                      <a:pt x="350" y="319"/>
                    </a:lnTo>
                    <a:lnTo>
                      <a:pt x="399" y="274"/>
                    </a:lnTo>
                    <a:lnTo>
                      <a:pt x="448" y="228"/>
                    </a:lnTo>
                    <a:lnTo>
                      <a:pt x="498" y="190"/>
                    </a:lnTo>
                    <a:lnTo>
                      <a:pt x="562" y="156"/>
                    </a:lnTo>
                    <a:lnTo>
                      <a:pt x="635" y="126"/>
                    </a:lnTo>
                    <a:lnTo>
                      <a:pt x="707" y="95"/>
                    </a:lnTo>
                    <a:lnTo>
                      <a:pt x="772" y="69"/>
                    </a:lnTo>
                    <a:lnTo>
                      <a:pt x="825" y="46"/>
                    </a:lnTo>
                    <a:lnTo>
                      <a:pt x="859" y="23"/>
                    </a:lnTo>
                    <a:lnTo>
                      <a:pt x="870" y="8"/>
                    </a:lnTo>
                    <a:lnTo>
                      <a:pt x="832" y="0"/>
                    </a:lnTo>
                    <a:lnTo>
                      <a:pt x="779" y="4"/>
                    </a:lnTo>
                    <a:lnTo>
                      <a:pt x="718" y="15"/>
                    </a:lnTo>
                    <a:lnTo>
                      <a:pt x="654" y="34"/>
                    </a:lnTo>
                    <a:lnTo>
                      <a:pt x="585" y="61"/>
                    </a:lnTo>
                    <a:lnTo>
                      <a:pt x="521" y="91"/>
                    </a:lnTo>
                    <a:lnTo>
                      <a:pt x="460" y="126"/>
                    </a:lnTo>
                    <a:lnTo>
                      <a:pt x="407" y="16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6" name="Freeform 1293"/>
              <p:cNvSpPr>
                <a:spLocks noChangeAspect="1"/>
              </p:cNvSpPr>
              <p:nvPr/>
            </p:nvSpPr>
            <p:spPr bwMode="auto">
              <a:xfrm>
                <a:off x="2322" y="16375"/>
                <a:ext cx="916" cy="831"/>
              </a:xfrm>
              <a:custGeom>
                <a:avLst/>
                <a:gdLst>
                  <a:gd name="T0" fmla="*/ 761 w 916"/>
                  <a:gd name="T1" fmla="*/ 254 h 831"/>
                  <a:gd name="T2" fmla="*/ 802 w 916"/>
                  <a:gd name="T3" fmla="*/ 300 h 831"/>
                  <a:gd name="T4" fmla="*/ 829 w 916"/>
                  <a:gd name="T5" fmla="*/ 353 h 831"/>
                  <a:gd name="T6" fmla="*/ 840 w 916"/>
                  <a:gd name="T7" fmla="*/ 410 h 831"/>
                  <a:gd name="T8" fmla="*/ 840 w 916"/>
                  <a:gd name="T9" fmla="*/ 470 h 831"/>
                  <a:gd name="T10" fmla="*/ 833 w 916"/>
                  <a:gd name="T11" fmla="*/ 520 h 831"/>
                  <a:gd name="T12" fmla="*/ 818 w 916"/>
                  <a:gd name="T13" fmla="*/ 562 h 831"/>
                  <a:gd name="T14" fmla="*/ 791 w 916"/>
                  <a:gd name="T15" fmla="*/ 603 h 831"/>
                  <a:gd name="T16" fmla="*/ 764 w 916"/>
                  <a:gd name="T17" fmla="*/ 637 h 831"/>
                  <a:gd name="T18" fmla="*/ 730 w 916"/>
                  <a:gd name="T19" fmla="*/ 675 h 831"/>
                  <a:gd name="T20" fmla="*/ 696 w 916"/>
                  <a:gd name="T21" fmla="*/ 706 h 831"/>
                  <a:gd name="T22" fmla="*/ 662 w 916"/>
                  <a:gd name="T23" fmla="*/ 740 h 831"/>
                  <a:gd name="T24" fmla="*/ 627 w 916"/>
                  <a:gd name="T25" fmla="*/ 774 h 831"/>
                  <a:gd name="T26" fmla="*/ 620 w 916"/>
                  <a:gd name="T27" fmla="*/ 786 h 831"/>
                  <a:gd name="T28" fmla="*/ 620 w 916"/>
                  <a:gd name="T29" fmla="*/ 797 h 831"/>
                  <a:gd name="T30" fmla="*/ 620 w 916"/>
                  <a:gd name="T31" fmla="*/ 808 h 831"/>
                  <a:gd name="T32" fmla="*/ 627 w 916"/>
                  <a:gd name="T33" fmla="*/ 820 h 831"/>
                  <a:gd name="T34" fmla="*/ 639 w 916"/>
                  <a:gd name="T35" fmla="*/ 827 h 831"/>
                  <a:gd name="T36" fmla="*/ 654 w 916"/>
                  <a:gd name="T37" fmla="*/ 831 h 831"/>
                  <a:gd name="T38" fmla="*/ 666 w 916"/>
                  <a:gd name="T39" fmla="*/ 827 h 831"/>
                  <a:gd name="T40" fmla="*/ 677 w 916"/>
                  <a:gd name="T41" fmla="*/ 820 h 831"/>
                  <a:gd name="T42" fmla="*/ 753 w 916"/>
                  <a:gd name="T43" fmla="*/ 770 h 831"/>
                  <a:gd name="T44" fmla="*/ 818 w 916"/>
                  <a:gd name="T45" fmla="*/ 706 h 831"/>
                  <a:gd name="T46" fmla="*/ 867 w 916"/>
                  <a:gd name="T47" fmla="*/ 634 h 831"/>
                  <a:gd name="T48" fmla="*/ 901 w 916"/>
                  <a:gd name="T49" fmla="*/ 550 h 831"/>
                  <a:gd name="T50" fmla="*/ 916 w 916"/>
                  <a:gd name="T51" fmla="*/ 467 h 831"/>
                  <a:gd name="T52" fmla="*/ 909 w 916"/>
                  <a:gd name="T53" fmla="*/ 379 h 831"/>
                  <a:gd name="T54" fmla="*/ 878 w 916"/>
                  <a:gd name="T55" fmla="*/ 300 h 831"/>
                  <a:gd name="T56" fmla="*/ 818 w 916"/>
                  <a:gd name="T57" fmla="*/ 227 h 831"/>
                  <a:gd name="T58" fmla="*/ 772 w 916"/>
                  <a:gd name="T59" fmla="*/ 189 h 831"/>
                  <a:gd name="T60" fmla="*/ 719 w 916"/>
                  <a:gd name="T61" fmla="*/ 159 h 831"/>
                  <a:gd name="T62" fmla="*/ 662 w 916"/>
                  <a:gd name="T63" fmla="*/ 129 h 831"/>
                  <a:gd name="T64" fmla="*/ 597 w 916"/>
                  <a:gd name="T65" fmla="*/ 102 h 831"/>
                  <a:gd name="T66" fmla="*/ 532 w 916"/>
                  <a:gd name="T67" fmla="*/ 75 h 831"/>
                  <a:gd name="T68" fmla="*/ 468 w 916"/>
                  <a:gd name="T69" fmla="*/ 56 h 831"/>
                  <a:gd name="T70" fmla="*/ 399 w 916"/>
                  <a:gd name="T71" fmla="*/ 41 h 831"/>
                  <a:gd name="T72" fmla="*/ 335 w 916"/>
                  <a:gd name="T73" fmla="*/ 26 h 831"/>
                  <a:gd name="T74" fmla="*/ 270 w 916"/>
                  <a:gd name="T75" fmla="*/ 15 h 831"/>
                  <a:gd name="T76" fmla="*/ 213 w 916"/>
                  <a:gd name="T77" fmla="*/ 7 h 831"/>
                  <a:gd name="T78" fmla="*/ 156 w 916"/>
                  <a:gd name="T79" fmla="*/ 0 h 831"/>
                  <a:gd name="T80" fmla="*/ 110 w 916"/>
                  <a:gd name="T81" fmla="*/ 0 h 831"/>
                  <a:gd name="T82" fmla="*/ 69 w 916"/>
                  <a:gd name="T83" fmla="*/ 0 h 831"/>
                  <a:gd name="T84" fmla="*/ 34 w 916"/>
                  <a:gd name="T85" fmla="*/ 0 h 831"/>
                  <a:gd name="T86" fmla="*/ 12 w 916"/>
                  <a:gd name="T87" fmla="*/ 7 h 831"/>
                  <a:gd name="T88" fmla="*/ 0 w 916"/>
                  <a:gd name="T89" fmla="*/ 15 h 831"/>
                  <a:gd name="T90" fmla="*/ 38 w 916"/>
                  <a:gd name="T91" fmla="*/ 22 h 831"/>
                  <a:gd name="T92" fmla="*/ 76 w 916"/>
                  <a:gd name="T93" fmla="*/ 26 h 831"/>
                  <a:gd name="T94" fmla="*/ 122 w 916"/>
                  <a:gd name="T95" fmla="*/ 34 h 831"/>
                  <a:gd name="T96" fmla="*/ 167 w 916"/>
                  <a:gd name="T97" fmla="*/ 41 h 831"/>
                  <a:gd name="T98" fmla="*/ 213 w 916"/>
                  <a:gd name="T99" fmla="*/ 53 h 831"/>
                  <a:gd name="T100" fmla="*/ 266 w 916"/>
                  <a:gd name="T101" fmla="*/ 60 h 831"/>
                  <a:gd name="T102" fmla="*/ 316 w 916"/>
                  <a:gd name="T103" fmla="*/ 72 h 831"/>
                  <a:gd name="T104" fmla="*/ 369 w 916"/>
                  <a:gd name="T105" fmla="*/ 83 h 831"/>
                  <a:gd name="T106" fmla="*/ 418 w 916"/>
                  <a:gd name="T107" fmla="*/ 98 h 831"/>
                  <a:gd name="T108" fmla="*/ 472 w 916"/>
                  <a:gd name="T109" fmla="*/ 113 h 831"/>
                  <a:gd name="T110" fmla="*/ 525 w 916"/>
                  <a:gd name="T111" fmla="*/ 129 h 831"/>
                  <a:gd name="T112" fmla="*/ 574 w 916"/>
                  <a:gd name="T113" fmla="*/ 148 h 831"/>
                  <a:gd name="T114" fmla="*/ 624 w 916"/>
                  <a:gd name="T115" fmla="*/ 170 h 831"/>
                  <a:gd name="T116" fmla="*/ 673 w 916"/>
                  <a:gd name="T117" fmla="*/ 197 h 831"/>
                  <a:gd name="T118" fmla="*/ 719 w 916"/>
                  <a:gd name="T119" fmla="*/ 224 h 831"/>
                  <a:gd name="T120" fmla="*/ 761 w 916"/>
                  <a:gd name="T121" fmla="*/ 254 h 8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6"/>
                  <a:gd name="T184" fmla="*/ 0 h 831"/>
                  <a:gd name="T185" fmla="*/ 916 w 916"/>
                  <a:gd name="T186" fmla="*/ 831 h 8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6" h="831">
                    <a:moveTo>
                      <a:pt x="761" y="254"/>
                    </a:moveTo>
                    <a:lnTo>
                      <a:pt x="802" y="300"/>
                    </a:lnTo>
                    <a:lnTo>
                      <a:pt x="829" y="353"/>
                    </a:lnTo>
                    <a:lnTo>
                      <a:pt x="840" y="410"/>
                    </a:lnTo>
                    <a:lnTo>
                      <a:pt x="840" y="470"/>
                    </a:lnTo>
                    <a:lnTo>
                      <a:pt x="833" y="520"/>
                    </a:lnTo>
                    <a:lnTo>
                      <a:pt x="818" y="562"/>
                    </a:lnTo>
                    <a:lnTo>
                      <a:pt x="791" y="603"/>
                    </a:lnTo>
                    <a:lnTo>
                      <a:pt x="764" y="637"/>
                    </a:lnTo>
                    <a:lnTo>
                      <a:pt x="730" y="675"/>
                    </a:lnTo>
                    <a:lnTo>
                      <a:pt x="696" y="706"/>
                    </a:lnTo>
                    <a:lnTo>
                      <a:pt x="662" y="740"/>
                    </a:lnTo>
                    <a:lnTo>
                      <a:pt x="627" y="774"/>
                    </a:lnTo>
                    <a:lnTo>
                      <a:pt x="620" y="786"/>
                    </a:lnTo>
                    <a:lnTo>
                      <a:pt x="620" y="797"/>
                    </a:lnTo>
                    <a:lnTo>
                      <a:pt x="620" y="808"/>
                    </a:lnTo>
                    <a:lnTo>
                      <a:pt x="627" y="820"/>
                    </a:lnTo>
                    <a:lnTo>
                      <a:pt x="639" y="827"/>
                    </a:lnTo>
                    <a:lnTo>
                      <a:pt x="654" y="831"/>
                    </a:lnTo>
                    <a:lnTo>
                      <a:pt x="666" y="827"/>
                    </a:lnTo>
                    <a:lnTo>
                      <a:pt x="677" y="820"/>
                    </a:lnTo>
                    <a:lnTo>
                      <a:pt x="753" y="770"/>
                    </a:lnTo>
                    <a:lnTo>
                      <a:pt x="818" y="706"/>
                    </a:lnTo>
                    <a:lnTo>
                      <a:pt x="867" y="634"/>
                    </a:lnTo>
                    <a:lnTo>
                      <a:pt x="901" y="550"/>
                    </a:lnTo>
                    <a:lnTo>
                      <a:pt x="916" y="467"/>
                    </a:lnTo>
                    <a:lnTo>
                      <a:pt x="909" y="379"/>
                    </a:lnTo>
                    <a:lnTo>
                      <a:pt x="878" y="300"/>
                    </a:lnTo>
                    <a:lnTo>
                      <a:pt x="818" y="227"/>
                    </a:lnTo>
                    <a:lnTo>
                      <a:pt x="772" y="189"/>
                    </a:lnTo>
                    <a:lnTo>
                      <a:pt x="719" y="159"/>
                    </a:lnTo>
                    <a:lnTo>
                      <a:pt x="662" y="129"/>
                    </a:lnTo>
                    <a:lnTo>
                      <a:pt x="597" y="102"/>
                    </a:lnTo>
                    <a:lnTo>
                      <a:pt x="532" y="75"/>
                    </a:lnTo>
                    <a:lnTo>
                      <a:pt x="468" y="56"/>
                    </a:lnTo>
                    <a:lnTo>
                      <a:pt x="399" y="41"/>
                    </a:lnTo>
                    <a:lnTo>
                      <a:pt x="335" y="26"/>
                    </a:lnTo>
                    <a:lnTo>
                      <a:pt x="270" y="15"/>
                    </a:lnTo>
                    <a:lnTo>
                      <a:pt x="213" y="7"/>
                    </a:lnTo>
                    <a:lnTo>
                      <a:pt x="156" y="0"/>
                    </a:lnTo>
                    <a:lnTo>
                      <a:pt x="110" y="0"/>
                    </a:lnTo>
                    <a:lnTo>
                      <a:pt x="69" y="0"/>
                    </a:lnTo>
                    <a:lnTo>
                      <a:pt x="34" y="0"/>
                    </a:lnTo>
                    <a:lnTo>
                      <a:pt x="12" y="7"/>
                    </a:lnTo>
                    <a:lnTo>
                      <a:pt x="0" y="15"/>
                    </a:lnTo>
                    <a:lnTo>
                      <a:pt x="38" y="22"/>
                    </a:lnTo>
                    <a:lnTo>
                      <a:pt x="76" y="26"/>
                    </a:lnTo>
                    <a:lnTo>
                      <a:pt x="122" y="34"/>
                    </a:lnTo>
                    <a:lnTo>
                      <a:pt x="167" y="41"/>
                    </a:lnTo>
                    <a:lnTo>
                      <a:pt x="213" y="53"/>
                    </a:lnTo>
                    <a:lnTo>
                      <a:pt x="266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8" y="98"/>
                    </a:lnTo>
                    <a:lnTo>
                      <a:pt x="472" y="113"/>
                    </a:lnTo>
                    <a:lnTo>
                      <a:pt x="525" y="129"/>
                    </a:lnTo>
                    <a:lnTo>
                      <a:pt x="574" y="148"/>
                    </a:lnTo>
                    <a:lnTo>
                      <a:pt x="624" y="170"/>
                    </a:lnTo>
                    <a:lnTo>
                      <a:pt x="673" y="197"/>
                    </a:lnTo>
                    <a:lnTo>
                      <a:pt x="719" y="224"/>
                    </a:lnTo>
                    <a:lnTo>
                      <a:pt x="761" y="25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7" name="Freeform 1294"/>
              <p:cNvSpPr>
                <a:spLocks noChangeAspect="1"/>
              </p:cNvSpPr>
              <p:nvPr/>
            </p:nvSpPr>
            <p:spPr bwMode="auto">
              <a:xfrm>
                <a:off x="455" y="16758"/>
                <a:ext cx="373" cy="786"/>
              </a:xfrm>
              <a:custGeom>
                <a:avLst/>
                <a:gdLst>
                  <a:gd name="T0" fmla="*/ 0 w 373"/>
                  <a:gd name="T1" fmla="*/ 429 h 786"/>
                  <a:gd name="T2" fmla="*/ 0 w 373"/>
                  <a:gd name="T3" fmla="*/ 494 h 786"/>
                  <a:gd name="T4" fmla="*/ 16 w 373"/>
                  <a:gd name="T5" fmla="*/ 554 h 786"/>
                  <a:gd name="T6" fmla="*/ 42 w 373"/>
                  <a:gd name="T7" fmla="*/ 611 h 786"/>
                  <a:gd name="T8" fmla="*/ 80 w 373"/>
                  <a:gd name="T9" fmla="*/ 661 h 786"/>
                  <a:gd name="T10" fmla="*/ 126 w 373"/>
                  <a:gd name="T11" fmla="*/ 703 h 786"/>
                  <a:gd name="T12" fmla="*/ 179 w 373"/>
                  <a:gd name="T13" fmla="*/ 741 h 786"/>
                  <a:gd name="T14" fmla="*/ 240 w 373"/>
                  <a:gd name="T15" fmla="*/ 767 h 786"/>
                  <a:gd name="T16" fmla="*/ 301 w 373"/>
                  <a:gd name="T17" fmla="*/ 782 h 786"/>
                  <a:gd name="T18" fmla="*/ 320 w 373"/>
                  <a:gd name="T19" fmla="*/ 786 h 786"/>
                  <a:gd name="T20" fmla="*/ 339 w 373"/>
                  <a:gd name="T21" fmla="*/ 778 h 786"/>
                  <a:gd name="T22" fmla="*/ 354 w 373"/>
                  <a:gd name="T23" fmla="*/ 767 h 786"/>
                  <a:gd name="T24" fmla="*/ 361 w 373"/>
                  <a:gd name="T25" fmla="*/ 752 h 786"/>
                  <a:gd name="T26" fmla="*/ 361 w 373"/>
                  <a:gd name="T27" fmla="*/ 733 h 786"/>
                  <a:gd name="T28" fmla="*/ 358 w 373"/>
                  <a:gd name="T29" fmla="*/ 714 h 786"/>
                  <a:gd name="T30" fmla="*/ 346 w 373"/>
                  <a:gd name="T31" fmla="*/ 699 h 786"/>
                  <a:gd name="T32" fmla="*/ 327 w 373"/>
                  <a:gd name="T33" fmla="*/ 691 h 786"/>
                  <a:gd name="T34" fmla="*/ 266 w 373"/>
                  <a:gd name="T35" fmla="*/ 668 h 786"/>
                  <a:gd name="T36" fmla="*/ 209 w 373"/>
                  <a:gd name="T37" fmla="*/ 638 h 786"/>
                  <a:gd name="T38" fmla="*/ 164 w 373"/>
                  <a:gd name="T39" fmla="*/ 596 h 786"/>
                  <a:gd name="T40" fmla="*/ 130 w 373"/>
                  <a:gd name="T41" fmla="*/ 551 h 786"/>
                  <a:gd name="T42" fmla="*/ 107 w 373"/>
                  <a:gd name="T43" fmla="*/ 494 h 786"/>
                  <a:gd name="T44" fmla="*/ 95 w 373"/>
                  <a:gd name="T45" fmla="*/ 433 h 786"/>
                  <a:gd name="T46" fmla="*/ 95 w 373"/>
                  <a:gd name="T47" fmla="*/ 368 h 786"/>
                  <a:gd name="T48" fmla="*/ 114 w 373"/>
                  <a:gd name="T49" fmla="*/ 300 h 786"/>
                  <a:gd name="T50" fmla="*/ 137 w 373"/>
                  <a:gd name="T51" fmla="*/ 251 h 786"/>
                  <a:gd name="T52" fmla="*/ 168 w 373"/>
                  <a:gd name="T53" fmla="*/ 205 h 786"/>
                  <a:gd name="T54" fmla="*/ 202 w 373"/>
                  <a:gd name="T55" fmla="*/ 163 h 786"/>
                  <a:gd name="T56" fmla="*/ 240 w 373"/>
                  <a:gd name="T57" fmla="*/ 125 h 786"/>
                  <a:gd name="T58" fmla="*/ 274 w 373"/>
                  <a:gd name="T59" fmla="*/ 91 h 786"/>
                  <a:gd name="T60" fmla="*/ 312 w 373"/>
                  <a:gd name="T61" fmla="*/ 61 h 786"/>
                  <a:gd name="T62" fmla="*/ 346 w 373"/>
                  <a:gd name="T63" fmla="*/ 30 h 786"/>
                  <a:gd name="T64" fmla="*/ 373 w 373"/>
                  <a:gd name="T65" fmla="*/ 4 h 786"/>
                  <a:gd name="T66" fmla="*/ 346 w 373"/>
                  <a:gd name="T67" fmla="*/ 0 h 786"/>
                  <a:gd name="T68" fmla="*/ 304 w 373"/>
                  <a:gd name="T69" fmla="*/ 19 h 786"/>
                  <a:gd name="T70" fmla="*/ 247 w 373"/>
                  <a:gd name="T71" fmla="*/ 61 h 786"/>
                  <a:gd name="T72" fmla="*/ 183 w 373"/>
                  <a:gd name="T73" fmla="*/ 118 h 786"/>
                  <a:gd name="T74" fmla="*/ 122 w 373"/>
                  <a:gd name="T75" fmla="*/ 190 h 786"/>
                  <a:gd name="T76" fmla="*/ 65 w 373"/>
                  <a:gd name="T77" fmla="*/ 266 h 786"/>
                  <a:gd name="T78" fmla="*/ 23 w 373"/>
                  <a:gd name="T79" fmla="*/ 349 h 786"/>
                  <a:gd name="T80" fmla="*/ 0 w 373"/>
                  <a:gd name="T81" fmla="*/ 429 h 78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6"/>
                  <a:gd name="T125" fmla="*/ 373 w 373"/>
                  <a:gd name="T126" fmla="*/ 786 h 78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6">
                    <a:moveTo>
                      <a:pt x="0" y="429"/>
                    </a:moveTo>
                    <a:lnTo>
                      <a:pt x="0" y="494"/>
                    </a:lnTo>
                    <a:lnTo>
                      <a:pt x="16" y="554"/>
                    </a:lnTo>
                    <a:lnTo>
                      <a:pt x="42" y="611"/>
                    </a:lnTo>
                    <a:lnTo>
                      <a:pt x="80" y="661"/>
                    </a:lnTo>
                    <a:lnTo>
                      <a:pt x="126" y="703"/>
                    </a:lnTo>
                    <a:lnTo>
                      <a:pt x="179" y="741"/>
                    </a:lnTo>
                    <a:lnTo>
                      <a:pt x="240" y="767"/>
                    </a:lnTo>
                    <a:lnTo>
                      <a:pt x="301" y="782"/>
                    </a:lnTo>
                    <a:lnTo>
                      <a:pt x="320" y="786"/>
                    </a:lnTo>
                    <a:lnTo>
                      <a:pt x="339" y="778"/>
                    </a:lnTo>
                    <a:lnTo>
                      <a:pt x="354" y="767"/>
                    </a:lnTo>
                    <a:lnTo>
                      <a:pt x="361" y="752"/>
                    </a:lnTo>
                    <a:lnTo>
                      <a:pt x="361" y="733"/>
                    </a:lnTo>
                    <a:lnTo>
                      <a:pt x="358" y="714"/>
                    </a:lnTo>
                    <a:lnTo>
                      <a:pt x="346" y="699"/>
                    </a:lnTo>
                    <a:lnTo>
                      <a:pt x="327" y="691"/>
                    </a:lnTo>
                    <a:lnTo>
                      <a:pt x="266" y="668"/>
                    </a:lnTo>
                    <a:lnTo>
                      <a:pt x="209" y="638"/>
                    </a:lnTo>
                    <a:lnTo>
                      <a:pt x="164" y="596"/>
                    </a:lnTo>
                    <a:lnTo>
                      <a:pt x="130" y="551"/>
                    </a:lnTo>
                    <a:lnTo>
                      <a:pt x="107" y="494"/>
                    </a:lnTo>
                    <a:lnTo>
                      <a:pt x="95" y="433"/>
                    </a:lnTo>
                    <a:lnTo>
                      <a:pt x="95" y="368"/>
                    </a:lnTo>
                    <a:lnTo>
                      <a:pt x="114" y="300"/>
                    </a:lnTo>
                    <a:lnTo>
                      <a:pt x="137" y="251"/>
                    </a:lnTo>
                    <a:lnTo>
                      <a:pt x="168" y="205"/>
                    </a:lnTo>
                    <a:lnTo>
                      <a:pt x="202" y="163"/>
                    </a:lnTo>
                    <a:lnTo>
                      <a:pt x="240" y="125"/>
                    </a:lnTo>
                    <a:lnTo>
                      <a:pt x="274" y="91"/>
                    </a:lnTo>
                    <a:lnTo>
                      <a:pt x="312" y="61"/>
                    </a:lnTo>
                    <a:lnTo>
                      <a:pt x="346" y="30"/>
                    </a:lnTo>
                    <a:lnTo>
                      <a:pt x="373" y="4"/>
                    </a:lnTo>
                    <a:lnTo>
                      <a:pt x="346" y="0"/>
                    </a:lnTo>
                    <a:lnTo>
                      <a:pt x="304" y="19"/>
                    </a:lnTo>
                    <a:lnTo>
                      <a:pt x="247" y="61"/>
                    </a:lnTo>
                    <a:lnTo>
                      <a:pt x="183" y="118"/>
                    </a:lnTo>
                    <a:lnTo>
                      <a:pt x="122" y="190"/>
                    </a:lnTo>
                    <a:lnTo>
                      <a:pt x="65" y="266"/>
                    </a:lnTo>
                    <a:lnTo>
                      <a:pt x="23" y="349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8" name="Freeform 1295"/>
              <p:cNvSpPr>
                <a:spLocks noChangeAspect="1"/>
              </p:cNvSpPr>
              <p:nvPr/>
            </p:nvSpPr>
            <p:spPr bwMode="auto">
              <a:xfrm>
                <a:off x="3079" y="16318"/>
                <a:ext cx="798" cy="1025"/>
              </a:xfrm>
              <a:custGeom>
                <a:avLst/>
                <a:gdLst>
                  <a:gd name="T0" fmla="*/ 673 w 798"/>
                  <a:gd name="T1" fmla="*/ 410 h 1025"/>
                  <a:gd name="T2" fmla="*/ 711 w 798"/>
                  <a:gd name="T3" fmla="*/ 474 h 1025"/>
                  <a:gd name="T4" fmla="*/ 730 w 798"/>
                  <a:gd name="T5" fmla="*/ 543 h 1025"/>
                  <a:gd name="T6" fmla="*/ 718 w 798"/>
                  <a:gd name="T7" fmla="*/ 619 h 1025"/>
                  <a:gd name="T8" fmla="*/ 677 w 798"/>
                  <a:gd name="T9" fmla="*/ 691 h 1025"/>
                  <a:gd name="T10" fmla="*/ 612 w 798"/>
                  <a:gd name="T11" fmla="*/ 755 h 1025"/>
                  <a:gd name="T12" fmla="*/ 540 w 798"/>
                  <a:gd name="T13" fmla="*/ 812 h 1025"/>
                  <a:gd name="T14" fmla="*/ 464 w 798"/>
                  <a:gd name="T15" fmla="*/ 873 h 1025"/>
                  <a:gd name="T16" fmla="*/ 418 w 798"/>
                  <a:gd name="T17" fmla="*/ 919 h 1025"/>
                  <a:gd name="T18" fmla="*/ 403 w 798"/>
                  <a:gd name="T19" fmla="*/ 949 h 1025"/>
                  <a:gd name="T20" fmla="*/ 391 w 798"/>
                  <a:gd name="T21" fmla="*/ 979 h 1025"/>
                  <a:gd name="T22" fmla="*/ 395 w 798"/>
                  <a:gd name="T23" fmla="*/ 1010 h 1025"/>
                  <a:gd name="T24" fmla="*/ 422 w 798"/>
                  <a:gd name="T25" fmla="*/ 1025 h 1025"/>
                  <a:gd name="T26" fmla="*/ 452 w 798"/>
                  <a:gd name="T27" fmla="*/ 1021 h 1025"/>
                  <a:gd name="T28" fmla="*/ 502 w 798"/>
                  <a:gd name="T29" fmla="*/ 968 h 1025"/>
                  <a:gd name="T30" fmla="*/ 585 w 798"/>
                  <a:gd name="T31" fmla="*/ 888 h 1025"/>
                  <a:gd name="T32" fmla="*/ 673 w 798"/>
                  <a:gd name="T33" fmla="*/ 812 h 1025"/>
                  <a:gd name="T34" fmla="*/ 749 w 798"/>
                  <a:gd name="T35" fmla="*/ 725 h 1025"/>
                  <a:gd name="T36" fmla="*/ 794 w 798"/>
                  <a:gd name="T37" fmla="*/ 619 h 1025"/>
                  <a:gd name="T38" fmla="*/ 787 w 798"/>
                  <a:gd name="T39" fmla="*/ 505 h 1025"/>
                  <a:gd name="T40" fmla="*/ 737 w 798"/>
                  <a:gd name="T41" fmla="*/ 398 h 1025"/>
                  <a:gd name="T42" fmla="*/ 654 w 798"/>
                  <a:gd name="T43" fmla="*/ 311 h 1025"/>
                  <a:gd name="T44" fmla="*/ 574 w 798"/>
                  <a:gd name="T45" fmla="*/ 246 h 1025"/>
                  <a:gd name="T46" fmla="*/ 494 w 798"/>
                  <a:gd name="T47" fmla="*/ 197 h 1025"/>
                  <a:gd name="T48" fmla="*/ 410 w 798"/>
                  <a:gd name="T49" fmla="*/ 144 h 1025"/>
                  <a:gd name="T50" fmla="*/ 319 w 798"/>
                  <a:gd name="T51" fmla="*/ 94 h 1025"/>
                  <a:gd name="T52" fmla="*/ 235 w 798"/>
                  <a:gd name="T53" fmla="*/ 53 h 1025"/>
                  <a:gd name="T54" fmla="*/ 152 w 798"/>
                  <a:gd name="T55" fmla="*/ 22 h 1025"/>
                  <a:gd name="T56" fmla="*/ 80 w 798"/>
                  <a:gd name="T57" fmla="*/ 3 h 1025"/>
                  <a:gd name="T58" fmla="*/ 23 w 798"/>
                  <a:gd name="T59" fmla="*/ 3 h 1025"/>
                  <a:gd name="T60" fmla="*/ 26 w 798"/>
                  <a:gd name="T61" fmla="*/ 19 h 1025"/>
                  <a:gd name="T62" fmla="*/ 91 w 798"/>
                  <a:gd name="T63" fmla="*/ 45 h 1025"/>
                  <a:gd name="T64" fmla="*/ 167 w 798"/>
                  <a:gd name="T65" fmla="*/ 79 h 1025"/>
                  <a:gd name="T66" fmla="*/ 255 w 798"/>
                  <a:gd name="T67" fmla="*/ 121 h 1025"/>
                  <a:gd name="T68" fmla="*/ 346 w 798"/>
                  <a:gd name="T69" fmla="*/ 170 h 1025"/>
                  <a:gd name="T70" fmla="*/ 437 w 798"/>
                  <a:gd name="T71" fmla="*/ 227 h 1025"/>
                  <a:gd name="T72" fmla="*/ 528 w 798"/>
                  <a:gd name="T73" fmla="*/ 288 h 1025"/>
                  <a:gd name="T74" fmla="*/ 608 w 798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8"/>
                  <a:gd name="T115" fmla="*/ 0 h 1025"/>
                  <a:gd name="T116" fmla="*/ 798 w 798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8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6" y="440"/>
                    </a:lnTo>
                    <a:lnTo>
                      <a:pt x="711" y="474"/>
                    </a:lnTo>
                    <a:lnTo>
                      <a:pt x="726" y="508"/>
                    </a:lnTo>
                    <a:lnTo>
                      <a:pt x="730" y="543"/>
                    </a:lnTo>
                    <a:lnTo>
                      <a:pt x="730" y="581"/>
                    </a:lnTo>
                    <a:lnTo>
                      <a:pt x="718" y="619"/>
                    </a:lnTo>
                    <a:lnTo>
                      <a:pt x="703" y="653"/>
                    </a:lnTo>
                    <a:lnTo>
                      <a:pt x="677" y="691"/>
                    </a:lnTo>
                    <a:lnTo>
                      <a:pt x="646" y="725"/>
                    </a:lnTo>
                    <a:lnTo>
                      <a:pt x="612" y="755"/>
                    </a:lnTo>
                    <a:lnTo>
                      <a:pt x="574" y="786"/>
                    </a:lnTo>
                    <a:lnTo>
                      <a:pt x="540" y="812"/>
                    </a:lnTo>
                    <a:lnTo>
                      <a:pt x="502" y="843"/>
                    </a:lnTo>
                    <a:lnTo>
                      <a:pt x="464" y="873"/>
                    </a:lnTo>
                    <a:lnTo>
                      <a:pt x="429" y="907"/>
                    </a:lnTo>
                    <a:lnTo>
                      <a:pt x="418" y="919"/>
                    </a:lnTo>
                    <a:lnTo>
                      <a:pt x="410" y="934"/>
                    </a:lnTo>
                    <a:lnTo>
                      <a:pt x="403" y="949"/>
                    </a:lnTo>
                    <a:lnTo>
                      <a:pt x="395" y="964"/>
                    </a:lnTo>
                    <a:lnTo>
                      <a:pt x="391" y="979"/>
                    </a:lnTo>
                    <a:lnTo>
                      <a:pt x="391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52" y="1021"/>
                    </a:lnTo>
                    <a:lnTo>
                      <a:pt x="464" y="1010"/>
                    </a:lnTo>
                    <a:lnTo>
                      <a:pt x="502" y="968"/>
                    </a:lnTo>
                    <a:lnTo>
                      <a:pt x="543" y="926"/>
                    </a:lnTo>
                    <a:lnTo>
                      <a:pt x="585" y="888"/>
                    </a:lnTo>
                    <a:lnTo>
                      <a:pt x="631" y="850"/>
                    </a:lnTo>
                    <a:lnTo>
                      <a:pt x="673" y="812"/>
                    </a:lnTo>
                    <a:lnTo>
                      <a:pt x="711" y="770"/>
                    </a:lnTo>
                    <a:lnTo>
                      <a:pt x="749" y="725"/>
                    </a:lnTo>
                    <a:lnTo>
                      <a:pt x="775" y="675"/>
                    </a:lnTo>
                    <a:lnTo>
                      <a:pt x="794" y="619"/>
                    </a:lnTo>
                    <a:lnTo>
                      <a:pt x="798" y="562"/>
                    </a:lnTo>
                    <a:lnTo>
                      <a:pt x="787" y="505"/>
                    </a:lnTo>
                    <a:lnTo>
                      <a:pt x="768" y="451"/>
                    </a:lnTo>
                    <a:lnTo>
                      <a:pt x="737" y="398"/>
                    </a:lnTo>
                    <a:lnTo>
                      <a:pt x="699" y="353"/>
                    </a:lnTo>
                    <a:lnTo>
                      <a:pt x="654" y="311"/>
                    </a:lnTo>
                    <a:lnTo>
                      <a:pt x="608" y="273"/>
                    </a:lnTo>
                    <a:lnTo>
                      <a:pt x="574" y="246"/>
                    </a:lnTo>
                    <a:lnTo>
                      <a:pt x="536" y="224"/>
                    </a:lnTo>
                    <a:lnTo>
                      <a:pt x="494" y="197"/>
                    </a:lnTo>
                    <a:lnTo>
                      <a:pt x="452" y="170"/>
                    </a:lnTo>
                    <a:lnTo>
                      <a:pt x="410" y="144"/>
                    </a:lnTo>
                    <a:lnTo>
                      <a:pt x="365" y="117"/>
                    </a:lnTo>
                    <a:lnTo>
                      <a:pt x="319" y="94"/>
                    </a:lnTo>
                    <a:lnTo>
                      <a:pt x="277" y="72"/>
                    </a:lnTo>
                    <a:lnTo>
                      <a:pt x="235" y="53"/>
                    </a:lnTo>
                    <a:lnTo>
                      <a:pt x="194" y="34"/>
                    </a:lnTo>
                    <a:lnTo>
                      <a:pt x="152" y="22"/>
                    </a:lnTo>
                    <a:lnTo>
                      <a:pt x="114" y="11"/>
                    </a:lnTo>
                    <a:lnTo>
                      <a:pt x="80" y="3"/>
                    </a:lnTo>
                    <a:lnTo>
                      <a:pt x="49" y="0"/>
                    </a:lnTo>
                    <a:lnTo>
                      <a:pt x="23" y="3"/>
                    </a:lnTo>
                    <a:lnTo>
                      <a:pt x="0" y="11"/>
                    </a:lnTo>
                    <a:lnTo>
                      <a:pt x="26" y="19"/>
                    </a:lnTo>
                    <a:lnTo>
                      <a:pt x="57" y="30"/>
                    </a:lnTo>
                    <a:lnTo>
                      <a:pt x="91" y="45"/>
                    </a:lnTo>
                    <a:lnTo>
                      <a:pt x="125" y="60"/>
                    </a:lnTo>
                    <a:lnTo>
                      <a:pt x="167" y="79"/>
                    </a:lnTo>
                    <a:lnTo>
                      <a:pt x="209" y="98"/>
                    </a:lnTo>
                    <a:lnTo>
                      <a:pt x="255" y="121"/>
                    </a:lnTo>
                    <a:lnTo>
                      <a:pt x="300" y="144"/>
                    </a:lnTo>
                    <a:lnTo>
                      <a:pt x="346" y="170"/>
                    </a:lnTo>
                    <a:lnTo>
                      <a:pt x="391" y="197"/>
                    </a:lnTo>
                    <a:lnTo>
                      <a:pt x="437" y="227"/>
                    </a:lnTo>
                    <a:lnTo>
                      <a:pt x="483" y="258"/>
                    </a:lnTo>
                    <a:lnTo>
                      <a:pt x="528" y="288"/>
                    </a:lnTo>
                    <a:lnTo>
                      <a:pt x="570" y="319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9" name="Freeform 1296"/>
              <p:cNvSpPr>
                <a:spLocks noChangeAspect="1"/>
              </p:cNvSpPr>
              <p:nvPr/>
            </p:nvSpPr>
            <p:spPr bwMode="auto">
              <a:xfrm>
                <a:off x="2197" y="17517"/>
                <a:ext cx="270" cy="619"/>
              </a:xfrm>
              <a:custGeom>
                <a:avLst/>
                <a:gdLst>
                  <a:gd name="T0" fmla="*/ 102 w 270"/>
                  <a:gd name="T1" fmla="*/ 46 h 619"/>
                  <a:gd name="T2" fmla="*/ 95 w 270"/>
                  <a:gd name="T3" fmla="*/ 27 h 619"/>
                  <a:gd name="T4" fmla="*/ 83 w 270"/>
                  <a:gd name="T5" fmla="*/ 12 h 619"/>
                  <a:gd name="T6" fmla="*/ 64 w 270"/>
                  <a:gd name="T7" fmla="*/ 4 h 619"/>
                  <a:gd name="T8" fmla="*/ 45 w 270"/>
                  <a:gd name="T9" fmla="*/ 0 h 619"/>
                  <a:gd name="T10" fmla="*/ 26 w 270"/>
                  <a:gd name="T11" fmla="*/ 8 h 619"/>
                  <a:gd name="T12" fmla="*/ 11 w 270"/>
                  <a:gd name="T13" fmla="*/ 19 h 619"/>
                  <a:gd name="T14" fmla="*/ 0 w 270"/>
                  <a:gd name="T15" fmla="*/ 38 h 619"/>
                  <a:gd name="T16" fmla="*/ 0 w 270"/>
                  <a:gd name="T17" fmla="*/ 57 h 619"/>
                  <a:gd name="T18" fmla="*/ 19 w 270"/>
                  <a:gd name="T19" fmla="*/ 141 h 619"/>
                  <a:gd name="T20" fmla="*/ 49 w 270"/>
                  <a:gd name="T21" fmla="*/ 236 h 619"/>
                  <a:gd name="T22" fmla="*/ 87 w 270"/>
                  <a:gd name="T23" fmla="*/ 331 h 619"/>
                  <a:gd name="T24" fmla="*/ 133 w 270"/>
                  <a:gd name="T25" fmla="*/ 422 h 619"/>
                  <a:gd name="T26" fmla="*/ 178 w 270"/>
                  <a:gd name="T27" fmla="*/ 502 h 619"/>
                  <a:gd name="T28" fmla="*/ 220 w 270"/>
                  <a:gd name="T29" fmla="*/ 566 h 619"/>
                  <a:gd name="T30" fmla="*/ 251 w 270"/>
                  <a:gd name="T31" fmla="*/ 608 h 619"/>
                  <a:gd name="T32" fmla="*/ 270 w 270"/>
                  <a:gd name="T33" fmla="*/ 619 h 619"/>
                  <a:gd name="T34" fmla="*/ 262 w 270"/>
                  <a:gd name="T35" fmla="*/ 578 h 619"/>
                  <a:gd name="T36" fmla="*/ 243 w 270"/>
                  <a:gd name="T37" fmla="*/ 525 h 619"/>
                  <a:gd name="T38" fmla="*/ 220 w 270"/>
                  <a:gd name="T39" fmla="*/ 456 h 619"/>
                  <a:gd name="T40" fmla="*/ 194 w 270"/>
                  <a:gd name="T41" fmla="*/ 376 h 619"/>
                  <a:gd name="T42" fmla="*/ 167 w 270"/>
                  <a:gd name="T43" fmla="*/ 293 h 619"/>
                  <a:gd name="T44" fmla="*/ 140 w 270"/>
                  <a:gd name="T45" fmla="*/ 209 h 619"/>
                  <a:gd name="T46" fmla="*/ 118 w 270"/>
                  <a:gd name="T47" fmla="*/ 126 h 619"/>
                  <a:gd name="T48" fmla="*/ 102 w 270"/>
                  <a:gd name="T49" fmla="*/ 46 h 6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619"/>
                  <a:gd name="T77" fmla="*/ 270 w 270"/>
                  <a:gd name="T78" fmla="*/ 619 h 6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619">
                    <a:moveTo>
                      <a:pt x="102" y="46"/>
                    </a:moveTo>
                    <a:lnTo>
                      <a:pt x="95" y="27"/>
                    </a:lnTo>
                    <a:lnTo>
                      <a:pt x="83" y="12"/>
                    </a:lnTo>
                    <a:lnTo>
                      <a:pt x="64" y="4"/>
                    </a:lnTo>
                    <a:lnTo>
                      <a:pt x="45" y="0"/>
                    </a:lnTo>
                    <a:lnTo>
                      <a:pt x="26" y="8"/>
                    </a:lnTo>
                    <a:lnTo>
                      <a:pt x="11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41"/>
                    </a:lnTo>
                    <a:lnTo>
                      <a:pt x="49" y="236"/>
                    </a:lnTo>
                    <a:lnTo>
                      <a:pt x="87" y="331"/>
                    </a:lnTo>
                    <a:lnTo>
                      <a:pt x="133" y="422"/>
                    </a:lnTo>
                    <a:lnTo>
                      <a:pt x="178" y="502"/>
                    </a:lnTo>
                    <a:lnTo>
                      <a:pt x="220" y="566"/>
                    </a:lnTo>
                    <a:lnTo>
                      <a:pt x="251" y="608"/>
                    </a:lnTo>
                    <a:lnTo>
                      <a:pt x="270" y="619"/>
                    </a:lnTo>
                    <a:lnTo>
                      <a:pt x="262" y="578"/>
                    </a:lnTo>
                    <a:lnTo>
                      <a:pt x="243" y="525"/>
                    </a:lnTo>
                    <a:lnTo>
                      <a:pt x="220" y="456"/>
                    </a:lnTo>
                    <a:lnTo>
                      <a:pt x="194" y="376"/>
                    </a:lnTo>
                    <a:lnTo>
                      <a:pt x="167" y="293"/>
                    </a:lnTo>
                    <a:lnTo>
                      <a:pt x="140" y="209"/>
                    </a:lnTo>
                    <a:lnTo>
                      <a:pt x="118" y="126"/>
                    </a:lnTo>
                    <a:lnTo>
                      <a:pt x="102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0" name="Freeform 1297"/>
              <p:cNvSpPr>
                <a:spLocks noChangeAspect="1"/>
              </p:cNvSpPr>
              <p:nvPr/>
            </p:nvSpPr>
            <p:spPr bwMode="auto">
              <a:xfrm>
                <a:off x="2079" y="17187"/>
                <a:ext cx="140" cy="312"/>
              </a:xfrm>
              <a:custGeom>
                <a:avLst/>
                <a:gdLst>
                  <a:gd name="T0" fmla="*/ 72 w 140"/>
                  <a:gd name="T1" fmla="*/ 34 h 312"/>
                  <a:gd name="T2" fmla="*/ 68 w 140"/>
                  <a:gd name="T3" fmla="*/ 19 h 312"/>
                  <a:gd name="T4" fmla="*/ 57 w 140"/>
                  <a:gd name="T5" fmla="*/ 8 h 312"/>
                  <a:gd name="T6" fmla="*/ 45 w 140"/>
                  <a:gd name="T7" fmla="*/ 0 h 312"/>
                  <a:gd name="T8" fmla="*/ 30 w 140"/>
                  <a:gd name="T9" fmla="*/ 0 h 312"/>
                  <a:gd name="T10" fmla="*/ 19 w 140"/>
                  <a:gd name="T11" fmla="*/ 4 h 312"/>
                  <a:gd name="T12" fmla="*/ 7 w 140"/>
                  <a:gd name="T13" fmla="*/ 12 h 312"/>
                  <a:gd name="T14" fmla="*/ 0 w 140"/>
                  <a:gd name="T15" fmla="*/ 23 h 312"/>
                  <a:gd name="T16" fmla="*/ 0 w 140"/>
                  <a:gd name="T17" fmla="*/ 38 h 312"/>
                  <a:gd name="T18" fmla="*/ 0 w 140"/>
                  <a:gd name="T19" fmla="*/ 80 h 312"/>
                  <a:gd name="T20" fmla="*/ 11 w 140"/>
                  <a:gd name="T21" fmla="*/ 125 h 312"/>
                  <a:gd name="T22" fmla="*/ 26 w 140"/>
                  <a:gd name="T23" fmla="*/ 171 h 312"/>
                  <a:gd name="T24" fmla="*/ 45 w 140"/>
                  <a:gd name="T25" fmla="*/ 217 h 312"/>
                  <a:gd name="T26" fmla="*/ 68 w 140"/>
                  <a:gd name="T27" fmla="*/ 258 h 312"/>
                  <a:gd name="T28" fmla="*/ 91 w 140"/>
                  <a:gd name="T29" fmla="*/ 289 h 312"/>
                  <a:gd name="T30" fmla="*/ 118 w 140"/>
                  <a:gd name="T31" fmla="*/ 308 h 312"/>
                  <a:gd name="T32" fmla="*/ 137 w 140"/>
                  <a:gd name="T33" fmla="*/ 312 h 312"/>
                  <a:gd name="T34" fmla="*/ 140 w 140"/>
                  <a:gd name="T35" fmla="*/ 251 h 312"/>
                  <a:gd name="T36" fmla="*/ 121 w 140"/>
                  <a:gd name="T37" fmla="*/ 179 h 312"/>
                  <a:gd name="T38" fmla="*/ 99 w 140"/>
                  <a:gd name="T39" fmla="*/ 106 h 312"/>
                  <a:gd name="T40" fmla="*/ 72 w 140"/>
                  <a:gd name="T41" fmla="*/ 34 h 3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312"/>
                  <a:gd name="T65" fmla="*/ 140 w 140"/>
                  <a:gd name="T66" fmla="*/ 312 h 31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312">
                    <a:moveTo>
                      <a:pt x="72" y="34"/>
                    </a:moveTo>
                    <a:lnTo>
                      <a:pt x="68" y="19"/>
                    </a:lnTo>
                    <a:lnTo>
                      <a:pt x="57" y="8"/>
                    </a:lnTo>
                    <a:lnTo>
                      <a:pt x="45" y="0"/>
                    </a:lnTo>
                    <a:lnTo>
                      <a:pt x="30" y="0"/>
                    </a:lnTo>
                    <a:lnTo>
                      <a:pt x="19" y="4"/>
                    </a:lnTo>
                    <a:lnTo>
                      <a:pt x="7" y="12"/>
                    </a:lnTo>
                    <a:lnTo>
                      <a:pt x="0" y="23"/>
                    </a:lnTo>
                    <a:lnTo>
                      <a:pt x="0" y="38"/>
                    </a:lnTo>
                    <a:lnTo>
                      <a:pt x="0" y="80"/>
                    </a:lnTo>
                    <a:lnTo>
                      <a:pt x="11" y="125"/>
                    </a:lnTo>
                    <a:lnTo>
                      <a:pt x="26" y="171"/>
                    </a:lnTo>
                    <a:lnTo>
                      <a:pt x="45" y="217"/>
                    </a:lnTo>
                    <a:lnTo>
                      <a:pt x="68" y="258"/>
                    </a:lnTo>
                    <a:lnTo>
                      <a:pt x="91" y="289"/>
                    </a:lnTo>
                    <a:lnTo>
                      <a:pt x="118" y="308"/>
                    </a:lnTo>
                    <a:lnTo>
                      <a:pt x="137" y="312"/>
                    </a:lnTo>
                    <a:lnTo>
                      <a:pt x="140" y="251"/>
                    </a:lnTo>
                    <a:lnTo>
                      <a:pt x="121" y="179"/>
                    </a:lnTo>
                    <a:lnTo>
                      <a:pt x="99" y="106"/>
                    </a:lnTo>
                    <a:lnTo>
                      <a:pt x="72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1" name="Freeform 1298"/>
              <p:cNvSpPr>
                <a:spLocks noChangeAspect="1"/>
              </p:cNvSpPr>
              <p:nvPr/>
            </p:nvSpPr>
            <p:spPr bwMode="auto">
              <a:xfrm>
                <a:off x="1965" y="16959"/>
                <a:ext cx="121" cy="179"/>
              </a:xfrm>
              <a:custGeom>
                <a:avLst/>
                <a:gdLst>
                  <a:gd name="T0" fmla="*/ 64 w 121"/>
                  <a:gd name="T1" fmla="*/ 23 h 179"/>
                  <a:gd name="T2" fmla="*/ 64 w 121"/>
                  <a:gd name="T3" fmla="*/ 27 h 179"/>
                  <a:gd name="T4" fmla="*/ 64 w 121"/>
                  <a:gd name="T5" fmla="*/ 27 h 179"/>
                  <a:gd name="T6" fmla="*/ 64 w 121"/>
                  <a:gd name="T7" fmla="*/ 27 h 179"/>
                  <a:gd name="T8" fmla="*/ 64 w 121"/>
                  <a:gd name="T9" fmla="*/ 27 h 179"/>
                  <a:gd name="T10" fmla="*/ 61 w 121"/>
                  <a:gd name="T11" fmla="*/ 15 h 179"/>
                  <a:gd name="T12" fmla="*/ 49 w 121"/>
                  <a:gd name="T13" fmla="*/ 4 h 179"/>
                  <a:gd name="T14" fmla="*/ 38 w 121"/>
                  <a:gd name="T15" fmla="*/ 0 h 179"/>
                  <a:gd name="T16" fmla="*/ 23 w 121"/>
                  <a:gd name="T17" fmla="*/ 0 h 179"/>
                  <a:gd name="T18" fmla="*/ 11 w 121"/>
                  <a:gd name="T19" fmla="*/ 4 h 179"/>
                  <a:gd name="T20" fmla="*/ 4 w 121"/>
                  <a:gd name="T21" fmla="*/ 15 h 179"/>
                  <a:gd name="T22" fmla="*/ 0 w 121"/>
                  <a:gd name="T23" fmla="*/ 27 h 179"/>
                  <a:gd name="T24" fmla="*/ 0 w 121"/>
                  <a:gd name="T25" fmla="*/ 38 h 179"/>
                  <a:gd name="T26" fmla="*/ 4 w 121"/>
                  <a:gd name="T27" fmla="*/ 57 h 179"/>
                  <a:gd name="T28" fmla="*/ 11 w 121"/>
                  <a:gd name="T29" fmla="*/ 80 h 179"/>
                  <a:gd name="T30" fmla="*/ 26 w 121"/>
                  <a:gd name="T31" fmla="*/ 107 h 179"/>
                  <a:gd name="T32" fmla="*/ 45 w 121"/>
                  <a:gd name="T33" fmla="*/ 129 h 179"/>
                  <a:gd name="T34" fmla="*/ 64 w 121"/>
                  <a:gd name="T35" fmla="*/ 152 h 179"/>
                  <a:gd name="T36" fmla="*/ 87 w 121"/>
                  <a:gd name="T37" fmla="*/ 167 h 179"/>
                  <a:gd name="T38" fmla="*/ 106 w 121"/>
                  <a:gd name="T39" fmla="*/ 179 h 179"/>
                  <a:gd name="T40" fmla="*/ 121 w 121"/>
                  <a:gd name="T41" fmla="*/ 179 h 179"/>
                  <a:gd name="T42" fmla="*/ 118 w 121"/>
                  <a:gd name="T43" fmla="*/ 141 h 179"/>
                  <a:gd name="T44" fmla="*/ 102 w 121"/>
                  <a:gd name="T45" fmla="*/ 95 h 179"/>
                  <a:gd name="T46" fmla="*/ 80 w 121"/>
                  <a:gd name="T47" fmla="*/ 53 h 179"/>
                  <a:gd name="T48" fmla="*/ 64 w 121"/>
                  <a:gd name="T49" fmla="*/ 23 h 1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1"/>
                  <a:gd name="T76" fmla="*/ 0 h 179"/>
                  <a:gd name="T77" fmla="*/ 121 w 121"/>
                  <a:gd name="T78" fmla="*/ 179 h 1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1" h="179">
                    <a:moveTo>
                      <a:pt x="64" y="23"/>
                    </a:moveTo>
                    <a:lnTo>
                      <a:pt x="64" y="27"/>
                    </a:lnTo>
                    <a:lnTo>
                      <a:pt x="61" y="15"/>
                    </a:lnTo>
                    <a:lnTo>
                      <a:pt x="49" y="4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4" y="15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4" y="57"/>
                    </a:lnTo>
                    <a:lnTo>
                      <a:pt x="11" y="80"/>
                    </a:lnTo>
                    <a:lnTo>
                      <a:pt x="26" y="107"/>
                    </a:lnTo>
                    <a:lnTo>
                      <a:pt x="45" y="129"/>
                    </a:lnTo>
                    <a:lnTo>
                      <a:pt x="64" y="152"/>
                    </a:lnTo>
                    <a:lnTo>
                      <a:pt x="87" y="167"/>
                    </a:lnTo>
                    <a:lnTo>
                      <a:pt x="106" y="179"/>
                    </a:lnTo>
                    <a:lnTo>
                      <a:pt x="121" y="179"/>
                    </a:lnTo>
                    <a:lnTo>
                      <a:pt x="118" y="141"/>
                    </a:lnTo>
                    <a:lnTo>
                      <a:pt x="102" y="95"/>
                    </a:lnTo>
                    <a:lnTo>
                      <a:pt x="80" y="53"/>
                    </a:lnTo>
                    <a:lnTo>
                      <a:pt x="6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2" name="Freeform 1299"/>
              <p:cNvSpPr>
                <a:spLocks noChangeAspect="1"/>
              </p:cNvSpPr>
              <p:nvPr/>
            </p:nvSpPr>
            <p:spPr bwMode="auto">
              <a:xfrm>
                <a:off x="1862" y="16811"/>
                <a:ext cx="167" cy="118"/>
              </a:xfrm>
              <a:custGeom>
                <a:avLst/>
                <a:gdLst>
                  <a:gd name="T0" fmla="*/ 133 w 167"/>
                  <a:gd name="T1" fmla="*/ 88 h 118"/>
                  <a:gd name="T2" fmla="*/ 148 w 167"/>
                  <a:gd name="T3" fmla="*/ 80 h 118"/>
                  <a:gd name="T4" fmla="*/ 164 w 167"/>
                  <a:gd name="T5" fmla="*/ 69 h 118"/>
                  <a:gd name="T6" fmla="*/ 167 w 167"/>
                  <a:gd name="T7" fmla="*/ 53 h 118"/>
                  <a:gd name="T8" fmla="*/ 167 w 167"/>
                  <a:gd name="T9" fmla="*/ 38 h 118"/>
                  <a:gd name="T10" fmla="*/ 160 w 167"/>
                  <a:gd name="T11" fmla="*/ 19 h 118"/>
                  <a:gd name="T12" fmla="*/ 148 w 167"/>
                  <a:gd name="T13" fmla="*/ 8 h 118"/>
                  <a:gd name="T14" fmla="*/ 133 w 167"/>
                  <a:gd name="T15" fmla="*/ 0 h 118"/>
                  <a:gd name="T16" fmla="*/ 114 w 167"/>
                  <a:gd name="T17" fmla="*/ 0 h 118"/>
                  <a:gd name="T18" fmla="*/ 107 w 167"/>
                  <a:gd name="T19" fmla="*/ 0 h 118"/>
                  <a:gd name="T20" fmla="*/ 91 w 167"/>
                  <a:gd name="T21" fmla="*/ 4 h 118"/>
                  <a:gd name="T22" fmla="*/ 69 w 167"/>
                  <a:gd name="T23" fmla="*/ 12 h 118"/>
                  <a:gd name="T24" fmla="*/ 42 w 167"/>
                  <a:gd name="T25" fmla="*/ 27 h 118"/>
                  <a:gd name="T26" fmla="*/ 19 w 167"/>
                  <a:gd name="T27" fmla="*/ 50 h 118"/>
                  <a:gd name="T28" fmla="*/ 8 w 167"/>
                  <a:gd name="T29" fmla="*/ 72 h 118"/>
                  <a:gd name="T30" fmla="*/ 0 w 167"/>
                  <a:gd name="T31" fmla="*/ 95 h 118"/>
                  <a:gd name="T32" fmla="*/ 0 w 167"/>
                  <a:gd name="T33" fmla="*/ 103 h 118"/>
                  <a:gd name="T34" fmla="*/ 11 w 167"/>
                  <a:gd name="T35" fmla="*/ 110 h 118"/>
                  <a:gd name="T36" fmla="*/ 27 w 167"/>
                  <a:gd name="T37" fmla="*/ 118 h 118"/>
                  <a:gd name="T38" fmla="*/ 42 w 167"/>
                  <a:gd name="T39" fmla="*/ 118 h 118"/>
                  <a:gd name="T40" fmla="*/ 57 w 167"/>
                  <a:gd name="T41" fmla="*/ 118 h 118"/>
                  <a:gd name="T42" fmla="*/ 76 w 167"/>
                  <a:gd name="T43" fmla="*/ 110 h 118"/>
                  <a:gd name="T44" fmla="*/ 95 w 167"/>
                  <a:gd name="T45" fmla="*/ 107 h 118"/>
                  <a:gd name="T46" fmla="*/ 114 w 167"/>
                  <a:gd name="T47" fmla="*/ 99 h 118"/>
                  <a:gd name="T48" fmla="*/ 133 w 167"/>
                  <a:gd name="T49" fmla="*/ 88 h 1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7"/>
                  <a:gd name="T76" fmla="*/ 0 h 118"/>
                  <a:gd name="T77" fmla="*/ 167 w 167"/>
                  <a:gd name="T78" fmla="*/ 118 h 1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7" h="118">
                    <a:moveTo>
                      <a:pt x="133" y="88"/>
                    </a:moveTo>
                    <a:lnTo>
                      <a:pt x="148" y="80"/>
                    </a:lnTo>
                    <a:lnTo>
                      <a:pt x="164" y="69"/>
                    </a:lnTo>
                    <a:lnTo>
                      <a:pt x="167" y="53"/>
                    </a:lnTo>
                    <a:lnTo>
                      <a:pt x="167" y="38"/>
                    </a:lnTo>
                    <a:lnTo>
                      <a:pt x="160" y="19"/>
                    </a:lnTo>
                    <a:lnTo>
                      <a:pt x="148" y="8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107" y="0"/>
                    </a:lnTo>
                    <a:lnTo>
                      <a:pt x="91" y="4"/>
                    </a:lnTo>
                    <a:lnTo>
                      <a:pt x="69" y="12"/>
                    </a:lnTo>
                    <a:lnTo>
                      <a:pt x="42" y="27"/>
                    </a:lnTo>
                    <a:lnTo>
                      <a:pt x="19" y="50"/>
                    </a:lnTo>
                    <a:lnTo>
                      <a:pt x="8" y="72"/>
                    </a:lnTo>
                    <a:lnTo>
                      <a:pt x="0" y="95"/>
                    </a:lnTo>
                    <a:lnTo>
                      <a:pt x="0" y="103"/>
                    </a:lnTo>
                    <a:lnTo>
                      <a:pt x="11" y="110"/>
                    </a:lnTo>
                    <a:lnTo>
                      <a:pt x="27" y="118"/>
                    </a:lnTo>
                    <a:lnTo>
                      <a:pt x="42" y="118"/>
                    </a:lnTo>
                    <a:lnTo>
                      <a:pt x="57" y="118"/>
                    </a:lnTo>
                    <a:lnTo>
                      <a:pt x="76" y="110"/>
                    </a:lnTo>
                    <a:lnTo>
                      <a:pt x="95" y="107"/>
                    </a:lnTo>
                    <a:lnTo>
                      <a:pt x="114" y="99"/>
                    </a:lnTo>
                    <a:lnTo>
                      <a:pt x="133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3" name="Freeform 1300"/>
              <p:cNvSpPr>
                <a:spLocks noChangeAspect="1"/>
              </p:cNvSpPr>
              <p:nvPr/>
            </p:nvSpPr>
            <p:spPr bwMode="auto">
              <a:xfrm>
                <a:off x="1079" y="16614"/>
                <a:ext cx="642" cy="778"/>
              </a:xfrm>
              <a:custGeom>
                <a:avLst/>
                <a:gdLst>
                  <a:gd name="T0" fmla="*/ 236 w 642"/>
                  <a:gd name="T1" fmla="*/ 117 h 778"/>
                  <a:gd name="T2" fmla="*/ 190 w 642"/>
                  <a:gd name="T3" fmla="*/ 152 h 778"/>
                  <a:gd name="T4" fmla="*/ 148 w 642"/>
                  <a:gd name="T5" fmla="*/ 190 h 778"/>
                  <a:gd name="T6" fmla="*/ 106 w 642"/>
                  <a:gd name="T7" fmla="*/ 235 h 778"/>
                  <a:gd name="T8" fmla="*/ 72 w 642"/>
                  <a:gd name="T9" fmla="*/ 281 h 778"/>
                  <a:gd name="T10" fmla="*/ 45 w 642"/>
                  <a:gd name="T11" fmla="*/ 330 h 778"/>
                  <a:gd name="T12" fmla="*/ 23 w 642"/>
                  <a:gd name="T13" fmla="*/ 379 h 778"/>
                  <a:gd name="T14" fmla="*/ 7 w 642"/>
                  <a:gd name="T15" fmla="*/ 429 h 778"/>
                  <a:gd name="T16" fmla="*/ 0 w 642"/>
                  <a:gd name="T17" fmla="*/ 482 h 778"/>
                  <a:gd name="T18" fmla="*/ 7 w 642"/>
                  <a:gd name="T19" fmla="*/ 562 h 778"/>
                  <a:gd name="T20" fmla="*/ 38 w 642"/>
                  <a:gd name="T21" fmla="*/ 626 h 778"/>
                  <a:gd name="T22" fmla="*/ 83 w 642"/>
                  <a:gd name="T23" fmla="*/ 683 h 778"/>
                  <a:gd name="T24" fmla="*/ 141 w 642"/>
                  <a:gd name="T25" fmla="*/ 725 h 778"/>
                  <a:gd name="T26" fmla="*/ 209 w 642"/>
                  <a:gd name="T27" fmla="*/ 755 h 778"/>
                  <a:gd name="T28" fmla="*/ 285 w 642"/>
                  <a:gd name="T29" fmla="*/ 774 h 778"/>
                  <a:gd name="T30" fmla="*/ 357 w 642"/>
                  <a:gd name="T31" fmla="*/ 778 h 778"/>
                  <a:gd name="T32" fmla="*/ 429 w 642"/>
                  <a:gd name="T33" fmla="*/ 767 h 778"/>
                  <a:gd name="T34" fmla="*/ 445 w 642"/>
                  <a:gd name="T35" fmla="*/ 767 h 778"/>
                  <a:gd name="T36" fmla="*/ 460 w 642"/>
                  <a:gd name="T37" fmla="*/ 759 h 778"/>
                  <a:gd name="T38" fmla="*/ 471 w 642"/>
                  <a:gd name="T39" fmla="*/ 744 h 778"/>
                  <a:gd name="T40" fmla="*/ 475 w 642"/>
                  <a:gd name="T41" fmla="*/ 729 h 778"/>
                  <a:gd name="T42" fmla="*/ 471 w 642"/>
                  <a:gd name="T43" fmla="*/ 721 h 778"/>
                  <a:gd name="T44" fmla="*/ 460 w 642"/>
                  <a:gd name="T45" fmla="*/ 721 h 778"/>
                  <a:gd name="T46" fmla="*/ 445 w 642"/>
                  <a:gd name="T47" fmla="*/ 717 h 778"/>
                  <a:gd name="T48" fmla="*/ 426 w 642"/>
                  <a:gd name="T49" fmla="*/ 717 h 778"/>
                  <a:gd name="T50" fmla="*/ 403 w 642"/>
                  <a:gd name="T51" fmla="*/ 717 h 778"/>
                  <a:gd name="T52" fmla="*/ 384 w 642"/>
                  <a:gd name="T53" fmla="*/ 717 h 778"/>
                  <a:gd name="T54" fmla="*/ 365 w 642"/>
                  <a:gd name="T55" fmla="*/ 717 h 778"/>
                  <a:gd name="T56" fmla="*/ 353 w 642"/>
                  <a:gd name="T57" fmla="*/ 717 h 778"/>
                  <a:gd name="T58" fmla="*/ 315 w 642"/>
                  <a:gd name="T59" fmla="*/ 714 h 778"/>
                  <a:gd name="T60" fmla="*/ 281 w 642"/>
                  <a:gd name="T61" fmla="*/ 710 h 778"/>
                  <a:gd name="T62" fmla="*/ 243 w 642"/>
                  <a:gd name="T63" fmla="*/ 706 h 778"/>
                  <a:gd name="T64" fmla="*/ 205 w 642"/>
                  <a:gd name="T65" fmla="*/ 695 h 778"/>
                  <a:gd name="T66" fmla="*/ 167 w 642"/>
                  <a:gd name="T67" fmla="*/ 683 h 778"/>
                  <a:gd name="T68" fmla="*/ 129 w 642"/>
                  <a:gd name="T69" fmla="*/ 657 h 778"/>
                  <a:gd name="T70" fmla="*/ 95 w 642"/>
                  <a:gd name="T71" fmla="*/ 623 h 778"/>
                  <a:gd name="T72" fmla="*/ 57 w 642"/>
                  <a:gd name="T73" fmla="*/ 573 h 778"/>
                  <a:gd name="T74" fmla="*/ 49 w 642"/>
                  <a:gd name="T75" fmla="*/ 516 h 778"/>
                  <a:gd name="T76" fmla="*/ 53 w 642"/>
                  <a:gd name="T77" fmla="*/ 463 h 778"/>
                  <a:gd name="T78" fmla="*/ 68 w 642"/>
                  <a:gd name="T79" fmla="*/ 410 h 778"/>
                  <a:gd name="T80" fmla="*/ 91 w 642"/>
                  <a:gd name="T81" fmla="*/ 360 h 778"/>
                  <a:gd name="T82" fmla="*/ 125 w 642"/>
                  <a:gd name="T83" fmla="*/ 315 h 778"/>
                  <a:gd name="T84" fmla="*/ 163 w 642"/>
                  <a:gd name="T85" fmla="*/ 269 h 778"/>
                  <a:gd name="T86" fmla="*/ 205 w 642"/>
                  <a:gd name="T87" fmla="*/ 231 h 778"/>
                  <a:gd name="T88" fmla="*/ 255 w 642"/>
                  <a:gd name="T89" fmla="*/ 193 h 778"/>
                  <a:gd name="T90" fmla="*/ 304 w 642"/>
                  <a:gd name="T91" fmla="*/ 159 h 778"/>
                  <a:gd name="T92" fmla="*/ 357 w 642"/>
                  <a:gd name="T93" fmla="*/ 129 h 778"/>
                  <a:gd name="T94" fmla="*/ 410 w 642"/>
                  <a:gd name="T95" fmla="*/ 102 h 778"/>
                  <a:gd name="T96" fmla="*/ 460 w 642"/>
                  <a:gd name="T97" fmla="*/ 79 h 778"/>
                  <a:gd name="T98" fmla="*/ 513 w 642"/>
                  <a:gd name="T99" fmla="*/ 61 h 778"/>
                  <a:gd name="T100" fmla="*/ 559 w 642"/>
                  <a:gd name="T101" fmla="*/ 42 h 778"/>
                  <a:gd name="T102" fmla="*/ 604 w 642"/>
                  <a:gd name="T103" fmla="*/ 30 h 778"/>
                  <a:gd name="T104" fmla="*/ 642 w 642"/>
                  <a:gd name="T105" fmla="*/ 23 h 778"/>
                  <a:gd name="T106" fmla="*/ 616 w 642"/>
                  <a:gd name="T107" fmla="*/ 7 h 778"/>
                  <a:gd name="T108" fmla="*/ 574 w 642"/>
                  <a:gd name="T109" fmla="*/ 0 h 778"/>
                  <a:gd name="T110" fmla="*/ 525 w 642"/>
                  <a:gd name="T111" fmla="*/ 7 h 778"/>
                  <a:gd name="T112" fmla="*/ 468 w 642"/>
                  <a:gd name="T113" fmla="*/ 19 h 778"/>
                  <a:gd name="T114" fmla="*/ 403 w 642"/>
                  <a:gd name="T115" fmla="*/ 38 h 778"/>
                  <a:gd name="T116" fmla="*/ 342 w 642"/>
                  <a:gd name="T117" fmla="*/ 61 h 778"/>
                  <a:gd name="T118" fmla="*/ 285 w 642"/>
                  <a:gd name="T119" fmla="*/ 91 h 778"/>
                  <a:gd name="T120" fmla="*/ 236 w 642"/>
                  <a:gd name="T121" fmla="*/ 117 h 7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2"/>
                  <a:gd name="T184" fmla="*/ 0 h 778"/>
                  <a:gd name="T185" fmla="*/ 642 w 642"/>
                  <a:gd name="T186" fmla="*/ 778 h 7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2" h="778">
                    <a:moveTo>
                      <a:pt x="236" y="117"/>
                    </a:moveTo>
                    <a:lnTo>
                      <a:pt x="190" y="152"/>
                    </a:lnTo>
                    <a:lnTo>
                      <a:pt x="148" y="190"/>
                    </a:lnTo>
                    <a:lnTo>
                      <a:pt x="106" y="235"/>
                    </a:lnTo>
                    <a:lnTo>
                      <a:pt x="72" y="281"/>
                    </a:lnTo>
                    <a:lnTo>
                      <a:pt x="45" y="330"/>
                    </a:lnTo>
                    <a:lnTo>
                      <a:pt x="23" y="379"/>
                    </a:lnTo>
                    <a:lnTo>
                      <a:pt x="7" y="429"/>
                    </a:lnTo>
                    <a:lnTo>
                      <a:pt x="0" y="482"/>
                    </a:lnTo>
                    <a:lnTo>
                      <a:pt x="7" y="562"/>
                    </a:lnTo>
                    <a:lnTo>
                      <a:pt x="38" y="626"/>
                    </a:lnTo>
                    <a:lnTo>
                      <a:pt x="83" y="683"/>
                    </a:lnTo>
                    <a:lnTo>
                      <a:pt x="141" y="725"/>
                    </a:lnTo>
                    <a:lnTo>
                      <a:pt x="209" y="755"/>
                    </a:lnTo>
                    <a:lnTo>
                      <a:pt x="285" y="774"/>
                    </a:lnTo>
                    <a:lnTo>
                      <a:pt x="357" y="778"/>
                    </a:lnTo>
                    <a:lnTo>
                      <a:pt x="429" y="767"/>
                    </a:lnTo>
                    <a:lnTo>
                      <a:pt x="445" y="767"/>
                    </a:lnTo>
                    <a:lnTo>
                      <a:pt x="460" y="759"/>
                    </a:lnTo>
                    <a:lnTo>
                      <a:pt x="471" y="744"/>
                    </a:lnTo>
                    <a:lnTo>
                      <a:pt x="475" y="729"/>
                    </a:lnTo>
                    <a:lnTo>
                      <a:pt x="471" y="721"/>
                    </a:lnTo>
                    <a:lnTo>
                      <a:pt x="460" y="721"/>
                    </a:lnTo>
                    <a:lnTo>
                      <a:pt x="445" y="717"/>
                    </a:lnTo>
                    <a:lnTo>
                      <a:pt x="426" y="717"/>
                    </a:lnTo>
                    <a:lnTo>
                      <a:pt x="403" y="717"/>
                    </a:lnTo>
                    <a:lnTo>
                      <a:pt x="384" y="717"/>
                    </a:lnTo>
                    <a:lnTo>
                      <a:pt x="365" y="717"/>
                    </a:lnTo>
                    <a:lnTo>
                      <a:pt x="353" y="717"/>
                    </a:lnTo>
                    <a:lnTo>
                      <a:pt x="315" y="714"/>
                    </a:lnTo>
                    <a:lnTo>
                      <a:pt x="281" y="710"/>
                    </a:lnTo>
                    <a:lnTo>
                      <a:pt x="243" y="706"/>
                    </a:lnTo>
                    <a:lnTo>
                      <a:pt x="205" y="695"/>
                    </a:lnTo>
                    <a:lnTo>
                      <a:pt x="167" y="683"/>
                    </a:lnTo>
                    <a:lnTo>
                      <a:pt x="129" y="657"/>
                    </a:lnTo>
                    <a:lnTo>
                      <a:pt x="95" y="623"/>
                    </a:lnTo>
                    <a:lnTo>
                      <a:pt x="57" y="573"/>
                    </a:lnTo>
                    <a:lnTo>
                      <a:pt x="49" y="516"/>
                    </a:lnTo>
                    <a:lnTo>
                      <a:pt x="53" y="463"/>
                    </a:lnTo>
                    <a:lnTo>
                      <a:pt x="68" y="410"/>
                    </a:lnTo>
                    <a:lnTo>
                      <a:pt x="91" y="360"/>
                    </a:lnTo>
                    <a:lnTo>
                      <a:pt x="125" y="315"/>
                    </a:lnTo>
                    <a:lnTo>
                      <a:pt x="163" y="269"/>
                    </a:lnTo>
                    <a:lnTo>
                      <a:pt x="205" y="231"/>
                    </a:lnTo>
                    <a:lnTo>
                      <a:pt x="255" y="193"/>
                    </a:lnTo>
                    <a:lnTo>
                      <a:pt x="304" y="159"/>
                    </a:lnTo>
                    <a:lnTo>
                      <a:pt x="357" y="129"/>
                    </a:lnTo>
                    <a:lnTo>
                      <a:pt x="410" y="102"/>
                    </a:lnTo>
                    <a:lnTo>
                      <a:pt x="460" y="79"/>
                    </a:lnTo>
                    <a:lnTo>
                      <a:pt x="513" y="61"/>
                    </a:lnTo>
                    <a:lnTo>
                      <a:pt x="559" y="42"/>
                    </a:lnTo>
                    <a:lnTo>
                      <a:pt x="604" y="30"/>
                    </a:lnTo>
                    <a:lnTo>
                      <a:pt x="642" y="23"/>
                    </a:lnTo>
                    <a:lnTo>
                      <a:pt x="616" y="7"/>
                    </a:lnTo>
                    <a:lnTo>
                      <a:pt x="574" y="0"/>
                    </a:lnTo>
                    <a:lnTo>
                      <a:pt x="525" y="7"/>
                    </a:lnTo>
                    <a:lnTo>
                      <a:pt x="468" y="19"/>
                    </a:lnTo>
                    <a:lnTo>
                      <a:pt x="403" y="38"/>
                    </a:lnTo>
                    <a:lnTo>
                      <a:pt x="342" y="61"/>
                    </a:lnTo>
                    <a:lnTo>
                      <a:pt x="285" y="91"/>
                    </a:lnTo>
                    <a:lnTo>
                      <a:pt x="236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4" name="Freeform 1301"/>
              <p:cNvSpPr>
                <a:spLocks noChangeAspect="1"/>
              </p:cNvSpPr>
              <p:nvPr/>
            </p:nvSpPr>
            <p:spPr bwMode="auto">
              <a:xfrm>
                <a:off x="2181" y="16606"/>
                <a:ext cx="415" cy="604"/>
              </a:xfrm>
              <a:custGeom>
                <a:avLst/>
                <a:gdLst>
                  <a:gd name="T0" fmla="*/ 350 w 415"/>
                  <a:gd name="T1" fmla="*/ 201 h 604"/>
                  <a:gd name="T2" fmla="*/ 362 w 415"/>
                  <a:gd name="T3" fmla="*/ 266 h 604"/>
                  <a:gd name="T4" fmla="*/ 354 w 415"/>
                  <a:gd name="T5" fmla="*/ 319 h 604"/>
                  <a:gd name="T6" fmla="*/ 327 w 415"/>
                  <a:gd name="T7" fmla="*/ 365 h 604"/>
                  <a:gd name="T8" fmla="*/ 289 w 415"/>
                  <a:gd name="T9" fmla="*/ 406 h 604"/>
                  <a:gd name="T10" fmla="*/ 244 w 415"/>
                  <a:gd name="T11" fmla="*/ 444 h 604"/>
                  <a:gd name="T12" fmla="*/ 194 w 415"/>
                  <a:gd name="T13" fmla="*/ 479 h 604"/>
                  <a:gd name="T14" fmla="*/ 141 w 415"/>
                  <a:gd name="T15" fmla="*/ 517 h 604"/>
                  <a:gd name="T16" fmla="*/ 96 w 415"/>
                  <a:gd name="T17" fmla="*/ 551 h 604"/>
                  <a:gd name="T18" fmla="*/ 88 w 415"/>
                  <a:gd name="T19" fmla="*/ 562 h 604"/>
                  <a:gd name="T20" fmla="*/ 84 w 415"/>
                  <a:gd name="T21" fmla="*/ 570 h 604"/>
                  <a:gd name="T22" fmla="*/ 84 w 415"/>
                  <a:gd name="T23" fmla="*/ 581 h 604"/>
                  <a:gd name="T24" fmla="*/ 92 w 415"/>
                  <a:gd name="T25" fmla="*/ 593 h 604"/>
                  <a:gd name="T26" fmla="*/ 99 w 415"/>
                  <a:gd name="T27" fmla="*/ 600 h 604"/>
                  <a:gd name="T28" fmla="*/ 111 w 415"/>
                  <a:gd name="T29" fmla="*/ 604 h 604"/>
                  <a:gd name="T30" fmla="*/ 122 w 415"/>
                  <a:gd name="T31" fmla="*/ 604 h 604"/>
                  <a:gd name="T32" fmla="*/ 134 w 415"/>
                  <a:gd name="T33" fmla="*/ 600 h 604"/>
                  <a:gd name="T34" fmla="*/ 191 w 415"/>
                  <a:gd name="T35" fmla="*/ 566 h 604"/>
                  <a:gd name="T36" fmla="*/ 248 w 415"/>
                  <a:gd name="T37" fmla="*/ 528 h 604"/>
                  <a:gd name="T38" fmla="*/ 301 w 415"/>
                  <a:gd name="T39" fmla="*/ 486 h 604"/>
                  <a:gd name="T40" fmla="*/ 350 w 415"/>
                  <a:gd name="T41" fmla="*/ 437 h 604"/>
                  <a:gd name="T42" fmla="*/ 384 w 415"/>
                  <a:gd name="T43" fmla="*/ 384 h 604"/>
                  <a:gd name="T44" fmla="*/ 407 w 415"/>
                  <a:gd name="T45" fmla="*/ 323 h 604"/>
                  <a:gd name="T46" fmla="*/ 415 w 415"/>
                  <a:gd name="T47" fmla="*/ 258 h 604"/>
                  <a:gd name="T48" fmla="*/ 400 w 415"/>
                  <a:gd name="T49" fmla="*/ 190 h 604"/>
                  <a:gd name="T50" fmla="*/ 365 w 415"/>
                  <a:gd name="T51" fmla="*/ 137 h 604"/>
                  <a:gd name="T52" fmla="*/ 320 w 415"/>
                  <a:gd name="T53" fmla="*/ 91 h 604"/>
                  <a:gd name="T54" fmla="*/ 259 w 415"/>
                  <a:gd name="T55" fmla="*/ 53 h 604"/>
                  <a:gd name="T56" fmla="*/ 198 w 415"/>
                  <a:gd name="T57" fmla="*/ 27 h 604"/>
                  <a:gd name="T58" fmla="*/ 134 w 415"/>
                  <a:gd name="T59" fmla="*/ 8 h 604"/>
                  <a:gd name="T60" fmla="*/ 77 w 415"/>
                  <a:gd name="T61" fmla="*/ 0 h 604"/>
                  <a:gd name="T62" fmla="*/ 31 w 415"/>
                  <a:gd name="T63" fmla="*/ 4 h 604"/>
                  <a:gd name="T64" fmla="*/ 0 w 415"/>
                  <a:gd name="T65" fmla="*/ 19 h 604"/>
                  <a:gd name="T66" fmla="*/ 54 w 415"/>
                  <a:gd name="T67" fmla="*/ 34 h 604"/>
                  <a:gd name="T68" fmla="*/ 107 w 415"/>
                  <a:gd name="T69" fmla="*/ 46 h 604"/>
                  <a:gd name="T70" fmla="*/ 156 w 415"/>
                  <a:gd name="T71" fmla="*/ 57 h 604"/>
                  <a:gd name="T72" fmla="*/ 206 w 415"/>
                  <a:gd name="T73" fmla="*/ 72 h 604"/>
                  <a:gd name="T74" fmla="*/ 251 w 415"/>
                  <a:gd name="T75" fmla="*/ 91 h 604"/>
                  <a:gd name="T76" fmla="*/ 293 w 415"/>
                  <a:gd name="T77" fmla="*/ 118 h 604"/>
                  <a:gd name="T78" fmla="*/ 327 w 415"/>
                  <a:gd name="T79" fmla="*/ 152 h 604"/>
                  <a:gd name="T80" fmla="*/ 350 w 415"/>
                  <a:gd name="T81" fmla="*/ 201 h 6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5"/>
                  <a:gd name="T124" fmla="*/ 0 h 604"/>
                  <a:gd name="T125" fmla="*/ 415 w 415"/>
                  <a:gd name="T126" fmla="*/ 604 h 6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5" h="604">
                    <a:moveTo>
                      <a:pt x="350" y="201"/>
                    </a:moveTo>
                    <a:lnTo>
                      <a:pt x="362" y="266"/>
                    </a:lnTo>
                    <a:lnTo>
                      <a:pt x="354" y="319"/>
                    </a:lnTo>
                    <a:lnTo>
                      <a:pt x="327" y="365"/>
                    </a:lnTo>
                    <a:lnTo>
                      <a:pt x="289" y="406"/>
                    </a:lnTo>
                    <a:lnTo>
                      <a:pt x="244" y="444"/>
                    </a:lnTo>
                    <a:lnTo>
                      <a:pt x="194" y="479"/>
                    </a:lnTo>
                    <a:lnTo>
                      <a:pt x="141" y="517"/>
                    </a:lnTo>
                    <a:lnTo>
                      <a:pt x="96" y="551"/>
                    </a:lnTo>
                    <a:lnTo>
                      <a:pt x="88" y="562"/>
                    </a:lnTo>
                    <a:lnTo>
                      <a:pt x="84" y="570"/>
                    </a:lnTo>
                    <a:lnTo>
                      <a:pt x="84" y="581"/>
                    </a:lnTo>
                    <a:lnTo>
                      <a:pt x="92" y="593"/>
                    </a:lnTo>
                    <a:lnTo>
                      <a:pt x="99" y="600"/>
                    </a:lnTo>
                    <a:lnTo>
                      <a:pt x="111" y="604"/>
                    </a:lnTo>
                    <a:lnTo>
                      <a:pt x="122" y="604"/>
                    </a:lnTo>
                    <a:lnTo>
                      <a:pt x="134" y="600"/>
                    </a:lnTo>
                    <a:lnTo>
                      <a:pt x="191" y="566"/>
                    </a:lnTo>
                    <a:lnTo>
                      <a:pt x="248" y="528"/>
                    </a:lnTo>
                    <a:lnTo>
                      <a:pt x="301" y="486"/>
                    </a:lnTo>
                    <a:lnTo>
                      <a:pt x="350" y="437"/>
                    </a:lnTo>
                    <a:lnTo>
                      <a:pt x="384" y="384"/>
                    </a:lnTo>
                    <a:lnTo>
                      <a:pt x="407" y="323"/>
                    </a:lnTo>
                    <a:lnTo>
                      <a:pt x="415" y="258"/>
                    </a:lnTo>
                    <a:lnTo>
                      <a:pt x="400" y="190"/>
                    </a:lnTo>
                    <a:lnTo>
                      <a:pt x="365" y="137"/>
                    </a:lnTo>
                    <a:lnTo>
                      <a:pt x="320" y="91"/>
                    </a:lnTo>
                    <a:lnTo>
                      <a:pt x="259" y="53"/>
                    </a:lnTo>
                    <a:lnTo>
                      <a:pt x="198" y="27"/>
                    </a:lnTo>
                    <a:lnTo>
                      <a:pt x="134" y="8"/>
                    </a:lnTo>
                    <a:lnTo>
                      <a:pt x="77" y="0"/>
                    </a:lnTo>
                    <a:lnTo>
                      <a:pt x="31" y="4"/>
                    </a:lnTo>
                    <a:lnTo>
                      <a:pt x="0" y="19"/>
                    </a:lnTo>
                    <a:lnTo>
                      <a:pt x="54" y="34"/>
                    </a:lnTo>
                    <a:lnTo>
                      <a:pt x="107" y="46"/>
                    </a:lnTo>
                    <a:lnTo>
                      <a:pt x="156" y="57"/>
                    </a:lnTo>
                    <a:lnTo>
                      <a:pt x="206" y="72"/>
                    </a:lnTo>
                    <a:lnTo>
                      <a:pt x="251" y="91"/>
                    </a:lnTo>
                    <a:lnTo>
                      <a:pt x="293" y="118"/>
                    </a:lnTo>
                    <a:lnTo>
                      <a:pt x="327" y="152"/>
                    </a:lnTo>
                    <a:lnTo>
                      <a:pt x="350" y="2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5" name="Freeform 1302"/>
              <p:cNvSpPr>
                <a:spLocks noChangeAspect="1"/>
              </p:cNvSpPr>
              <p:nvPr/>
            </p:nvSpPr>
            <p:spPr bwMode="auto">
              <a:xfrm>
                <a:off x="668" y="16469"/>
                <a:ext cx="1046" cy="1254"/>
              </a:xfrm>
              <a:custGeom>
                <a:avLst/>
                <a:gdLst>
                  <a:gd name="T0" fmla="*/ 327 w 1046"/>
                  <a:gd name="T1" fmla="*/ 232 h 1254"/>
                  <a:gd name="T2" fmla="*/ 175 w 1046"/>
                  <a:gd name="T3" fmla="*/ 380 h 1254"/>
                  <a:gd name="T4" fmla="*/ 57 w 1046"/>
                  <a:gd name="T5" fmla="*/ 555 h 1254"/>
                  <a:gd name="T6" fmla="*/ 0 w 1046"/>
                  <a:gd name="T7" fmla="*/ 752 h 1254"/>
                  <a:gd name="T8" fmla="*/ 12 w 1046"/>
                  <a:gd name="T9" fmla="*/ 885 h 1254"/>
                  <a:gd name="T10" fmla="*/ 34 w 1046"/>
                  <a:gd name="T11" fmla="*/ 938 h 1254"/>
                  <a:gd name="T12" fmla="*/ 69 w 1046"/>
                  <a:gd name="T13" fmla="*/ 988 h 1254"/>
                  <a:gd name="T14" fmla="*/ 110 w 1046"/>
                  <a:gd name="T15" fmla="*/ 1030 h 1254"/>
                  <a:gd name="T16" fmla="*/ 183 w 1046"/>
                  <a:gd name="T17" fmla="*/ 1075 h 1254"/>
                  <a:gd name="T18" fmla="*/ 282 w 1046"/>
                  <a:gd name="T19" fmla="*/ 1124 h 1254"/>
                  <a:gd name="T20" fmla="*/ 388 w 1046"/>
                  <a:gd name="T21" fmla="*/ 1162 h 1254"/>
                  <a:gd name="T22" fmla="*/ 494 w 1046"/>
                  <a:gd name="T23" fmla="*/ 1193 h 1254"/>
                  <a:gd name="T24" fmla="*/ 605 w 1046"/>
                  <a:gd name="T25" fmla="*/ 1216 h 1254"/>
                  <a:gd name="T26" fmla="*/ 715 w 1046"/>
                  <a:gd name="T27" fmla="*/ 1231 h 1254"/>
                  <a:gd name="T28" fmla="*/ 829 w 1046"/>
                  <a:gd name="T29" fmla="*/ 1242 h 1254"/>
                  <a:gd name="T30" fmla="*/ 939 w 1046"/>
                  <a:gd name="T31" fmla="*/ 1250 h 1254"/>
                  <a:gd name="T32" fmla="*/ 1012 w 1046"/>
                  <a:gd name="T33" fmla="*/ 1254 h 1254"/>
                  <a:gd name="T34" fmla="*/ 1038 w 1046"/>
                  <a:gd name="T35" fmla="*/ 1231 h 1254"/>
                  <a:gd name="T36" fmla="*/ 1046 w 1046"/>
                  <a:gd name="T37" fmla="*/ 1193 h 1254"/>
                  <a:gd name="T38" fmla="*/ 1023 w 1046"/>
                  <a:gd name="T39" fmla="*/ 1166 h 1254"/>
                  <a:gd name="T40" fmla="*/ 955 w 1046"/>
                  <a:gd name="T41" fmla="*/ 1162 h 1254"/>
                  <a:gd name="T42" fmla="*/ 852 w 1046"/>
                  <a:gd name="T43" fmla="*/ 1159 h 1254"/>
                  <a:gd name="T44" fmla="*/ 749 w 1046"/>
                  <a:gd name="T45" fmla="*/ 1151 h 1254"/>
                  <a:gd name="T46" fmla="*/ 647 w 1046"/>
                  <a:gd name="T47" fmla="*/ 1136 h 1254"/>
                  <a:gd name="T48" fmla="*/ 544 w 1046"/>
                  <a:gd name="T49" fmla="*/ 1117 h 1254"/>
                  <a:gd name="T50" fmla="*/ 441 w 1046"/>
                  <a:gd name="T51" fmla="*/ 1090 h 1254"/>
                  <a:gd name="T52" fmla="*/ 342 w 1046"/>
                  <a:gd name="T53" fmla="*/ 1060 h 1254"/>
                  <a:gd name="T54" fmla="*/ 247 w 1046"/>
                  <a:gd name="T55" fmla="*/ 1014 h 1254"/>
                  <a:gd name="T56" fmla="*/ 164 w 1046"/>
                  <a:gd name="T57" fmla="*/ 965 h 1254"/>
                  <a:gd name="T58" fmla="*/ 114 w 1046"/>
                  <a:gd name="T59" fmla="*/ 889 h 1254"/>
                  <a:gd name="T60" fmla="*/ 99 w 1046"/>
                  <a:gd name="T61" fmla="*/ 790 h 1254"/>
                  <a:gd name="T62" fmla="*/ 122 w 1046"/>
                  <a:gd name="T63" fmla="*/ 654 h 1254"/>
                  <a:gd name="T64" fmla="*/ 164 w 1046"/>
                  <a:gd name="T65" fmla="*/ 547 h 1254"/>
                  <a:gd name="T66" fmla="*/ 221 w 1046"/>
                  <a:gd name="T67" fmla="*/ 452 h 1254"/>
                  <a:gd name="T68" fmla="*/ 289 w 1046"/>
                  <a:gd name="T69" fmla="*/ 369 h 1254"/>
                  <a:gd name="T70" fmla="*/ 369 w 1046"/>
                  <a:gd name="T71" fmla="*/ 293 h 1254"/>
                  <a:gd name="T72" fmla="*/ 468 w 1046"/>
                  <a:gd name="T73" fmla="*/ 213 h 1254"/>
                  <a:gd name="T74" fmla="*/ 586 w 1046"/>
                  <a:gd name="T75" fmla="*/ 137 h 1254"/>
                  <a:gd name="T76" fmla="*/ 711 w 1046"/>
                  <a:gd name="T77" fmla="*/ 73 h 1254"/>
                  <a:gd name="T78" fmla="*/ 821 w 1046"/>
                  <a:gd name="T79" fmla="*/ 23 h 1254"/>
                  <a:gd name="T80" fmla="*/ 825 w 1046"/>
                  <a:gd name="T81" fmla="*/ 0 h 1254"/>
                  <a:gd name="T82" fmla="*/ 715 w 1046"/>
                  <a:gd name="T83" fmla="*/ 19 h 1254"/>
                  <a:gd name="T84" fmla="*/ 586 w 1046"/>
                  <a:gd name="T85" fmla="*/ 65 h 1254"/>
                  <a:gd name="T86" fmla="*/ 460 w 1046"/>
                  <a:gd name="T87" fmla="*/ 130 h 1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6"/>
                  <a:gd name="T133" fmla="*/ 0 h 1254"/>
                  <a:gd name="T134" fmla="*/ 1046 w 1046"/>
                  <a:gd name="T135" fmla="*/ 1254 h 1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6" h="1254">
                    <a:moveTo>
                      <a:pt x="407" y="168"/>
                    </a:moveTo>
                    <a:lnTo>
                      <a:pt x="327" y="232"/>
                    </a:lnTo>
                    <a:lnTo>
                      <a:pt x="247" y="304"/>
                    </a:lnTo>
                    <a:lnTo>
                      <a:pt x="175" y="380"/>
                    </a:lnTo>
                    <a:lnTo>
                      <a:pt x="110" y="464"/>
                    </a:lnTo>
                    <a:lnTo>
                      <a:pt x="57" y="555"/>
                    </a:lnTo>
                    <a:lnTo>
                      <a:pt x="19" y="650"/>
                    </a:lnTo>
                    <a:lnTo>
                      <a:pt x="0" y="752"/>
                    </a:lnTo>
                    <a:lnTo>
                      <a:pt x="4" y="859"/>
                    </a:lnTo>
                    <a:lnTo>
                      <a:pt x="12" y="885"/>
                    </a:lnTo>
                    <a:lnTo>
                      <a:pt x="23" y="916"/>
                    </a:lnTo>
                    <a:lnTo>
                      <a:pt x="34" y="938"/>
                    </a:lnTo>
                    <a:lnTo>
                      <a:pt x="50" y="965"/>
                    </a:lnTo>
                    <a:lnTo>
                      <a:pt x="69" y="988"/>
                    </a:lnTo>
                    <a:lnTo>
                      <a:pt x="88" y="1011"/>
                    </a:lnTo>
                    <a:lnTo>
                      <a:pt x="110" y="1030"/>
                    </a:lnTo>
                    <a:lnTo>
                      <a:pt x="133" y="1045"/>
                    </a:lnTo>
                    <a:lnTo>
                      <a:pt x="183" y="1075"/>
                    </a:lnTo>
                    <a:lnTo>
                      <a:pt x="232" y="1102"/>
                    </a:lnTo>
                    <a:lnTo>
                      <a:pt x="282" y="1124"/>
                    </a:lnTo>
                    <a:lnTo>
                      <a:pt x="335" y="1143"/>
                    </a:lnTo>
                    <a:lnTo>
                      <a:pt x="388" y="1162"/>
                    </a:lnTo>
                    <a:lnTo>
                      <a:pt x="441" y="1178"/>
                    </a:lnTo>
                    <a:lnTo>
                      <a:pt x="494" y="1193"/>
                    </a:lnTo>
                    <a:lnTo>
                      <a:pt x="548" y="1204"/>
                    </a:lnTo>
                    <a:lnTo>
                      <a:pt x="605" y="1216"/>
                    </a:lnTo>
                    <a:lnTo>
                      <a:pt x="662" y="1223"/>
                    </a:lnTo>
                    <a:lnTo>
                      <a:pt x="715" y="1231"/>
                    </a:lnTo>
                    <a:lnTo>
                      <a:pt x="772" y="1238"/>
                    </a:lnTo>
                    <a:lnTo>
                      <a:pt x="829" y="1242"/>
                    </a:lnTo>
                    <a:lnTo>
                      <a:pt x="886" y="1246"/>
                    </a:lnTo>
                    <a:lnTo>
                      <a:pt x="939" y="1250"/>
                    </a:lnTo>
                    <a:lnTo>
                      <a:pt x="996" y="1254"/>
                    </a:lnTo>
                    <a:lnTo>
                      <a:pt x="1012" y="1254"/>
                    </a:lnTo>
                    <a:lnTo>
                      <a:pt x="1027" y="1242"/>
                    </a:lnTo>
                    <a:lnTo>
                      <a:pt x="1038" y="1231"/>
                    </a:lnTo>
                    <a:lnTo>
                      <a:pt x="1046" y="1212"/>
                    </a:lnTo>
                    <a:lnTo>
                      <a:pt x="1046" y="1193"/>
                    </a:lnTo>
                    <a:lnTo>
                      <a:pt x="1038" y="1178"/>
                    </a:lnTo>
                    <a:lnTo>
                      <a:pt x="1023" y="1166"/>
                    </a:lnTo>
                    <a:lnTo>
                      <a:pt x="1008" y="1162"/>
                    </a:lnTo>
                    <a:lnTo>
                      <a:pt x="955" y="1162"/>
                    </a:lnTo>
                    <a:lnTo>
                      <a:pt x="905" y="1162"/>
                    </a:lnTo>
                    <a:lnTo>
                      <a:pt x="852" y="1159"/>
                    </a:lnTo>
                    <a:lnTo>
                      <a:pt x="802" y="1155"/>
                    </a:lnTo>
                    <a:lnTo>
                      <a:pt x="749" y="1151"/>
                    </a:lnTo>
                    <a:lnTo>
                      <a:pt x="696" y="1143"/>
                    </a:lnTo>
                    <a:lnTo>
                      <a:pt x="647" y="1136"/>
                    </a:lnTo>
                    <a:lnTo>
                      <a:pt x="593" y="1128"/>
                    </a:lnTo>
                    <a:lnTo>
                      <a:pt x="544" y="1117"/>
                    </a:lnTo>
                    <a:lnTo>
                      <a:pt x="491" y="1105"/>
                    </a:lnTo>
                    <a:lnTo>
                      <a:pt x="441" y="1090"/>
                    </a:lnTo>
                    <a:lnTo>
                      <a:pt x="392" y="1075"/>
                    </a:lnTo>
                    <a:lnTo>
                      <a:pt x="342" y="1060"/>
                    </a:lnTo>
                    <a:lnTo>
                      <a:pt x="297" y="1037"/>
                    </a:lnTo>
                    <a:lnTo>
                      <a:pt x="247" y="1014"/>
                    </a:lnTo>
                    <a:lnTo>
                      <a:pt x="202" y="992"/>
                    </a:lnTo>
                    <a:lnTo>
                      <a:pt x="164" y="965"/>
                    </a:lnTo>
                    <a:lnTo>
                      <a:pt x="133" y="927"/>
                    </a:lnTo>
                    <a:lnTo>
                      <a:pt x="114" y="889"/>
                    </a:lnTo>
                    <a:lnTo>
                      <a:pt x="99" y="843"/>
                    </a:lnTo>
                    <a:lnTo>
                      <a:pt x="99" y="790"/>
                    </a:lnTo>
                    <a:lnTo>
                      <a:pt x="107" y="722"/>
                    </a:lnTo>
                    <a:lnTo>
                      <a:pt x="122" y="654"/>
                    </a:lnTo>
                    <a:lnTo>
                      <a:pt x="137" y="604"/>
                    </a:lnTo>
                    <a:lnTo>
                      <a:pt x="164" y="547"/>
                    </a:lnTo>
                    <a:lnTo>
                      <a:pt x="194" y="498"/>
                    </a:lnTo>
                    <a:lnTo>
                      <a:pt x="221" y="452"/>
                    </a:lnTo>
                    <a:lnTo>
                      <a:pt x="255" y="411"/>
                    </a:lnTo>
                    <a:lnTo>
                      <a:pt x="289" y="369"/>
                    </a:lnTo>
                    <a:lnTo>
                      <a:pt x="327" y="331"/>
                    </a:lnTo>
                    <a:lnTo>
                      <a:pt x="369" y="293"/>
                    </a:lnTo>
                    <a:lnTo>
                      <a:pt x="418" y="251"/>
                    </a:lnTo>
                    <a:lnTo>
                      <a:pt x="468" y="213"/>
                    </a:lnTo>
                    <a:lnTo>
                      <a:pt x="525" y="175"/>
                    </a:lnTo>
                    <a:lnTo>
                      <a:pt x="586" y="137"/>
                    </a:lnTo>
                    <a:lnTo>
                      <a:pt x="650" y="103"/>
                    </a:lnTo>
                    <a:lnTo>
                      <a:pt x="711" y="73"/>
                    </a:lnTo>
                    <a:lnTo>
                      <a:pt x="768" y="46"/>
                    </a:lnTo>
                    <a:lnTo>
                      <a:pt x="821" y="23"/>
                    </a:lnTo>
                    <a:lnTo>
                      <a:pt x="867" y="4"/>
                    </a:lnTo>
                    <a:lnTo>
                      <a:pt x="825" y="0"/>
                    </a:lnTo>
                    <a:lnTo>
                      <a:pt x="772" y="4"/>
                    </a:lnTo>
                    <a:lnTo>
                      <a:pt x="715" y="19"/>
                    </a:lnTo>
                    <a:lnTo>
                      <a:pt x="650" y="38"/>
                    </a:lnTo>
                    <a:lnTo>
                      <a:pt x="586" y="65"/>
                    </a:lnTo>
                    <a:lnTo>
                      <a:pt x="521" y="95"/>
                    </a:lnTo>
                    <a:lnTo>
                      <a:pt x="460" y="130"/>
                    </a:lnTo>
                    <a:lnTo>
                      <a:pt x="407" y="1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6" name="Freeform 1303"/>
              <p:cNvSpPr>
                <a:spLocks noChangeAspect="1"/>
              </p:cNvSpPr>
              <p:nvPr/>
            </p:nvSpPr>
            <p:spPr bwMode="auto">
              <a:xfrm>
                <a:off x="2143" y="16428"/>
                <a:ext cx="913" cy="835"/>
              </a:xfrm>
              <a:custGeom>
                <a:avLst/>
                <a:gdLst>
                  <a:gd name="T0" fmla="*/ 761 w 913"/>
                  <a:gd name="T1" fmla="*/ 258 h 835"/>
                  <a:gd name="T2" fmla="*/ 803 w 913"/>
                  <a:gd name="T3" fmla="*/ 303 h 835"/>
                  <a:gd name="T4" fmla="*/ 826 w 913"/>
                  <a:gd name="T5" fmla="*/ 357 h 835"/>
                  <a:gd name="T6" fmla="*/ 841 w 913"/>
                  <a:gd name="T7" fmla="*/ 414 h 835"/>
                  <a:gd name="T8" fmla="*/ 841 w 913"/>
                  <a:gd name="T9" fmla="*/ 474 h 835"/>
                  <a:gd name="T10" fmla="*/ 833 w 913"/>
                  <a:gd name="T11" fmla="*/ 524 h 835"/>
                  <a:gd name="T12" fmla="*/ 818 w 913"/>
                  <a:gd name="T13" fmla="*/ 565 h 835"/>
                  <a:gd name="T14" fmla="*/ 791 w 913"/>
                  <a:gd name="T15" fmla="*/ 607 h 835"/>
                  <a:gd name="T16" fmla="*/ 765 w 913"/>
                  <a:gd name="T17" fmla="*/ 641 h 835"/>
                  <a:gd name="T18" fmla="*/ 730 w 913"/>
                  <a:gd name="T19" fmla="*/ 679 h 835"/>
                  <a:gd name="T20" fmla="*/ 696 w 913"/>
                  <a:gd name="T21" fmla="*/ 710 h 835"/>
                  <a:gd name="T22" fmla="*/ 662 w 913"/>
                  <a:gd name="T23" fmla="*/ 744 h 835"/>
                  <a:gd name="T24" fmla="*/ 628 w 913"/>
                  <a:gd name="T25" fmla="*/ 778 h 835"/>
                  <a:gd name="T26" fmla="*/ 620 w 913"/>
                  <a:gd name="T27" fmla="*/ 790 h 835"/>
                  <a:gd name="T28" fmla="*/ 616 w 913"/>
                  <a:gd name="T29" fmla="*/ 801 h 835"/>
                  <a:gd name="T30" fmla="*/ 620 w 913"/>
                  <a:gd name="T31" fmla="*/ 812 h 835"/>
                  <a:gd name="T32" fmla="*/ 628 w 913"/>
                  <a:gd name="T33" fmla="*/ 824 h 835"/>
                  <a:gd name="T34" fmla="*/ 639 w 913"/>
                  <a:gd name="T35" fmla="*/ 831 h 835"/>
                  <a:gd name="T36" fmla="*/ 651 w 913"/>
                  <a:gd name="T37" fmla="*/ 835 h 835"/>
                  <a:gd name="T38" fmla="*/ 666 w 913"/>
                  <a:gd name="T39" fmla="*/ 831 h 835"/>
                  <a:gd name="T40" fmla="*/ 677 w 913"/>
                  <a:gd name="T41" fmla="*/ 824 h 835"/>
                  <a:gd name="T42" fmla="*/ 753 w 913"/>
                  <a:gd name="T43" fmla="*/ 774 h 835"/>
                  <a:gd name="T44" fmla="*/ 814 w 913"/>
                  <a:gd name="T45" fmla="*/ 710 h 835"/>
                  <a:gd name="T46" fmla="*/ 867 w 913"/>
                  <a:gd name="T47" fmla="*/ 634 h 835"/>
                  <a:gd name="T48" fmla="*/ 902 w 913"/>
                  <a:gd name="T49" fmla="*/ 554 h 835"/>
                  <a:gd name="T50" fmla="*/ 913 w 913"/>
                  <a:gd name="T51" fmla="*/ 467 h 835"/>
                  <a:gd name="T52" fmla="*/ 905 w 913"/>
                  <a:gd name="T53" fmla="*/ 383 h 835"/>
                  <a:gd name="T54" fmla="*/ 875 w 913"/>
                  <a:gd name="T55" fmla="*/ 303 h 835"/>
                  <a:gd name="T56" fmla="*/ 814 w 913"/>
                  <a:gd name="T57" fmla="*/ 231 h 835"/>
                  <a:gd name="T58" fmla="*/ 768 w 913"/>
                  <a:gd name="T59" fmla="*/ 193 h 835"/>
                  <a:gd name="T60" fmla="*/ 715 w 913"/>
                  <a:gd name="T61" fmla="*/ 159 h 835"/>
                  <a:gd name="T62" fmla="*/ 654 w 913"/>
                  <a:gd name="T63" fmla="*/ 129 h 835"/>
                  <a:gd name="T64" fmla="*/ 594 w 913"/>
                  <a:gd name="T65" fmla="*/ 102 h 835"/>
                  <a:gd name="T66" fmla="*/ 529 w 913"/>
                  <a:gd name="T67" fmla="*/ 79 h 835"/>
                  <a:gd name="T68" fmla="*/ 461 w 913"/>
                  <a:gd name="T69" fmla="*/ 60 h 835"/>
                  <a:gd name="T70" fmla="*/ 396 w 913"/>
                  <a:gd name="T71" fmla="*/ 41 h 835"/>
                  <a:gd name="T72" fmla="*/ 327 w 913"/>
                  <a:gd name="T73" fmla="*/ 26 h 835"/>
                  <a:gd name="T74" fmla="*/ 267 w 913"/>
                  <a:gd name="T75" fmla="*/ 15 h 835"/>
                  <a:gd name="T76" fmla="*/ 206 w 913"/>
                  <a:gd name="T77" fmla="*/ 7 h 835"/>
                  <a:gd name="T78" fmla="*/ 153 w 913"/>
                  <a:gd name="T79" fmla="*/ 0 h 835"/>
                  <a:gd name="T80" fmla="*/ 103 w 913"/>
                  <a:gd name="T81" fmla="*/ 0 h 835"/>
                  <a:gd name="T82" fmla="*/ 61 w 913"/>
                  <a:gd name="T83" fmla="*/ 0 h 835"/>
                  <a:gd name="T84" fmla="*/ 31 w 913"/>
                  <a:gd name="T85" fmla="*/ 3 h 835"/>
                  <a:gd name="T86" fmla="*/ 12 w 913"/>
                  <a:gd name="T87" fmla="*/ 11 h 835"/>
                  <a:gd name="T88" fmla="*/ 0 w 913"/>
                  <a:gd name="T89" fmla="*/ 19 h 835"/>
                  <a:gd name="T90" fmla="*/ 38 w 913"/>
                  <a:gd name="T91" fmla="*/ 26 h 835"/>
                  <a:gd name="T92" fmla="*/ 80 w 913"/>
                  <a:gd name="T93" fmla="*/ 30 h 835"/>
                  <a:gd name="T94" fmla="*/ 122 w 913"/>
                  <a:gd name="T95" fmla="*/ 38 h 835"/>
                  <a:gd name="T96" fmla="*/ 168 w 913"/>
                  <a:gd name="T97" fmla="*/ 45 h 835"/>
                  <a:gd name="T98" fmla="*/ 217 w 913"/>
                  <a:gd name="T99" fmla="*/ 53 h 835"/>
                  <a:gd name="T100" fmla="*/ 267 w 913"/>
                  <a:gd name="T101" fmla="*/ 60 h 835"/>
                  <a:gd name="T102" fmla="*/ 316 w 913"/>
                  <a:gd name="T103" fmla="*/ 72 h 835"/>
                  <a:gd name="T104" fmla="*/ 369 w 913"/>
                  <a:gd name="T105" fmla="*/ 83 h 835"/>
                  <a:gd name="T106" fmla="*/ 419 w 913"/>
                  <a:gd name="T107" fmla="*/ 98 h 835"/>
                  <a:gd name="T108" fmla="*/ 472 w 913"/>
                  <a:gd name="T109" fmla="*/ 114 h 835"/>
                  <a:gd name="T110" fmla="*/ 525 w 913"/>
                  <a:gd name="T111" fmla="*/ 133 h 835"/>
                  <a:gd name="T112" fmla="*/ 575 w 913"/>
                  <a:gd name="T113" fmla="*/ 152 h 835"/>
                  <a:gd name="T114" fmla="*/ 624 w 913"/>
                  <a:gd name="T115" fmla="*/ 174 h 835"/>
                  <a:gd name="T116" fmla="*/ 673 w 913"/>
                  <a:gd name="T117" fmla="*/ 197 h 835"/>
                  <a:gd name="T118" fmla="*/ 719 w 913"/>
                  <a:gd name="T119" fmla="*/ 228 h 835"/>
                  <a:gd name="T120" fmla="*/ 761 w 913"/>
                  <a:gd name="T121" fmla="*/ 258 h 8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3"/>
                  <a:gd name="T184" fmla="*/ 0 h 835"/>
                  <a:gd name="T185" fmla="*/ 913 w 913"/>
                  <a:gd name="T186" fmla="*/ 835 h 8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3" h="835">
                    <a:moveTo>
                      <a:pt x="761" y="258"/>
                    </a:moveTo>
                    <a:lnTo>
                      <a:pt x="803" y="303"/>
                    </a:lnTo>
                    <a:lnTo>
                      <a:pt x="826" y="357"/>
                    </a:lnTo>
                    <a:lnTo>
                      <a:pt x="841" y="414"/>
                    </a:lnTo>
                    <a:lnTo>
                      <a:pt x="841" y="474"/>
                    </a:lnTo>
                    <a:lnTo>
                      <a:pt x="833" y="524"/>
                    </a:lnTo>
                    <a:lnTo>
                      <a:pt x="818" y="565"/>
                    </a:lnTo>
                    <a:lnTo>
                      <a:pt x="791" y="607"/>
                    </a:lnTo>
                    <a:lnTo>
                      <a:pt x="765" y="641"/>
                    </a:lnTo>
                    <a:lnTo>
                      <a:pt x="730" y="679"/>
                    </a:lnTo>
                    <a:lnTo>
                      <a:pt x="696" y="710"/>
                    </a:lnTo>
                    <a:lnTo>
                      <a:pt x="662" y="744"/>
                    </a:lnTo>
                    <a:lnTo>
                      <a:pt x="628" y="778"/>
                    </a:lnTo>
                    <a:lnTo>
                      <a:pt x="620" y="790"/>
                    </a:lnTo>
                    <a:lnTo>
                      <a:pt x="616" y="801"/>
                    </a:lnTo>
                    <a:lnTo>
                      <a:pt x="620" y="812"/>
                    </a:lnTo>
                    <a:lnTo>
                      <a:pt x="628" y="824"/>
                    </a:lnTo>
                    <a:lnTo>
                      <a:pt x="639" y="831"/>
                    </a:lnTo>
                    <a:lnTo>
                      <a:pt x="651" y="835"/>
                    </a:lnTo>
                    <a:lnTo>
                      <a:pt x="666" y="831"/>
                    </a:lnTo>
                    <a:lnTo>
                      <a:pt x="677" y="824"/>
                    </a:lnTo>
                    <a:lnTo>
                      <a:pt x="753" y="774"/>
                    </a:lnTo>
                    <a:lnTo>
                      <a:pt x="814" y="710"/>
                    </a:lnTo>
                    <a:lnTo>
                      <a:pt x="867" y="634"/>
                    </a:lnTo>
                    <a:lnTo>
                      <a:pt x="902" y="554"/>
                    </a:lnTo>
                    <a:lnTo>
                      <a:pt x="913" y="467"/>
                    </a:lnTo>
                    <a:lnTo>
                      <a:pt x="905" y="383"/>
                    </a:lnTo>
                    <a:lnTo>
                      <a:pt x="875" y="303"/>
                    </a:lnTo>
                    <a:lnTo>
                      <a:pt x="814" y="231"/>
                    </a:lnTo>
                    <a:lnTo>
                      <a:pt x="768" y="193"/>
                    </a:lnTo>
                    <a:lnTo>
                      <a:pt x="715" y="159"/>
                    </a:lnTo>
                    <a:lnTo>
                      <a:pt x="654" y="129"/>
                    </a:lnTo>
                    <a:lnTo>
                      <a:pt x="594" y="102"/>
                    </a:lnTo>
                    <a:lnTo>
                      <a:pt x="529" y="79"/>
                    </a:lnTo>
                    <a:lnTo>
                      <a:pt x="461" y="60"/>
                    </a:lnTo>
                    <a:lnTo>
                      <a:pt x="396" y="41"/>
                    </a:lnTo>
                    <a:lnTo>
                      <a:pt x="327" y="26"/>
                    </a:lnTo>
                    <a:lnTo>
                      <a:pt x="267" y="15"/>
                    </a:lnTo>
                    <a:lnTo>
                      <a:pt x="206" y="7"/>
                    </a:lnTo>
                    <a:lnTo>
                      <a:pt x="153" y="0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31" y="3"/>
                    </a:lnTo>
                    <a:lnTo>
                      <a:pt x="12" y="11"/>
                    </a:lnTo>
                    <a:lnTo>
                      <a:pt x="0" y="19"/>
                    </a:lnTo>
                    <a:lnTo>
                      <a:pt x="38" y="26"/>
                    </a:lnTo>
                    <a:lnTo>
                      <a:pt x="80" y="30"/>
                    </a:lnTo>
                    <a:lnTo>
                      <a:pt x="122" y="38"/>
                    </a:lnTo>
                    <a:lnTo>
                      <a:pt x="168" y="45"/>
                    </a:lnTo>
                    <a:lnTo>
                      <a:pt x="217" y="53"/>
                    </a:lnTo>
                    <a:lnTo>
                      <a:pt x="267" y="60"/>
                    </a:lnTo>
                    <a:lnTo>
                      <a:pt x="316" y="72"/>
                    </a:lnTo>
                    <a:lnTo>
                      <a:pt x="369" y="83"/>
                    </a:lnTo>
                    <a:lnTo>
                      <a:pt x="419" y="98"/>
                    </a:lnTo>
                    <a:lnTo>
                      <a:pt x="472" y="114"/>
                    </a:lnTo>
                    <a:lnTo>
                      <a:pt x="525" y="133"/>
                    </a:lnTo>
                    <a:lnTo>
                      <a:pt x="575" y="152"/>
                    </a:lnTo>
                    <a:lnTo>
                      <a:pt x="624" y="174"/>
                    </a:lnTo>
                    <a:lnTo>
                      <a:pt x="673" y="197"/>
                    </a:lnTo>
                    <a:lnTo>
                      <a:pt x="719" y="228"/>
                    </a:lnTo>
                    <a:lnTo>
                      <a:pt x="761" y="2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7" name="Freeform 1304"/>
              <p:cNvSpPr>
                <a:spLocks noChangeAspect="1"/>
              </p:cNvSpPr>
              <p:nvPr/>
            </p:nvSpPr>
            <p:spPr bwMode="auto">
              <a:xfrm>
                <a:off x="307" y="16880"/>
                <a:ext cx="373" cy="782"/>
              </a:xfrm>
              <a:custGeom>
                <a:avLst/>
                <a:gdLst>
                  <a:gd name="T0" fmla="*/ 0 w 373"/>
                  <a:gd name="T1" fmla="*/ 425 h 782"/>
                  <a:gd name="T2" fmla="*/ 0 w 373"/>
                  <a:gd name="T3" fmla="*/ 489 h 782"/>
                  <a:gd name="T4" fmla="*/ 15 w 373"/>
                  <a:gd name="T5" fmla="*/ 550 h 782"/>
                  <a:gd name="T6" fmla="*/ 42 w 373"/>
                  <a:gd name="T7" fmla="*/ 607 h 782"/>
                  <a:gd name="T8" fmla="*/ 80 w 373"/>
                  <a:gd name="T9" fmla="*/ 656 h 782"/>
                  <a:gd name="T10" fmla="*/ 125 w 373"/>
                  <a:gd name="T11" fmla="*/ 698 h 782"/>
                  <a:gd name="T12" fmla="*/ 179 w 373"/>
                  <a:gd name="T13" fmla="*/ 736 h 782"/>
                  <a:gd name="T14" fmla="*/ 240 w 373"/>
                  <a:gd name="T15" fmla="*/ 763 h 782"/>
                  <a:gd name="T16" fmla="*/ 300 w 373"/>
                  <a:gd name="T17" fmla="*/ 778 h 782"/>
                  <a:gd name="T18" fmla="*/ 319 w 373"/>
                  <a:gd name="T19" fmla="*/ 782 h 782"/>
                  <a:gd name="T20" fmla="*/ 338 w 373"/>
                  <a:gd name="T21" fmla="*/ 774 h 782"/>
                  <a:gd name="T22" fmla="*/ 354 w 373"/>
                  <a:gd name="T23" fmla="*/ 763 h 782"/>
                  <a:gd name="T24" fmla="*/ 361 w 373"/>
                  <a:gd name="T25" fmla="*/ 748 h 782"/>
                  <a:gd name="T26" fmla="*/ 361 w 373"/>
                  <a:gd name="T27" fmla="*/ 729 h 782"/>
                  <a:gd name="T28" fmla="*/ 357 w 373"/>
                  <a:gd name="T29" fmla="*/ 710 h 782"/>
                  <a:gd name="T30" fmla="*/ 346 w 373"/>
                  <a:gd name="T31" fmla="*/ 694 h 782"/>
                  <a:gd name="T32" fmla="*/ 327 w 373"/>
                  <a:gd name="T33" fmla="*/ 687 h 782"/>
                  <a:gd name="T34" fmla="*/ 266 w 373"/>
                  <a:gd name="T35" fmla="*/ 664 h 782"/>
                  <a:gd name="T36" fmla="*/ 209 w 373"/>
                  <a:gd name="T37" fmla="*/ 634 h 782"/>
                  <a:gd name="T38" fmla="*/ 164 w 373"/>
                  <a:gd name="T39" fmla="*/ 592 h 782"/>
                  <a:gd name="T40" fmla="*/ 129 w 373"/>
                  <a:gd name="T41" fmla="*/ 546 h 782"/>
                  <a:gd name="T42" fmla="*/ 106 w 373"/>
                  <a:gd name="T43" fmla="*/ 489 h 782"/>
                  <a:gd name="T44" fmla="*/ 95 w 373"/>
                  <a:gd name="T45" fmla="*/ 429 h 782"/>
                  <a:gd name="T46" fmla="*/ 95 w 373"/>
                  <a:gd name="T47" fmla="*/ 364 h 782"/>
                  <a:gd name="T48" fmla="*/ 114 w 373"/>
                  <a:gd name="T49" fmla="*/ 296 h 782"/>
                  <a:gd name="T50" fmla="*/ 141 w 373"/>
                  <a:gd name="T51" fmla="*/ 246 h 782"/>
                  <a:gd name="T52" fmla="*/ 183 w 373"/>
                  <a:gd name="T53" fmla="*/ 197 h 782"/>
                  <a:gd name="T54" fmla="*/ 228 w 373"/>
                  <a:gd name="T55" fmla="*/ 151 h 782"/>
                  <a:gd name="T56" fmla="*/ 278 w 373"/>
                  <a:gd name="T57" fmla="*/ 110 h 782"/>
                  <a:gd name="T58" fmla="*/ 319 w 373"/>
                  <a:gd name="T59" fmla="*/ 76 h 782"/>
                  <a:gd name="T60" fmla="*/ 354 w 373"/>
                  <a:gd name="T61" fmla="*/ 41 h 782"/>
                  <a:gd name="T62" fmla="*/ 373 w 373"/>
                  <a:gd name="T63" fmla="*/ 19 h 782"/>
                  <a:gd name="T64" fmla="*/ 373 w 373"/>
                  <a:gd name="T65" fmla="*/ 0 h 782"/>
                  <a:gd name="T66" fmla="*/ 331 w 373"/>
                  <a:gd name="T67" fmla="*/ 15 h 782"/>
                  <a:gd name="T68" fmla="*/ 278 w 373"/>
                  <a:gd name="T69" fmla="*/ 41 h 782"/>
                  <a:gd name="T70" fmla="*/ 221 w 373"/>
                  <a:gd name="T71" fmla="*/ 87 h 782"/>
                  <a:gd name="T72" fmla="*/ 160 w 373"/>
                  <a:gd name="T73" fmla="*/ 140 h 782"/>
                  <a:gd name="T74" fmla="*/ 103 w 373"/>
                  <a:gd name="T75" fmla="*/ 201 h 782"/>
                  <a:gd name="T76" fmla="*/ 57 w 373"/>
                  <a:gd name="T77" fmla="*/ 273 h 782"/>
                  <a:gd name="T78" fmla="*/ 19 w 373"/>
                  <a:gd name="T79" fmla="*/ 349 h 782"/>
                  <a:gd name="T80" fmla="*/ 0 w 373"/>
                  <a:gd name="T81" fmla="*/ 425 h 7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782"/>
                  <a:gd name="T125" fmla="*/ 373 w 373"/>
                  <a:gd name="T126" fmla="*/ 782 h 7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782">
                    <a:moveTo>
                      <a:pt x="0" y="425"/>
                    </a:moveTo>
                    <a:lnTo>
                      <a:pt x="0" y="489"/>
                    </a:lnTo>
                    <a:lnTo>
                      <a:pt x="15" y="550"/>
                    </a:lnTo>
                    <a:lnTo>
                      <a:pt x="42" y="607"/>
                    </a:lnTo>
                    <a:lnTo>
                      <a:pt x="80" y="656"/>
                    </a:lnTo>
                    <a:lnTo>
                      <a:pt x="125" y="698"/>
                    </a:lnTo>
                    <a:lnTo>
                      <a:pt x="179" y="736"/>
                    </a:lnTo>
                    <a:lnTo>
                      <a:pt x="240" y="763"/>
                    </a:lnTo>
                    <a:lnTo>
                      <a:pt x="300" y="778"/>
                    </a:lnTo>
                    <a:lnTo>
                      <a:pt x="319" y="782"/>
                    </a:lnTo>
                    <a:lnTo>
                      <a:pt x="338" y="774"/>
                    </a:lnTo>
                    <a:lnTo>
                      <a:pt x="354" y="763"/>
                    </a:lnTo>
                    <a:lnTo>
                      <a:pt x="361" y="748"/>
                    </a:lnTo>
                    <a:lnTo>
                      <a:pt x="361" y="729"/>
                    </a:lnTo>
                    <a:lnTo>
                      <a:pt x="357" y="710"/>
                    </a:lnTo>
                    <a:lnTo>
                      <a:pt x="346" y="694"/>
                    </a:lnTo>
                    <a:lnTo>
                      <a:pt x="327" y="687"/>
                    </a:lnTo>
                    <a:lnTo>
                      <a:pt x="266" y="664"/>
                    </a:lnTo>
                    <a:lnTo>
                      <a:pt x="209" y="634"/>
                    </a:lnTo>
                    <a:lnTo>
                      <a:pt x="164" y="592"/>
                    </a:lnTo>
                    <a:lnTo>
                      <a:pt x="129" y="546"/>
                    </a:lnTo>
                    <a:lnTo>
                      <a:pt x="106" y="489"/>
                    </a:lnTo>
                    <a:lnTo>
                      <a:pt x="95" y="429"/>
                    </a:lnTo>
                    <a:lnTo>
                      <a:pt x="95" y="364"/>
                    </a:lnTo>
                    <a:lnTo>
                      <a:pt x="114" y="296"/>
                    </a:lnTo>
                    <a:lnTo>
                      <a:pt x="141" y="246"/>
                    </a:lnTo>
                    <a:lnTo>
                      <a:pt x="183" y="197"/>
                    </a:lnTo>
                    <a:lnTo>
                      <a:pt x="228" y="151"/>
                    </a:lnTo>
                    <a:lnTo>
                      <a:pt x="278" y="110"/>
                    </a:lnTo>
                    <a:lnTo>
                      <a:pt x="319" y="76"/>
                    </a:lnTo>
                    <a:lnTo>
                      <a:pt x="354" y="41"/>
                    </a:lnTo>
                    <a:lnTo>
                      <a:pt x="373" y="19"/>
                    </a:lnTo>
                    <a:lnTo>
                      <a:pt x="373" y="0"/>
                    </a:lnTo>
                    <a:lnTo>
                      <a:pt x="331" y="15"/>
                    </a:lnTo>
                    <a:lnTo>
                      <a:pt x="278" y="41"/>
                    </a:lnTo>
                    <a:lnTo>
                      <a:pt x="221" y="87"/>
                    </a:lnTo>
                    <a:lnTo>
                      <a:pt x="160" y="140"/>
                    </a:lnTo>
                    <a:lnTo>
                      <a:pt x="103" y="201"/>
                    </a:lnTo>
                    <a:lnTo>
                      <a:pt x="57" y="273"/>
                    </a:lnTo>
                    <a:lnTo>
                      <a:pt x="19" y="349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8" name="Freeform 1305"/>
              <p:cNvSpPr>
                <a:spLocks noChangeAspect="1"/>
              </p:cNvSpPr>
              <p:nvPr/>
            </p:nvSpPr>
            <p:spPr bwMode="auto">
              <a:xfrm>
                <a:off x="2900" y="16375"/>
                <a:ext cx="795" cy="1025"/>
              </a:xfrm>
              <a:custGeom>
                <a:avLst/>
                <a:gdLst>
                  <a:gd name="T0" fmla="*/ 673 w 795"/>
                  <a:gd name="T1" fmla="*/ 410 h 1025"/>
                  <a:gd name="T2" fmla="*/ 711 w 795"/>
                  <a:gd name="T3" fmla="*/ 474 h 1025"/>
                  <a:gd name="T4" fmla="*/ 730 w 795"/>
                  <a:gd name="T5" fmla="*/ 543 h 1025"/>
                  <a:gd name="T6" fmla="*/ 719 w 795"/>
                  <a:gd name="T7" fmla="*/ 618 h 1025"/>
                  <a:gd name="T8" fmla="*/ 673 w 795"/>
                  <a:gd name="T9" fmla="*/ 691 h 1025"/>
                  <a:gd name="T10" fmla="*/ 608 w 795"/>
                  <a:gd name="T11" fmla="*/ 755 h 1025"/>
                  <a:gd name="T12" fmla="*/ 536 w 795"/>
                  <a:gd name="T13" fmla="*/ 812 h 1025"/>
                  <a:gd name="T14" fmla="*/ 460 w 795"/>
                  <a:gd name="T15" fmla="*/ 873 h 1025"/>
                  <a:gd name="T16" fmla="*/ 414 w 795"/>
                  <a:gd name="T17" fmla="*/ 918 h 1025"/>
                  <a:gd name="T18" fmla="*/ 399 w 795"/>
                  <a:gd name="T19" fmla="*/ 949 h 1025"/>
                  <a:gd name="T20" fmla="*/ 388 w 795"/>
                  <a:gd name="T21" fmla="*/ 979 h 1025"/>
                  <a:gd name="T22" fmla="*/ 395 w 795"/>
                  <a:gd name="T23" fmla="*/ 1010 h 1025"/>
                  <a:gd name="T24" fmla="*/ 422 w 795"/>
                  <a:gd name="T25" fmla="*/ 1025 h 1025"/>
                  <a:gd name="T26" fmla="*/ 449 w 795"/>
                  <a:gd name="T27" fmla="*/ 1021 h 1025"/>
                  <a:gd name="T28" fmla="*/ 498 w 795"/>
                  <a:gd name="T29" fmla="*/ 964 h 1025"/>
                  <a:gd name="T30" fmla="*/ 582 w 795"/>
                  <a:gd name="T31" fmla="*/ 888 h 1025"/>
                  <a:gd name="T32" fmla="*/ 669 w 795"/>
                  <a:gd name="T33" fmla="*/ 812 h 1025"/>
                  <a:gd name="T34" fmla="*/ 745 w 795"/>
                  <a:gd name="T35" fmla="*/ 725 h 1025"/>
                  <a:gd name="T36" fmla="*/ 791 w 795"/>
                  <a:gd name="T37" fmla="*/ 615 h 1025"/>
                  <a:gd name="T38" fmla="*/ 787 w 795"/>
                  <a:gd name="T39" fmla="*/ 501 h 1025"/>
                  <a:gd name="T40" fmla="*/ 738 w 795"/>
                  <a:gd name="T41" fmla="*/ 394 h 1025"/>
                  <a:gd name="T42" fmla="*/ 658 w 795"/>
                  <a:gd name="T43" fmla="*/ 307 h 1025"/>
                  <a:gd name="T44" fmla="*/ 570 w 795"/>
                  <a:gd name="T45" fmla="*/ 250 h 1025"/>
                  <a:gd name="T46" fmla="*/ 487 w 795"/>
                  <a:gd name="T47" fmla="*/ 201 h 1025"/>
                  <a:gd name="T48" fmla="*/ 395 w 795"/>
                  <a:gd name="T49" fmla="*/ 151 h 1025"/>
                  <a:gd name="T50" fmla="*/ 300 w 795"/>
                  <a:gd name="T51" fmla="*/ 102 h 1025"/>
                  <a:gd name="T52" fmla="*/ 213 w 795"/>
                  <a:gd name="T53" fmla="*/ 60 h 1025"/>
                  <a:gd name="T54" fmla="*/ 129 w 795"/>
                  <a:gd name="T55" fmla="*/ 26 h 1025"/>
                  <a:gd name="T56" fmla="*/ 65 w 795"/>
                  <a:gd name="T57" fmla="*/ 3 h 1025"/>
                  <a:gd name="T58" fmla="*/ 15 w 795"/>
                  <a:gd name="T59" fmla="*/ 0 h 1025"/>
                  <a:gd name="T60" fmla="*/ 34 w 795"/>
                  <a:gd name="T61" fmla="*/ 26 h 1025"/>
                  <a:gd name="T62" fmla="*/ 114 w 795"/>
                  <a:gd name="T63" fmla="*/ 64 h 1025"/>
                  <a:gd name="T64" fmla="*/ 194 w 795"/>
                  <a:gd name="T65" fmla="*/ 102 h 1025"/>
                  <a:gd name="T66" fmla="*/ 278 w 795"/>
                  <a:gd name="T67" fmla="*/ 144 h 1025"/>
                  <a:gd name="T68" fmla="*/ 365 w 795"/>
                  <a:gd name="T69" fmla="*/ 189 h 1025"/>
                  <a:gd name="T70" fmla="*/ 449 w 795"/>
                  <a:gd name="T71" fmla="*/ 235 h 1025"/>
                  <a:gd name="T72" fmla="*/ 532 w 795"/>
                  <a:gd name="T73" fmla="*/ 292 h 1025"/>
                  <a:gd name="T74" fmla="*/ 608 w 795"/>
                  <a:gd name="T75" fmla="*/ 349 h 10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95"/>
                  <a:gd name="T115" fmla="*/ 0 h 1025"/>
                  <a:gd name="T116" fmla="*/ 795 w 795"/>
                  <a:gd name="T117" fmla="*/ 1025 h 10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95" h="1025">
                    <a:moveTo>
                      <a:pt x="646" y="383"/>
                    </a:moveTo>
                    <a:lnTo>
                      <a:pt x="673" y="410"/>
                    </a:lnTo>
                    <a:lnTo>
                      <a:pt x="692" y="440"/>
                    </a:lnTo>
                    <a:lnTo>
                      <a:pt x="711" y="474"/>
                    </a:lnTo>
                    <a:lnTo>
                      <a:pt x="722" y="508"/>
                    </a:lnTo>
                    <a:lnTo>
                      <a:pt x="730" y="543"/>
                    </a:lnTo>
                    <a:lnTo>
                      <a:pt x="726" y="581"/>
                    </a:lnTo>
                    <a:lnTo>
                      <a:pt x="719" y="618"/>
                    </a:lnTo>
                    <a:lnTo>
                      <a:pt x="700" y="653"/>
                    </a:lnTo>
                    <a:lnTo>
                      <a:pt x="673" y="691"/>
                    </a:lnTo>
                    <a:lnTo>
                      <a:pt x="643" y="725"/>
                    </a:lnTo>
                    <a:lnTo>
                      <a:pt x="608" y="755"/>
                    </a:lnTo>
                    <a:lnTo>
                      <a:pt x="574" y="786"/>
                    </a:lnTo>
                    <a:lnTo>
                      <a:pt x="536" y="812"/>
                    </a:lnTo>
                    <a:lnTo>
                      <a:pt x="498" y="843"/>
                    </a:lnTo>
                    <a:lnTo>
                      <a:pt x="460" y="873"/>
                    </a:lnTo>
                    <a:lnTo>
                      <a:pt x="426" y="907"/>
                    </a:lnTo>
                    <a:lnTo>
                      <a:pt x="414" y="918"/>
                    </a:lnTo>
                    <a:lnTo>
                      <a:pt x="407" y="934"/>
                    </a:lnTo>
                    <a:lnTo>
                      <a:pt x="399" y="949"/>
                    </a:lnTo>
                    <a:lnTo>
                      <a:pt x="392" y="964"/>
                    </a:lnTo>
                    <a:lnTo>
                      <a:pt x="388" y="979"/>
                    </a:lnTo>
                    <a:lnTo>
                      <a:pt x="388" y="994"/>
                    </a:lnTo>
                    <a:lnTo>
                      <a:pt x="395" y="1010"/>
                    </a:lnTo>
                    <a:lnTo>
                      <a:pt x="407" y="1021"/>
                    </a:lnTo>
                    <a:lnTo>
                      <a:pt x="422" y="1025"/>
                    </a:lnTo>
                    <a:lnTo>
                      <a:pt x="437" y="1025"/>
                    </a:lnTo>
                    <a:lnTo>
                      <a:pt x="449" y="1021"/>
                    </a:lnTo>
                    <a:lnTo>
                      <a:pt x="460" y="1010"/>
                    </a:lnTo>
                    <a:lnTo>
                      <a:pt x="498" y="964"/>
                    </a:lnTo>
                    <a:lnTo>
                      <a:pt x="540" y="926"/>
                    </a:lnTo>
                    <a:lnTo>
                      <a:pt x="582" y="888"/>
                    </a:lnTo>
                    <a:lnTo>
                      <a:pt x="627" y="850"/>
                    </a:lnTo>
                    <a:lnTo>
                      <a:pt x="669" y="812"/>
                    </a:lnTo>
                    <a:lnTo>
                      <a:pt x="711" y="770"/>
                    </a:lnTo>
                    <a:lnTo>
                      <a:pt x="745" y="725"/>
                    </a:lnTo>
                    <a:lnTo>
                      <a:pt x="772" y="675"/>
                    </a:lnTo>
                    <a:lnTo>
                      <a:pt x="791" y="615"/>
                    </a:lnTo>
                    <a:lnTo>
                      <a:pt x="795" y="558"/>
                    </a:lnTo>
                    <a:lnTo>
                      <a:pt x="787" y="501"/>
                    </a:lnTo>
                    <a:lnTo>
                      <a:pt x="768" y="444"/>
                    </a:lnTo>
                    <a:lnTo>
                      <a:pt x="738" y="394"/>
                    </a:lnTo>
                    <a:lnTo>
                      <a:pt x="703" y="345"/>
                    </a:lnTo>
                    <a:lnTo>
                      <a:pt x="658" y="307"/>
                    </a:lnTo>
                    <a:lnTo>
                      <a:pt x="608" y="273"/>
                    </a:lnTo>
                    <a:lnTo>
                      <a:pt x="570" y="250"/>
                    </a:lnTo>
                    <a:lnTo>
                      <a:pt x="529" y="227"/>
                    </a:lnTo>
                    <a:lnTo>
                      <a:pt x="487" y="201"/>
                    </a:lnTo>
                    <a:lnTo>
                      <a:pt x="441" y="178"/>
                    </a:lnTo>
                    <a:lnTo>
                      <a:pt x="395" y="151"/>
                    </a:lnTo>
                    <a:lnTo>
                      <a:pt x="346" y="129"/>
                    </a:lnTo>
                    <a:lnTo>
                      <a:pt x="300" y="102"/>
                    </a:lnTo>
                    <a:lnTo>
                      <a:pt x="255" y="79"/>
                    </a:lnTo>
                    <a:lnTo>
                      <a:pt x="213" y="60"/>
                    </a:lnTo>
                    <a:lnTo>
                      <a:pt x="171" y="41"/>
                    </a:lnTo>
                    <a:lnTo>
                      <a:pt x="129" y="26"/>
                    </a:lnTo>
                    <a:lnTo>
                      <a:pt x="95" y="15"/>
                    </a:lnTo>
                    <a:lnTo>
                      <a:pt x="65" y="3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34" y="26"/>
                    </a:lnTo>
                    <a:lnTo>
                      <a:pt x="72" y="45"/>
                    </a:lnTo>
                    <a:lnTo>
                      <a:pt x="114" y="64"/>
                    </a:lnTo>
                    <a:lnTo>
                      <a:pt x="152" y="83"/>
                    </a:lnTo>
                    <a:lnTo>
                      <a:pt x="194" y="102"/>
                    </a:lnTo>
                    <a:lnTo>
                      <a:pt x="236" y="121"/>
                    </a:lnTo>
                    <a:lnTo>
                      <a:pt x="278" y="144"/>
                    </a:lnTo>
                    <a:lnTo>
                      <a:pt x="319" y="167"/>
                    </a:lnTo>
                    <a:lnTo>
                      <a:pt x="365" y="189"/>
                    </a:lnTo>
                    <a:lnTo>
                      <a:pt x="407" y="212"/>
                    </a:lnTo>
                    <a:lnTo>
                      <a:pt x="449" y="235"/>
                    </a:lnTo>
                    <a:lnTo>
                      <a:pt x="491" y="262"/>
                    </a:lnTo>
                    <a:lnTo>
                      <a:pt x="532" y="292"/>
                    </a:lnTo>
                    <a:lnTo>
                      <a:pt x="570" y="318"/>
                    </a:lnTo>
                    <a:lnTo>
                      <a:pt x="608" y="349"/>
                    </a:lnTo>
                    <a:lnTo>
                      <a:pt x="646" y="3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200" name="AutoShape 1306"/>
            <p:cNvSpPr>
              <a:spLocks noChangeAspect="1" noChangeArrowheads="1" noTextEdit="1"/>
            </p:cNvSpPr>
            <p:nvPr/>
          </p:nvSpPr>
          <p:spPr bwMode="auto">
            <a:xfrm>
              <a:off x="4694" y="1706"/>
              <a:ext cx="4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1" name="Freeform 1307"/>
            <p:cNvSpPr>
              <a:spLocks/>
            </p:cNvSpPr>
            <p:nvPr/>
          </p:nvSpPr>
          <p:spPr bwMode="auto">
            <a:xfrm>
              <a:off x="5037" y="1874"/>
              <a:ext cx="35" cy="31"/>
            </a:xfrm>
            <a:custGeom>
              <a:avLst/>
              <a:gdLst>
                <a:gd name="T0" fmla="*/ 0 w 191"/>
                <a:gd name="T1" fmla="*/ 0 h 162"/>
                <a:gd name="T2" fmla="*/ 0 w 191"/>
                <a:gd name="T3" fmla="*/ 0 h 162"/>
                <a:gd name="T4" fmla="*/ 0 w 191"/>
                <a:gd name="T5" fmla="*/ 0 h 162"/>
                <a:gd name="T6" fmla="*/ 0 w 191"/>
                <a:gd name="T7" fmla="*/ 0 h 162"/>
                <a:gd name="T8" fmla="*/ 0 w 191"/>
                <a:gd name="T9" fmla="*/ 0 h 162"/>
                <a:gd name="T10" fmla="*/ 0 w 191"/>
                <a:gd name="T11" fmla="*/ 0 h 162"/>
                <a:gd name="T12" fmla="*/ 0 w 191"/>
                <a:gd name="T13" fmla="*/ 0 h 162"/>
                <a:gd name="T14" fmla="*/ 0 w 191"/>
                <a:gd name="T15" fmla="*/ 0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62"/>
                <a:gd name="T26" fmla="*/ 191 w 191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62">
                  <a:moveTo>
                    <a:pt x="80" y="0"/>
                  </a:moveTo>
                  <a:lnTo>
                    <a:pt x="12" y="53"/>
                  </a:lnTo>
                  <a:lnTo>
                    <a:pt x="0" y="95"/>
                  </a:lnTo>
                  <a:lnTo>
                    <a:pt x="29" y="152"/>
                  </a:lnTo>
                  <a:lnTo>
                    <a:pt x="117" y="162"/>
                  </a:lnTo>
                  <a:lnTo>
                    <a:pt x="147" y="155"/>
                  </a:lnTo>
                  <a:lnTo>
                    <a:pt x="191" y="10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6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2" name="Freeform 1308"/>
            <p:cNvSpPr>
              <a:spLocks/>
            </p:cNvSpPr>
            <p:nvPr/>
          </p:nvSpPr>
          <p:spPr bwMode="auto">
            <a:xfrm>
              <a:off x="4986" y="1920"/>
              <a:ext cx="108" cy="93"/>
            </a:xfrm>
            <a:custGeom>
              <a:avLst/>
              <a:gdLst>
                <a:gd name="T0" fmla="*/ 0 w 587"/>
                <a:gd name="T1" fmla="*/ 0 h 498"/>
                <a:gd name="T2" fmla="*/ 0 w 587"/>
                <a:gd name="T3" fmla="*/ 0 h 498"/>
                <a:gd name="T4" fmla="*/ 0 w 587"/>
                <a:gd name="T5" fmla="*/ 0 h 498"/>
                <a:gd name="T6" fmla="*/ 0 w 587"/>
                <a:gd name="T7" fmla="*/ 0 h 498"/>
                <a:gd name="T8" fmla="*/ 0 w 587"/>
                <a:gd name="T9" fmla="*/ 0 h 498"/>
                <a:gd name="T10" fmla="*/ 0 w 587"/>
                <a:gd name="T11" fmla="*/ 0 h 498"/>
                <a:gd name="T12" fmla="*/ 0 w 587"/>
                <a:gd name="T13" fmla="*/ 0 h 498"/>
                <a:gd name="T14" fmla="*/ 0 w 587"/>
                <a:gd name="T15" fmla="*/ 0 h 498"/>
                <a:gd name="T16" fmla="*/ 0 w 587"/>
                <a:gd name="T17" fmla="*/ 0 h 498"/>
                <a:gd name="T18" fmla="*/ 0 w 587"/>
                <a:gd name="T19" fmla="*/ 0 h 498"/>
                <a:gd name="T20" fmla="*/ 0 w 587"/>
                <a:gd name="T21" fmla="*/ 0 h 498"/>
                <a:gd name="T22" fmla="*/ 0 w 587"/>
                <a:gd name="T23" fmla="*/ 0 h 498"/>
                <a:gd name="T24" fmla="*/ 0 w 587"/>
                <a:gd name="T25" fmla="*/ 0 h 498"/>
                <a:gd name="T26" fmla="*/ 0 w 587"/>
                <a:gd name="T27" fmla="*/ 0 h 498"/>
                <a:gd name="T28" fmla="*/ 0 w 587"/>
                <a:gd name="T29" fmla="*/ 0 h 498"/>
                <a:gd name="T30" fmla="*/ 0 w 587"/>
                <a:gd name="T31" fmla="*/ 0 h 498"/>
                <a:gd name="T32" fmla="*/ 0 w 587"/>
                <a:gd name="T33" fmla="*/ 0 h 498"/>
                <a:gd name="T34" fmla="*/ 0 w 587"/>
                <a:gd name="T35" fmla="*/ 0 h 498"/>
                <a:gd name="T36" fmla="*/ 0 w 587"/>
                <a:gd name="T37" fmla="*/ 0 h 498"/>
                <a:gd name="T38" fmla="*/ 0 w 587"/>
                <a:gd name="T39" fmla="*/ 0 h 498"/>
                <a:gd name="T40" fmla="*/ 0 w 587"/>
                <a:gd name="T41" fmla="*/ 0 h 498"/>
                <a:gd name="T42" fmla="*/ 0 w 587"/>
                <a:gd name="T43" fmla="*/ 0 h 498"/>
                <a:gd name="T44" fmla="*/ 0 w 587"/>
                <a:gd name="T45" fmla="*/ 0 h 498"/>
                <a:gd name="T46" fmla="*/ 0 w 587"/>
                <a:gd name="T47" fmla="*/ 0 h 498"/>
                <a:gd name="T48" fmla="*/ 0 w 587"/>
                <a:gd name="T49" fmla="*/ 0 h 498"/>
                <a:gd name="T50" fmla="*/ 0 w 587"/>
                <a:gd name="T51" fmla="*/ 0 h 498"/>
                <a:gd name="T52" fmla="*/ 0 w 587"/>
                <a:gd name="T53" fmla="*/ 0 h 498"/>
                <a:gd name="T54" fmla="*/ 0 w 587"/>
                <a:gd name="T55" fmla="*/ 0 h 498"/>
                <a:gd name="T56" fmla="*/ 0 w 587"/>
                <a:gd name="T57" fmla="*/ 0 h 498"/>
                <a:gd name="T58" fmla="*/ 0 w 587"/>
                <a:gd name="T59" fmla="*/ 0 h 498"/>
                <a:gd name="T60" fmla="*/ 0 w 587"/>
                <a:gd name="T61" fmla="*/ 0 h 498"/>
                <a:gd name="T62" fmla="*/ 0 w 587"/>
                <a:gd name="T63" fmla="*/ 0 h 498"/>
                <a:gd name="T64" fmla="*/ 0 w 587"/>
                <a:gd name="T65" fmla="*/ 0 h 498"/>
                <a:gd name="T66" fmla="*/ 0 w 587"/>
                <a:gd name="T67" fmla="*/ 0 h 498"/>
                <a:gd name="T68" fmla="*/ 0 w 587"/>
                <a:gd name="T69" fmla="*/ 0 h 498"/>
                <a:gd name="T70" fmla="*/ 0 w 587"/>
                <a:gd name="T71" fmla="*/ 0 h 498"/>
                <a:gd name="T72" fmla="*/ 0 w 587"/>
                <a:gd name="T73" fmla="*/ 0 h 498"/>
                <a:gd name="T74" fmla="*/ 0 w 587"/>
                <a:gd name="T75" fmla="*/ 0 h 498"/>
                <a:gd name="T76" fmla="*/ 0 w 587"/>
                <a:gd name="T77" fmla="*/ 0 h 498"/>
                <a:gd name="T78" fmla="*/ 0 w 587"/>
                <a:gd name="T79" fmla="*/ 0 h 498"/>
                <a:gd name="T80" fmla="*/ 0 w 587"/>
                <a:gd name="T81" fmla="*/ 0 h 498"/>
                <a:gd name="T82" fmla="*/ 0 w 587"/>
                <a:gd name="T83" fmla="*/ 0 h 498"/>
                <a:gd name="T84" fmla="*/ 0 w 587"/>
                <a:gd name="T85" fmla="*/ 0 h 498"/>
                <a:gd name="T86" fmla="*/ 0 w 587"/>
                <a:gd name="T87" fmla="*/ 0 h 498"/>
                <a:gd name="T88" fmla="*/ 0 w 587"/>
                <a:gd name="T89" fmla="*/ 0 h 498"/>
                <a:gd name="T90" fmla="*/ 0 w 587"/>
                <a:gd name="T91" fmla="*/ 0 h 498"/>
                <a:gd name="T92" fmla="*/ 0 w 587"/>
                <a:gd name="T93" fmla="*/ 0 h 498"/>
                <a:gd name="T94" fmla="*/ 0 w 587"/>
                <a:gd name="T95" fmla="*/ 0 h 498"/>
                <a:gd name="T96" fmla="*/ 0 w 587"/>
                <a:gd name="T97" fmla="*/ 0 h 498"/>
                <a:gd name="T98" fmla="*/ 0 w 587"/>
                <a:gd name="T99" fmla="*/ 0 h 498"/>
                <a:gd name="T100" fmla="*/ 0 w 587"/>
                <a:gd name="T101" fmla="*/ 0 h 4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87"/>
                <a:gd name="T154" fmla="*/ 0 h 498"/>
                <a:gd name="T155" fmla="*/ 587 w 587"/>
                <a:gd name="T156" fmla="*/ 498 h 4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87" h="498">
                  <a:moveTo>
                    <a:pt x="587" y="0"/>
                  </a:moveTo>
                  <a:lnTo>
                    <a:pt x="540" y="276"/>
                  </a:lnTo>
                  <a:lnTo>
                    <a:pt x="493" y="400"/>
                  </a:lnTo>
                  <a:lnTo>
                    <a:pt x="417" y="468"/>
                  </a:lnTo>
                  <a:lnTo>
                    <a:pt x="336" y="498"/>
                  </a:lnTo>
                  <a:lnTo>
                    <a:pt x="334" y="498"/>
                  </a:lnTo>
                  <a:lnTo>
                    <a:pt x="327" y="498"/>
                  </a:lnTo>
                  <a:lnTo>
                    <a:pt x="317" y="498"/>
                  </a:lnTo>
                  <a:lnTo>
                    <a:pt x="306" y="498"/>
                  </a:lnTo>
                  <a:lnTo>
                    <a:pt x="293" y="498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60" y="498"/>
                  </a:lnTo>
                  <a:lnTo>
                    <a:pt x="254" y="498"/>
                  </a:lnTo>
                  <a:lnTo>
                    <a:pt x="242" y="497"/>
                  </a:lnTo>
                  <a:lnTo>
                    <a:pt x="227" y="496"/>
                  </a:lnTo>
                  <a:lnTo>
                    <a:pt x="210" y="495"/>
                  </a:lnTo>
                  <a:lnTo>
                    <a:pt x="190" y="494"/>
                  </a:lnTo>
                  <a:lnTo>
                    <a:pt x="168" y="493"/>
                  </a:lnTo>
                  <a:lnTo>
                    <a:pt x="145" y="491"/>
                  </a:lnTo>
                  <a:lnTo>
                    <a:pt x="122" y="489"/>
                  </a:lnTo>
                  <a:lnTo>
                    <a:pt x="98" y="488"/>
                  </a:lnTo>
                  <a:lnTo>
                    <a:pt x="76" y="485"/>
                  </a:lnTo>
                  <a:lnTo>
                    <a:pt x="56" y="484"/>
                  </a:lnTo>
                  <a:lnTo>
                    <a:pt x="38" y="483"/>
                  </a:lnTo>
                  <a:lnTo>
                    <a:pt x="22" y="482"/>
                  </a:lnTo>
                  <a:lnTo>
                    <a:pt x="11" y="481"/>
                  </a:lnTo>
                  <a:lnTo>
                    <a:pt x="3" y="480"/>
                  </a:lnTo>
                  <a:lnTo>
                    <a:pt x="0" y="480"/>
                  </a:lnTo>
                  <a:lnTo>
                    <a:pt x="0" y="429"/>
                  </a:lnTo>
                  <a:lnTo>
                    <a:pt x="5" y="426"/>
                  </a:lnTo>
                  <a:lnTo>
                    <a:pt x="18" y="417"/>
                  </a:lnTo>
                  <a:lnTo>
                    <a:pt x="36" y="403"/>
                  </a:lnTo>
                  <a:lnTo>
                    <a:pt x="58" y="388"/>
                  </a:lnTo>
                  <a:lnTo>
                    <a:pt x="78" y="372"/>
                  </a:lnTo>
                  <a:lnTo>
                    <a:pt x="99" y="358"/>
                  </a:lnTo>
                  <a:lnTo>
                    <a:pt x="114" y="347"/>
                  </a:lnTo>
                  <a:lnTo>
                    <a:pt x="123" y="341"/>
                  </a:lnTo>
                  <a:lnTo>
                    <a:pt x="133" y="334"/>
                  </a:lnTo>
                  <a:lnTo>
                    <a:pt x="150" y="325"/>
                  </a:lnTo>
                  <a:lnTo>
                    <a:pt x="173" y="314"/>
                  </a:lnTo>
                  <a:lnTo>
                    <a:pt x="198" y="301"/>
                  </a:lnTo>
                  <a:lnTo>
                    <a:pt x="222" y="289"/>
                  </a:lnTo>
                  <a:lnTo>
                    <a:pt x="244" y="278"/>
                  </a:lnTo>
                  <a:lnTo>
                    <a:pt x="259" y="271"/>
                  </a:lnTo>
                  <a:lnTo>
                    <a:pt x="264" y="268"/>
                  </a:lnTo>
                  <a:lnTo>
                    <a:pt x="431" y="238"/>
                  </a:lnTo>
                  <a:lnTo>
                    <a:pt x="511" y="162"/>
                  </a:lnTo>
                  <a:lnTo>
                    <a:pt x="532" y="106"/>
                  </a:lnTo>
                  <a:lnTo>
                    <a:pt x="558" y="47"/>
                  </a:lnTo>
                  <a:lnTo>
                    <a:pt x="587" y="0"/>
                  </a:lnTo>
                  <a:close/>
                </a:path>
              </a:pathLst>
            </a:custGeom>
            <a:solidFill>
              <a:srgbClr val="D6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3" name="Freeform 1309"/>
            <p:cNvSpPr>
              <a:spLocks/>
            </p:cNvSpPr>
            <p:nvPr/>
          </p:nvSpPr>
          <p:spPr bwMode="auto">
            <a:xfrm>
              <a:off x="4852" y="1706"/>
              <a:ext cx="263" cy="298"/>
            </a:xfrm>
            <a:custGeom>
              <a:avLst/>
              <a:gdLst>
                <a:gd name="T0" fmla="*/ 0 w 1417"/>
                <a:gd name="T1" fmla="*/ 0 h 1603"/>
                <a:gd name="T2" fmla="*/ 0 w 1417"/>
                <a:gd name="T3" fmla="*/ 0 h 1603"/>
                <a:gd name="T4" fmla="*/ 0 w 1417"/>
                <a:gd name="T5" fmla="*/ 0 h 1603"/>
                <a:gd name="T6" fmla="*/ 0 w 1417"/>
                <a:gd name="T7" fmla="*/ 0 h 1603"/>
                <a:gd name="T8" fmla="*/ 0 w 1417"/>
                <a:gd name="T9" fmla="*/ 0 h 1603"/>
                <a:gd name="T10" fmla="*/ 0 w 1417"/>
                <a:gd name="T11" fmla="*/ 0 h 1603"/>
                <a:gd name="T12" fmla="*/ 0 w 1417"/>
                <a:gd name="T13" fmla="*/ 0 h 1603"/>
                <a:gd name="T14" fmla="*/ 0 w 1417"/>
                <a:gd name="T15" fmla="*/ 0 h 1603"/>
                <a:gd name="T16" fmla="*/ 0 w 1417"/>
                <a:gd name="T17" fmla="*/ 0 h 1603"/>
                <a:gd name="T18" fmla="*/ 0 w 1417"/>
                <a:gd name="T19" fmla="*/ 0 h 1603"/>
                <a:gd name="T20" fmla="*/ 0 w 1417"/>
                <a:gd name="T21" fmla="*/ 0 h 1603"/>
                <a:gd name="T22" fmla="*/ 0 w 1417"/>
                <a:gd name="T23" fmla="*/ 0 h 1603"/>
                <a:gd name="T24" fmla="*/ 0 w 1417"/>
                <a:gd name="T25" fmla="*/ 0 h 1603"/>
                <a:gd name="T26" fmla="*/ 0 w 1417"/>
                <a:gd name="T27" fmla="*/ 0 h 1603"/>
                <a:gd name="T28" fmla="*/ 0 w 1417"/>
                <a:gd name="T29" fmla="*/ 0 h 1603"/>
                <a:gd name="T30" fmla="*/ 0 w 1417"/>
                <a:gd name="T31" fmla="*/ 0 h 1603"/>
                <a:gd name="T32" fmla="*/ 0 w 1417"/>
                <a:gd name="T33" fmla="*/ 0 h 1603"/>
                <a:gd name="T34" fmla="*/ 0 w 1417"/>
                <a:gd name="T35" fmla="*/ 0 h 1603"/>
                <a:gd name="T36" fmla="*/ 0 w 1417"/>
                <a:gd name="T37" fmla="*/ 0 h 1603"/>
                <a:gd name="T38" fmla="*/ 0 w 1417"/>
                <a:gd name="T39" fmla="*/ 0 h 1603"/>
                <a:gd name="T40" fmla="*/ 0 w 1417"/>
                <a:gd name="T41" fmla="*/ 0 h 1603"/>
                <a:gd name="T42" fmla="*/ 0 w 1417"/>
                <a:gd name="T43" fmla="*/ 0 h 1603"/>
                <a:gd name="T44" fmla="*/ 0 w 1417"/>
                <a:gd name="T45" fmla="*/ 0 h 1603"/>
                <a:gd name="T46" fmla="*/ 0 w 1417"/>
                <a:gd name="T47" fmla="*/ 0 h 1603"/>
                <a:gd name="T48" fmla="*/ 0 w 1417"/>
                <a:gd name="T49" fmla="*/ 0 h 1603"/>
                <a:gd name="T50" fmla="*/ 0 w 1417"/>
                <a:gd name="T51" fmla="*/ 0 h 1603"/>
                <a:gd name="T52" fmla="*/ 0 w 1417"/>
                <a:gd name="T53" fmla="*/ 0 h 1603"/>
                <a:gd name="T54" fmla="*/ 0 w 1417"/>
                <a:gd name="T55" fmla="*/ 0 h 1603"/>
                <a:gd name="T56" fmla="*/ 0 w 1417"/>
                <a:gd name="T57" fmla="*/ 0 h 1603"/>
                <a:gd name="T58" fmla="*/ 0 w 1417"/>
                <a:gd name="T59" fmla="*/ 0 h 1603"/>
                <a:gd name="T60" fmla="*/ 0 w 1417"/>
                <a:gd name="T61" fmla="*/ 0 h 1603"/>
                <a:gd name="T62" fmla="*/ 0 w 1417"/>
                <a:gd name="T63" fmla="*/ 0 h 1603"/>
                <a:gd name="T64" fmla="*/ 0 w 1417"/>
                <a:gd name="T65" fmla="*/ 0 h 1603"/>
                <a:gd name="T66" fmla="*/ 0 w 1417"/>
                <a:gd name="T67" fmla="*/ 0 h 1603"/>
                <a:gd name="T68" fmla="*/ 0 w 1417"/>
                <a:gd name="T69" fmla="*/ 0 h 1603"/>
                <a:gd name="T70" fmla="*/ 0 w 1417"/>
                <a:gd name="T71" fmla="*/ 0 h 160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17"/>
                <a:gd name="T109" fmla="*/ 0 h 1603"/>
                <a:gd name="T110" fmla="*/ 1417 w 1417"/>
                <a:gd name="T111" fmla="*/ 1603 h 160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17" h="1603">
                  <a:moveTo>
                    <a:pt x="30" y="1544"/>
                  </a:moveTo>
                  <a:lnTo>
                    <a:pt x="4" y="1497"/>
                  </a:lnTo>
                  <a:lnTo>
                    <a:pt x="0" y="1442"/>
                  </a:lnTo>
                  <a:lnTo>
                    <a:pt x="13" y="1407"/>
                  </a:lnTo>
                  <a:lnTo>
                    <a:pt x="69" y="1079"/>
                  </a:lnTo>
                  <a:lnTo>
                    <a:pt x="64" y="1011"/>
                  </a:lnTo>
                  <a:lnTo>
                    <a:pt x="141" y="926"/>
                  </a:lnTo>
                  <a:lnTo>
                    <a:pt x="175" y="855"/>
                  </a:lnTo>
                  <a:lnTo>
                    <a:pt x="167" y="778"/>
                  </a:lnTo>
                  <a:lnTo>
                    <a:pt x="136" y="753"/>
                  </a:lnTo>
                  <a:lnTo>
                    <a:pt x="135" y="752"/>
                  </a:lnTo>
                  <a:lnTo>
                    <a:pt x="131" y="749"/>
                  </a:lnTo>
                  <a:lnTo>
                    <a:pt x="124" y="749"/>
                  </a:lnTo>
                  <a:lnTo>
                    <a:pt x="116" y="753"/>
                  </a:lnTo>
                  <a:lnTo>
                    <a:pt x="110" y="756"/>
                  </a:lnTo>
                  <a:lnTo>
                    <a:pt x="104" y="758"/>
                  </a:lnTo>
                  <a:lnTo>
                    <a:pt x="99" y="760"/>
                  </a:lnTo>
                  <a:lnTo>
                    <a:pt x="94" y="761"/>
                  </a:lnTo>
                  <a:lnTo>
                    <a:pt x="88" y="761"/>
                  </a:lnTo>
                  <a:lnTo>
                    <a:pt x="84" y="761"/>
                  </a:lnTo>
                  <a:lnTo>
                    <a:pt x="82" y="761"/>
                  </a:lnTo>
                  <a:lnTo>
                    <a:pt x="81" y="761"/>
                  </a:lnTo>
                  <a:lnTo>
                    <a:pt x="82" y="753"/>
                  </a:lnTo>
                  <a:lnTo>
                    <a:pt x="86" y="732"/>
                  </a:lnTo>
                  <a:lnTo>
                    <a:pt x="92" y="701"/>
                  </a:lnTo>
                  <a:lnTo>
                    <a:pt x="99" y="666"/>
                  </a:lnTo>
                  <a:lnTo>
                    <a:pt x="105" y="630"/>
                  </a:lnTo>
                  <a:lnTo>
                    <a:pt x="110" y="598"/>
                  </a:lnTo>
                  <a:lnTo>
                    <a:pt x="114" y="574"/>
                  </a:lnTo>
                  <a:lnTo>
                    <a:pt x="116" y="561"/>
                  </a:lnTo>
                  <a:lnTo>
                    <a:pt x="118" y="541"/>
                  </a:lnTo>
                  <a:lnTo>
                    <a:pt x="124" y="495"/>
                  </a:lnTo>
                  <a:lnTo>
                    <a:pt x="132" y="430"/>
                  </a:lnTo>
                  <a:lnTo>
                    <a:pt x="142" y="358"/>
                  </a:lnTo>
                  <a:lnTo>
                    <a:pt x="150" y="287"/>
                  </a:lnTo>
                  <a:lnTo>
                    <a:pt x="158" y="226"/>
                  </a:lnTo>
                  <a:lnTo>
                    <a:pt x="165" y="182"/>
                  </a:lnTo>
                  <a:lnTo>
                    <a:pt x="167" y="166"/>
                  </a:lnTo>
                  <a:lnTo>
                    <a:pt x="192" y="64"/>
                  </a:lnTo>
                  <a:lnTo>
                    <a:pt x="247" y="21"/>
                  </a:lnTo>
                  <a:lnTo>
                    <a:pt x="375" y="0"/>
                  </a:lnTo>
                  <a:lnTo>
                    <a:pt x="548" y="21"/>
                  </a:lnTo>
                  <a:lnTo>
                    <a:pt x="1268" y="72"/>
                  </a:lnTo>
                  <a:lnTo>
                    <a:pt x="1349" y="102"/>
                  </a:lnTo>
                  <a:lnTo>
                    <a:pt x="1417" y="149"/>
                  </a:lnTo>
                  <a:lnTo>
                    <a:pt x="1417" y="247"/>
                  </a:lnTo>
                  <a:lnTo>
                    <a:pt x="1400" y="374"/>
                  </a:lnTo>
                  <a:lnTo>
                    <a:pt x="1319" y="965"/>
                  </a:lnTo>
                  <a:lnTo>
                    <a:pt x="1306" y="986"/>
                  </a:lnTo>
                  <a:lnTo>
                    <a:pt x="1212" y="906"/>
                  </a:lnTo>
                  <a:lnTo>
                    <a:pt x="1159" y="839"/>
                  </a:lnTo>
                  <a:lnTo>
                    <a:pt x="1106" y="817"/>
                  </a:lnTo>
                  <a:lnTo>
                    <a:pt x="1091" y="778"/>
                  </a:lnTo>
                  <a:lnTo>
                    <a:pt x="1034" y="766"/>
                  </a:lnTo>
                  <a:lnTo>
                    <a:pt x="977" y="778"/>
                  </a:lnTo>
                  <a:lnTo>
                    <a:pt x="872" y="710"/>
                  </a:lnTo>
                  <a:lnTo>
                    <a:pt x="953" y="821"/>
                  </a:lnTo>
                  <a:lnTo>
                    <a:pt x="914" y="851"/>
                  </a:lnTo>
                  <a:lnTo>
                    <a:pt x="877" y="859"/>
                  </a:lnTo>
                  <a:lnTo>
                    <a:pt x="872" y="915"/>
                  </a:lnTo>
                  <a:lnTo>
                    <a:pt x="793" y="902"/>
                  </a:lnTo>
                  <a:lnTo>
                    <a:pt x="732" y="919"/>
                  </a:lnTo>
                  <a:lnTo>
                    <a:pt x="578" y="1105"/>
                  </a:lnTo>
                  <a:lnTo>
                    <a:pt x="617" y="1191"/>
                  </a:lnTo>
                  <a:lnTo>
                    <a:pt x="497" y="1365"/>
                  </a:lnTo>
                  <a:lnTo>
                    <a:pt x="446" y="1432"/>
                  </a:lnTo>
                  <a:lnTo>
                    <a:pt x="379" y="1471"/>
                  </a:lnTo>
                  <a:lnTo>
                    <a:pt x="310" y="1544"/>
                  </a:lnTo>
                  <a:lnTo>
                    <a:pt x="294" y="1603"/>
                  </a:lnTo>
                  <a:lnTo>
                    <a:pt x="167" y="1590"/>
                  </a:lnTo>
                  <a:lnTo>
                    <a:pt x="59" y="1569"/>
                  </a:lnTo>
                  <a:lnTo>
                    <a:pt x="30" y="1544"/>
                  </a:lnTo>
                  <a:close/>
                </a:path>
              </a:pathLst>
            </a:custGeom>
            <a:solidFill>
              <a:srgbClr val="D6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4" name="Freeform 1310"/>
            <p:cNvSpPr>
              <a:spLocks/>
            </p:cNvSpPr>
            <p:nvPr/>
          </p:nvSpPr>
          <p:spPr bwMode="auto">
            <a:xfrm>
              <a:off x="4694" y="1956"/>
              <a:ext cx="88" cy="106"/>
            </a:xfrm>
            <a:custGeom>
              <a:avLst/>
              <a:gdLst>
                <a:gd name="T0" fmla="*/ 0 w 478"/>
                <a:gd name="T1" fmla="*/ 0 h 574"/>
                <a:gd name="T2" fmla="*/ 0 w 478"/>
                <a:gd name="T3" fmla="*/ 0 h 574"/>
                <a:gd name="T4" fmla="*/ 0 w 478"/>
                <a:gd name="T5" fmla="*/ 0 h 574"/>
                <a:gd name="T6" fmla="*/ 0 w 478"/>
                <a:gd name="T7" fmla="*/ 0 h 574"/>
                <a:gd name="T8" fmla="*/ 0 w 478"/>
                <a:gd name="T9" fmla="*/ 0 h 574"/>
                <a:gd name="T10" fmla="*/ 0 w 478"/>
                <a:gd name="T11" fmla="*/ 0 h 574"/>
                <a:gd name="T12" fmla="*/ 0 w 478"/>
                <a:gd name="T13" fmla="*/ 0 h 574"/>
                <a:gd name="T14" fmla="*/ 0 w 478"/>
                <a:gd name="T15" fmla="*/ 0 h 574"/>
                <a:gd name="T16" fmla="*/ 0 w 478"/>
                <a:gd name="T17" fmla="*/ 0 h 574"/>
                <a:gd name="T18" fmla="*/ 0 w 478"/>
                <a:gd name="T19" fmla="*/ 0 h 574"/>
                <a:gd name="T20" fmla="*/ 0 w 478"/>
                <a:gd name="T21" fmla="*/ 0 h 574"/>
                <a:gd name="T22" fmla="*/ 0 w 478"/>
                <a:gd name="T23" fmla="*/ 0 h 574"/>
                <a:gd name="T24" fmla="*/ 0 w 478"/>
                <a:gd name="T25" fmla="*/ 0 h 574"/>
                <a:gd name="T26" fmla="*/ 0 w 478"/>
                <a:gd name="T27" fmla="*/ 0 h 574"/>
                <a:gd name="T28" fmla="*/ 0 w 478"/>
                <a:gd name="T29" fmla="*/ 0 h 574"/>
                <a:gd name="T30" fmla="*/ 0 w 478"/>
                <a:gd name="T31" fmla="*/ 0 h 574"/>
                <a:gd name="T32" fmla="*/ 0 w 478"/>
                <a:gd name="T33" fmla="*/ 0 h 574"/>
                <a:gd name="T34" fmla="*/ 0 w 478"/>
                <a:gd name="T35" fmla="*/ 0 h 574"/>
                <a:gd name="T36" fmla="*/ 0 w 478"/>
                <a:gd name="T37" fmla="*/ 0 h 574"/>
                <a:gd name="T38" fmla="*/ 0 w 478"/>
                <a:gd name="T39" fmla="*/ 0 h 574"/>
                <a:gd name="T40" fmla="*/ 0 w 478"/>
                <a:gd name="T41" fmla="*/ 0 h 574"/>
                <a:gd name="T42" fmla="*/ 0 w 478"/>
                <a:gd name="T43" fmla="*/ 0 h 574"/>
                <a:gd name="T44" fmla="*/ 0 w 478"/>
                <a:gd name="T45" fmla="*/ 0 h 574"/>
                <a:gd name="T46" fmla="*/ 0 w 478"/>
                <a:gd name="T47" fmla="*/ 0 h 574"/>
                <a:gd name="T48" fmla="*/ 0 w 478"/>
                <a:gd name="T49" fmla="*/ 0 h 574"/>
                <a:gd name="T50" fmla="*/ 0 w 478"/>
                <a:gd name="T51" fmla="*/ 0 h 574"/>
                <a:gd name="T52" fmla="*/ 0 w 478"/>
                <a:gd name="T53" fmla="*/ 0 h 574"/>
                <a:gd name="T54" fmla="*/ 0 w 478"/>
                <a:gd name="T55" fmla="*/ 0 h 574"/>
                <a:gd name="T56" fmla="*/ 0 w 478"/>
                <a:gd name="T57" fmla="*/ 0 h 574"/>
                <a:gd name="T58" fmla="*/ 0 w 478"/>
                <a:gd name="T59" fmla="*/ 0 h 574"/>
                <a:gd name="T60" fmla="*/ 0 w 478"/>
                <a:gd name="T61" fmla="*/ 0 h 574"/>
                <a:gd name="T62" fmla="*/ 0 w 478"/>
                <a:gd name="T63" fmla="*/ 0 h 574"/>
                <a:gd name="T64" fmla="*/ 0 w 478"/>
                <a:gd name="T65" fmla="*/ 0 h 574"/>
                <a:gd name="T66" fmla="*/ 0 w 478"/>
                <a:gd name="T67" fmla="*/ 0 h 574"/>
                <a:gd name="T68" fmla="*/ 0 w 478"/>
                <a:gd name="T69" fmla="*/ 0 h 5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8"/>
                <a:gd name="T106" fmla="*/ 0 h 574"/>
                <a:gd name="T107" fmla="*/ 478 w 478"/>
                <a:gd name="T108" fmla="*/ 574 h 5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8" h="574">
                  <a:moveTo>
                    <a:pt x="0" y="102"/>
                  </a:moveTo>
                  <a:lnTo>
                    <a:pt x="90" y="63"/>
                  </a:lnTo>
                  <a:lnTo>
                    <a:pt x="298" y="0"/>
                  </a:lnTo>
                  <a:lnTo>
                    <a:pt x="301" y="2"/>
                  </a:lnTo>
                  <a:lnTo>
                    <a:pt x="310" y="9"/>
                  </a:lnTo>
                  <a:lnTo>
                    <a:pt x="322" y="20"/>
                  </a:lnTo>
                  <a:lnTo>
                    <a:pt x="336" y="31"/>
                  </a:lnTo>
                  <a:lnTo>
                    <a:pt x="350" y="45"/>
                  </a:lnTo>
                  <a:lnTo>
                    <a:pt x="363" y="57"/>
                  </a:lnTo>
                  <a:lnTo>
                    <a:pt x="373" y="67"/>
                  </a:lnTo>
                  <a:lnTo>
                    <a:pt x="380" y="76"/>
                  </a:lnTo>
                  <a:lnTo>
                    <a:pt x="386" y="87"/>
                  </a:lnTo>
                  <a:lnTo>
                    <a:pt x="396" y="106"/>
                  </a:lnTo>
                  <a:lnTo>
                    <a:pt x="409" y="130"/>
                  </a:lnTo>
                  <a:lnTo>
                    <a:pt x="423" y="156"/>
                  </a:lnTo>
                  <a:lnTo>
                    <a:pt x="437" y="182"/>
                  </a:lnTo>
                  <a:lnTo>
                    <a:pt x="449" y="204"/>
                  </a:lnTo>
                  <a:lnTo>
                    <a:pt x="458" y="220"/>
                  </a:lnTo>
                  <a:lnTo>
                    <a:pt x="461" y="225"/>
                  </a:lnTo>
                  <a:lnTo>
                    <a:pt x="473" y="310"/>
                  </a:lnTo>
                  <a:lnTo>
                    <a:pt x="478" y="353"/>
                  </a:lnTo>
                  <a:lnTo>
                    <a:pt x="349" y="446"/>
                  </a:lnTo>
                  <a:lnTo>
                    <a:pt x="171" y="574"/>
                  </a:lnTo>
                  <a:lnTo>
                    <a:pt x="175" y="571"/>
                  </a:lnTo>
                  <a:lnTo>
                    <a:pt x="186" y="561"/>
                  </a:lnTo>
                  <a:lnTo>
                    <a:pt x="200" y="548"/>
                  </a:lnTo>
                  <a:lnTo>
                    <a:pt x="217" y="531"/>
                  </a:lnTo>
                  <a:lnTo>
                    <a:pt x="235" y="515"/>
                  </a:lnTo>
                  <a:lnTo>
                    <a:pt x="250" y="500"/>
                  </a:lnTo>
                  <a:lnTo>
                    <a:pt x="263" y="487"/>
                  </a:lnTo>
                  <a:lnTo>
                    <a:pt x="269" y="480"/>
                  </a:lnTo>
                  <a:lnTo>
                    <a:pt x="275" y="473"/>
                  </a:lnTo>
                  <a:lnTo>
                    <a:pt x="288" y="460"/>
                  </a:lnTo>
                  <a:lnTo>
                    <a:pt x="303" y="445"/>
                  </a:lnTo>
                  <a:lnTo>
                    <a:pt x="321" y="428"/>
                  </a:lnTo>
                  <a:lnTo>
                    <a:pt x="338" y="412"/>
                  </a:lnTo>
                  <a:lnTo>
                    <a:pt x="352" y="399"/>
                  </a:lnTo>
                  <a:lnTo>
                    <a:pt x="363" y="389"/>
                  </a:lnTo>
                  <a:lnTo>
                    <a:pt x="367" y="386"/>
                  </a:lnTo>
                  <a:lnTo>
                    <a:pt x="443" y="335"/>
                  </a:lnTo>
                  <a:lnTo>
                    <a:pt x="441" y="323"/>
                  </a:lnTo>
                  <a:lnTo>
                    <a:pt x="437" y="295"/>
                  </a:lnTo>
                  <a:lnTo>
                    <a:pt x="433" y="263"/>
                  </a:lnTo>
                  <a:lnTo>
                    <a:pt x="431" y="241"/>
                  </a:lnTo>
                  <a:lnTo>
                    <a:pt x="427" y="232"/>
                  </a:lnTo>
                  <a:lnTo>
                    <a:pt x="420" y="217"/>
                  </a:lnTo>
                  <a:lnTo>
                    <a:pt x="409" y="199"/>
                  </a:lnTo>
                  <a:lnTo>
                    <a:pt x="397" y="180"/>
                  </a:lnTo>
                  <a:lnTo>
                    <a:pt x="385" y="161"/>
                  </a:lnTo>
                  <a:lnTo>
                    <a:pt x="373" y="146"/>
                  </a:lnTo>
                  <a:lnTo>
                    <a:pt x="366" y="135"/>
                  </a:lnTo>
                  <a:lnTo>
                    <a:pt x="363" y="131"/>
                  </a:lnTo>
                  <a:lnTo>
                    <a:pt x="294" y="33"/>
                  </a:lnTo>
                  <a:lnTo>
                    <a:pt x="291" y="34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1" y="45"/>
                  </a:lnTo>
                  <a:lnTo>
                    <a:pt x="246" y="49"/>
                  </a:lnTo>
                  <a:lnTo>
                    <a:pt x="234" y="53"/>
                  </a:lnTo>
                  <a:lnTo>
                    <a:pt x="222" y="57"/>
                  </a:lnTo>
                  <a:lnTo>
                    <a:pt x="214" y="59"/>
                  </a:lnTo>
                  <a:lnTo>
                    <a:pt x="202" y="62"/>
                  </a:lnTo>
                  <a:lnTo>
                    <a:pt x="183" y="66"/>
                  </a:lnTo>
                  <a:lnTo>
                    <a:pt x="161" y="72"/>
                  </a:lnTo>
                  <a:lnTo>
                    <a:pt x="134" y="77"/>
                  </a:lnTo>
                  <a:lnTo>
                    <a:pt x="109" y="83"/>
                  </a:lnTo>
                  <a:lnTo>
                    <a:pt x="89" y="88"/>
                  </a:lnTo>
                  <a:lnTo>
                    <a:pt x="74" y="91"/>
                  </a:lnTo>
                  <a:lnTo>
                    <a:pt x="69" y="9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5" name="Freeform 1311"/>
            <p:cNvSpPr>
              <a:spLocks/>
            </p:cNvSpPr>
            <p:nvPr/>
          </p:nvSpPr>
          <p:spPr bwMode="auto">
            <a:xfrm>
              <a:off x="4754" y="1857"/>
              <a:ext cx="107" cy="108"/>
            </a:xfrm>
            <a:custGeom>
              <a:avLst/>
              <a:gdLst>
                <a:gd name="T0" fmla="*/ 0 w 575"/>
                <a:gd name="T1" fmla="*/ 0 h 579"/>
                <a:gd name="T2" fmla="*/ 0 w 575"/>
                <a:gd name="T3" fmla="*/ 0 h 579"/>
                <a:gd name="T4" fmla="*/ 0 w 575"/>
                <a:gd name="T5" fmla="*/ 0 h 579"/>
                <a:gd name="T6" fmla="*/ 0 w 575"/>
                <a:gd name="T7" fmla="*/ 0 h 579"/>
                <a:gd name="T8" fmla="*/ 0 w 575"/>
                <a:gd name="T9" fmla="*/ 0 h 579"/>
                <a:gd name="T10" fmla="*/ 0 w 575"/>
                <a:gd name="T11" fmla="*/ 0 h 579"/>
                <a:gd name="T12" fmla="*/ 0 w 575"/>
                <a:gd name="T13" fmla="*/ 0 h 579"/>
                <a:gd name="T14" fmla="*/ 0 w 575"/>
                <a:gd name="T15" fmla="*/ 0 h 579"/>
                <a:gd name="T16" fmla="*/ 0 w 575"/>
                <a:gd name="T17" fmla="*/ 0 h 579"/>
                <a:gd name="T18" fmla="*/ 0 w 575"/>
                <a:gd name="T19" fmla="*/ 0 h 579"/>
                <a:gd name="T20" fmla="*/ 0 w 575"/>
                <a:gd name="T21" fmla="*/ 0 h 579"/>
                <a:gd name="T22" fmla="*/ 0 w 575"/>
                <a:gd name="T23" fmla="*/ 0 h 579"/>
                <a:gd name="T24" fmla="*/ 0 w 575"/>
                <a:gd name="T25" fmla="*/ 0 h 579"/>
                <a:gd name="T26" fmla="*/ 0 w 575"/>
                <a:gd name="T27" fmla="*/ 0 h 579"/>
                <a:gd name="T28" fmla="*/ 0 w 575"/>
                <a:gd name="T29" fmla="*/ 0 h 579"/>
                <a:gd name="T30" fmla="*/ 0 w 575"/>
                <a:gd name="T31" fmla="*/ 0 h 579"/>
                <a:gd name="T32" fmla="*/ 0 w 575"/>
                <a:gd name="T33" fmla="*/ 0 h 579"/>
                <a:gd name="T34" fmla="*/ 0 w 575"/>
                <a:gd name="T35" fmla="*/ 0 h 579"/>
                <a:gd name="T36" fmla="*/ 0 w 575"/>
                <a:gd name="T37" fmla="*/ 0 h 579"/>
                <a:gd name="T38" fmla="*/ 0 w 575"/>
                <a:gd name="T39" fmla="*/ 0 h 579"/>
                <a:gd name="T40" fmla="*/ 0 w 575"/>
                <a:gd name="T41" fmla="*/ 0 h 579"/>
                <a:gd name="T42" fmla="*/ 0 w 575"/>
                <a:gd name="T43" fmla="*/ 0 h 579"/>
                <a:gd name="T44" fmla="*/ 0 w 575"/>
                <a:gd name="T45" fmla="*/ 0 h 579"/>
                <a:gd name="T46" fmla="*/ 0 w 575"/>
                <a:gd name="T47" fmla="*/ 0 h 579"/>
                <a:gd name="T48" fmla="*/ 0 w 575"/>
                <a:gd name="T49" fmla="*/ 0 h 579"/>
                <a:gd name="T50" fmla="*/ 0 w 575"/>
                <a:gd name="T51" fmla="*/ 0 h 579"/>
                <a:gd name="T52" fmla="*/ 0 w 575"/>
                <a:gd name="T53" fmla="*/ 0 h 579"/>
                <a:gd name="T54" fmla="*/ 0 w 575"/>
                <a:gd name="T55" fmla="*/ 0 h 579"/>
                <a:gd name="T56" fmla="*/ 0 w 575"/>
                <a:gd name="T57" fmla="*/ 0 h 579"/>
                <a:gd name="T58" fmla="*/ 0 w 575"/>
                <a:gd name="T59" fmla="*/ 0 h 579"/>
                <a:gd name="T60" fmla="*/ 0 w 575"/>
                <a:gd name="T61" fmla="*/ 0 h 579"/>
                <a:gd name="T62" fmla="*/ 0 w 575"/>
                <a:gd name="T63" fmla="*/ 0 h 579"/>
                <a:gd name="T64" fmla="*/ 0 w 575"/>
                <a:gd name="T65" fmla="*/ 0 h 579"/>
                <a:gd name="T66" fmla="*/ 0 w 575"/>
                <a:gd name="T67" fmla="*/ 0 h 5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75"/>
                <a:gd name="T103" fmla="*/ 0 h 579"/>
                <a:gd name="T104" fmla="*/ 575 w 575"/>
                <a:gd name="T105" fmla="*/ 579 h 5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75" h="579">
                  <a:moveTo>
                    <a:pt x="0" y="561"/>
                  </a:moveTo>
                  <a:lnTo>
                    <a:pt x="4" y="559"/>
                  </a:lnTo>
                  <a:lnTo>
                    <a:pt x="15" y="554"/>
                  </a:lnTo>
                  <a:lnTo>
                    <a:pt x="29" y="546"/>
                  </a:lnTo>
                  <a:lnTo>
                    <a:pt x="46" y="538"/>
                  </a:lnTo>
                  <a:lnTo>
                    <a:pt x="64" y="529"/>
                  </a:lnTo>
                  <a:lnTo>
                    <a:pt x="79" y="519"/>
                  </a:lnTo>
                  <a:lnTo>
                    <a:pt x="92" y="512"/>
                  </a:lnTo>
                  <a:lnTo>
                    <a:pt x="98" y="506"/>
                  </a:lnTo>
                  <a:lnTo>
                    <a:pt x="105" y="497"/>
                  </a:lnTo>
                  <a:lnTo>
                    <a:pt x="117" y="484"/>
                  </a:lnTo>
                  <a:lnTo>
                    <a:pt x="133" y="466"/>
                  </a:lnTo>
                  <a:lnTo>
                    <a:pt x="152" y="445"/>
                  </a:lnTo>
                  <a:lnTo>
                    <a:pt x="171" y="424"/>
                  </a:lnTo>
                  <a:lnTo>
                    <a:pt x="191" y="404"/>
                  </a:lnTo>
                  <a:lnTo>
                    <a:pt x="208" y="385"/>
                  </a:lnTo>
                  <a:lnTo>
                    <a:pt x="221" y="369"/>
                  </a:lnTo>
                  <a:lnTo>
                    <a:pt x="234" y="352"/>
                  </a:lnTo>
                  <a:lnTo>
                    <a:pt x="248" y="325"/>
                  </a:lnTo>
                  <a:lnTo>
                    <a:pt x="264" y="294"/>
                  </a:lnTo>
                  <a:lnTo>
                    <a:pt x="280" y="261"/>
                  </a:lnTo>
                  <a:lnTo>
                    <a:pt x="293" y="230"/>
                  </a:lnTo>
                  <a:lnTo>
                    <a:pt x="305" y="204"/>
                  </a:lnTo>
                  <a:lnTo>
                    <a:pt x="312" y="186"/>
                  </a:lnTo>
                  <a:lnTo>
                    <a:pt x="315" y="179"/>
                  </a:lnTo>
                  <a:lnTo>
                    <a:pt x="332" y="157"/>
                  </a:lnTo>
                  <a:lnTo>
                    <a:pt x="370" y="86"/>
                  </a:lnTo>
                  <a:lnTo>
                    <a:pt x="373" y="85"/>
                  </a:lnTo>
                  <a:lnTo>
                    <a:pt x="380" y="82"/>
                  </a:lnTo>
                  <a:lnTo>
                    <a:pt x="391" y="79"/>
                  </a:lnTo>
                  <a:lnTo>
                    <a:pt x="404" y="72"/>
                  </a:lnTo>
                  <a:lnTo>
                    <a:pt x="418" y="67"/>
                  </a:lnTo>
                  <a:lnTo>
                    <a:pt x="433" y="61"/>
                  </a:lnTo>
                  <a:lnTo>
                    <a:pt x="448" y="54"/>
                  </a:lnTo>
                  <a:lnTo>
                    <a:pt x="460" y="47"/>
                  </a:lnTo>
                  <a:lnTo>
                    <a:pt x="473" y="40"/>
                  </a:lnTo>
                  <a:lnTo>
                    <a:pt x="488" y="33"/>
                  </a:lnTo>
                  <a:lnTo>
                    <a:pt x="504" y="25"/>
                  </a:lnTo>
                  <a:lnTo>
                    <a:pt x="520" y="17"/>
                  </a:lnTo>
                  <a:lnTo>
                    <a:pt x="535" y="11"/>
                  </a:lnTo>
                  <a:lnTo>
                    <a:pt x="547" y="6"/>
                  </a:lnTo>
                  <a:lnTo>
                    <a:pt x="555" y="2"/>
                  </a:lnTo>
                  <a:lnTo>
                    <a:pt x="558" y="0"/>
                  </a:lnTo>
                  <a:lnTo>
                    <a:pt x="575" y="0"/>
                  </a:lnTo>
                  <a:lnTo>
                    <a:pt x="511" y="47"/>
                  </a:lnTo>
                  <a:lnTo>
                    <a:pt x="396" y="98"/>
                  </a:lnTo>
                  <a:lnTo>
                    <a:pt x="366" y="157"/>
                  </a:lnTo>
                  <a:lnTo>
                    <a:pt x="328" y="191"/>
                  </a:lnTo>
                  <a:lnTo>
                    <a:pt x="290" y="263"/>
                  </a:lnTo>
                  <a:lnTo>
                    <a:pt x="289" y="267"/>
                  </a:lnTo>
                  <a:lnTo>
                    <a:pt x="286" y="277"/>
                  </a:lnTo>
                  <a:lnTo>
                    <a:pt x="281" y="291"/>
                  </a:lnTo>
                  <a:lnTo>
                    <a:pt x="275" y="308"/>
                  </a:lnTo>
                  <a:lnTo>
                    <a:pt x="268" y="327"/>
                  </a:lnTo>
                  <a:lnTo>
                    <a:pt x="261" y="344"/>
                  </a:lnTo>
                  <a:lnTo>
                    <a:pt x="254" y="359"/>
                  </a:lnTo>
                  <a:lnTo>
                    <a:pt x="247" y="369"/>
                  </a:lnTo>
                  <a:lnTo>
                    <a:pt x="240" y="378"/>
                  </a:lnTo>
                  <a:lnTo>
                    <a:pt x="233" y="387"/>
                  </a:lnTo>
                  <a:lnTo>
                    <a:pt x="224" y="396"/>
                  </a:lnTo>
                  <a:lnTo>
                    <a:pt x="217" y="405"/>
                  </a:lnTo>
                  <a:lnTo>
                    <a:pt x="211" y="413"/>
                  </a:lnTo>
                  <a:lnTo>
                    <a:pt x="206" y="419"/>
                  </a:lnTo>
                  <a:lnTo>
                    <a:pt x="201" y="423"/>
                  </a:lnTo>
                  <a:lnTo>
                    <a:pt x="200" y="424"/>
                  </a:lnTo>
                  <a:lnTo>
                    <a:pt x="98" y="536"/>
                  </a:lnTo>
                  <a:lnTo>
                    <a:pt x="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6" name="Freeform 1312"/>
            <p:cNvSpPr>
              <a:spLocks/>
            </p:cNvSpPr>
            <p:nvPr/>
          </p:nvSpPr>
          <p:spPr bwMode="auto">
            <a:xfrm>
              <a:off x="4813" y="1844"/>
              <a:ext cx="75" cy="61"/>
            </a:xfrm>
            <a:custGeom>
              <a:avLst/>
              <a:gdLst>
                <a:gd name="T0" fmla="*/ 0 w 405"/>
                <a:gd name="T1" fmla="*/ 0 h 330"/>
                <a:gd name="T2" fmla="*/ 0 w 405"/>
                <a:gd name="T3" fmla="*/ 0 h 330"/>
                <a:gd name="T4" fmla="*/ 0 w 405"/>
                <a:gd name="T5" fmla="*/ 0 h 330"/>
                <a:gd name="T6" fmla="*/ 0 w 405"/>
                <a:gd name="T7" fmla="*/ 0 h 330"/>
                <a:gd name="T8" fmla="*/ 0 w 405"/>
                <a:gd name="T9" fmla="*/ 0 h 330"/>
                <a:gd name="T10" fmla="*/ 0 w 405"/>
                <a:gd name="T11" fmla="*/ 0 h 330"/>
                <a:gd name="T12" fmla="*/ 0 w 405"/>
                <a:gd name="T13" fmla="*/ 0 h 330"/>
                <a:gd name="T14" fmla="*/ 0 w 405"/>
                <a:gd name="T15" fmla="*/ 0 h 330"/>
                <a:gd name="T16" fmla="*/ 0 w 405"/>
                <a:gd name="T17" fmla="*/ 0 h 330"/>
                <a:gd name="T18" fmla="*/ 0 w 405"/>
                <a:gd name="T19" fmla="*/ 0 h 330"/>
                <a:gd name="T20" fmla="*/ 0 w 405"/>
                <a:gd name="T21" fmla="*/ 0 h 330"/>
                <a:gd name="T22" fmla="*/ 0 w 405"/>
                <a:gd name="T23" fmla="*/ 0 h 330"/>
                <a:gd name="T24" fmla="*/ 0 w 405"/>
                <a:gd name="T25" fmla="*/ 0 h 330"/>
                <a:gd name="T26" fmla="*/ 0 w 405"/>
                <a:gd name="T27" fmla="*/ 0 h 330"/>
                <a:gd name="T28" fmla="*/ 0 w 405"/>
                <a:gd name="T29" fmla="*/ 0 h 330"/>
                <a:gd name="T30" fmla="*/ 0 w 405"/>
                <a:gd name="T31" fmla="*/ 0 h 330"/>
                <a:gd name="T32" fmla="*/ 0 w 405"/>
                <a:gd name="T33" fmla="*/ 0 h 330"/>
                <a:gd name="T34" fmla="*/ 0 w 405"/>
                <a:gd name="T35" fmla="*/ 0 h 330"/>
                <a:gd name="T36" fmla="*/ 0 w 405"/>
                <a:gd name="T37" fmla="*/ 0 h 330"/>
                <a:gd name="T38" fmla="*/ 0 w 405"/>
                <a:gd name="T39" fmla="*/ 0 h 330"/>
                <a:gd name="T40" fmla="*/ 0 w 405"/>
                <a:gd name="T41" fmla="*/ 0 h 330"/>
                <a:gd name="T42" fmla="*/ 0 w 405"/>
                <a:gd name="T43" fmla="*/ 0 h 330"/>
                <a:gd name="T44" fmla="*/ 0 w 405"/>
                <a:gd name="T45" fmla="*/ 0 h 330"/>
                <a:gd name="T46" fmla="*/ 0 w 405"/>
                <a:gd name="T47" fmla="*/ 0 h 330"/>
                <a:gd name="T48" fmla="*/ 0 w 405"/>
                <a:gd name="T49" fmla="*/ 0 h 330"/>
                <a:gd name="T50" fmla="*/ 0 w 405"/>
                <a:gd name="T51" fmla="*/ 0 h 330"/>
                <a:gd name="T52" fmla="*/ 0 w 405"/>
                <a:gd name="T53" fmla="*/ 0 h 330"/>
                <a:gd name="T54" fmla="*/ 0 w 405"/>
                <a:gd name="T55" fmla="*/ 0 h 330"/>
                <a:gd name="T56" fmla="*/ 0 w 405"/>
                <a:gd name="T57" fmla="*/ 0 h 330"/>
                <a:gd name="T58" fmla="*/ 0 w 405"/>
                <a:gd name="T59" fmla="*/ 0 h 330"/>
                <a:gd name="T60" fmla="*/ 0 w 405"/>
                <a:gd name="T61" fmla="*/ 0 h 330"/>
                <a:gd name="T62" fmla="*/ 0 w 405"/>
                <a:gd name="T63" fmla="*/ 0 h 330"/>
                <a:gd name="T64" fmla="*/ 0 w 405"/>
                <a:gd name="T65" fmla="*/ 0 h 330"/>
                <a:gd name="T66" fmla="*/ 0 w 405"/>
                <a:gd name="T67" fmla="*/ 0 h 330"/>
                <a:gd name="T68" fmla="*/ 0 w 405"/>
                <a:gd name="T69" fmla="*/ 0 h 330"/>
                <a:gd name="T70" fmla="*/ 0 w 405"/>
                <a:gd name="T71" fmla="*/ 0 h 330"/>
                <a:gd name="T72" fmla="*/ 0 w 405"/>
                <a:gd name="T73" fmla="*/ 0 h 330"/>
                <a:gd name="T74" fmla="*/ 0 w 405"/>
                <a:gd name="T75" fmla="*/ 0 h 330"/>
                <a:gd name="T76" fmla="*/ 0 w 405"/>
                <a:gd name="T77" fmla="*/ 0 h 330"/>
                <a:gd name="T78" fmla="*/ 0 w 405"/>
                <a:gd name="T79" fmla="*/ 0 h 330"/>
                <a:gd name="T80" fmla="*/ 0 w 405"/>
                <a:gd name="T81" fmla="*/ 0 h 330"/>
                <a:gd name="T82" fmla="*/ 0 w 405"/>
                <a:gd name="T83" fmla="*/ 0 h 330"/>
                <a:gd name="T84" fmla="*/ 0 w 405"/>
                <a:gd name="T85" fmla="*/ 0 h 330"/>
                <a:gd name="T86" fmla="*/ 0 w 405"/>
                <a:gd name="T87" fmla="*/ 0 h 330"/>
                <a:gd name="T88" fmla="*/ 0 w 405"/>
                <a:gd name="T89" fmla="*/ 0 h 330"/>
                <a:gd name="T90" fmla="*/ 0 w 405"/>
                <a:gd name="T91" fmla="*/ 0 h 330"/>
                <a:gd name="T92" fmla="*/ 0 w 405"/>
                <a:gd name="T93" fmla="*/ 0 h 330"/>
                <a:gd name="T94" fmla="*/ 0 w 405"/>
                <a:gd name="T95" fmla="*/ 0 h 330"/>
                <a:gd name="T96" fmla="*/ 0 w 405"/>
                <a:gd name="T97" fmla="*/ 0 h 330"/>
                <a:gd name="T98" fmla="*/ 0 w 405"/>
                <a:gd name="T99" fmla="*/ 0 h 330"/>
                <a:gd name="T100" fmla="*/ 0 w 405"/>
                <a:gd name="T101" fmla="*/ 0 h 330"/>
                <a:gd name="T102" fmla="*/ 0 w 405"/>
                <a:gd name="T103" fmla="*/ 0 h 330"/>
                <a:gd name="T104" fmla="*/ 0 w 405"/>
                <a:gd name="T105" fmla="*/ 0 h 330"/>
                <a:gd name="T106" fmla="*/ 0 w 405"/>
                <a:gd name="T107" fmla="*/ 0 h 330"/>
                <a:gd name="T108" fmla="*/ 0 w 405"/>
                <a:gd name="T109" fmla="*/ 0 h 330"/>
                <a:gd name="T110" fmla="*/ 0 w 405"/>
                <a:gd name="T111" fmla="*/ 0 h 330"/>
                <a:gd name="T112" fmla="*/ 0 w 405"/>
                <a:gd name="T113" fmla="*/ 0 h 330"/>
                <a:gd name="T114" fmla="*/ 0 w 405"/>
                <a:gd name="T115" fmla="*/ 0 h 330"/>
                <a:gd name="T116" fmla="*/ 0 w 405"/>
                <a:gd name="T117" fmla="*/ 0 h 330"/>
                <a:gd name="T118" fmla="*/ 0 w 405"/>
                <a:gd name="T119" fmla="*/ 0 h 330"/>
                <a:gd name="T120" fmla="*/ 0 w 405"/>
                <a:gd name="T121" fmla="*/ 0 h 330"/>
                <a:gd name="T122" fmla="*/ 0 w 405"/>
                <a:gd name="T123" fmla="*/ 0 h 3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5"/>
                <a:gd name="T187" fmla="*/ 0 h 330"/>
                <a:gd name="T188" fmla="*/ 405 w 405"/>
                <a:gd name="T189" fmla="*/ 330 h 3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5" h="330">
                  <a:moveTo>
                    <a:pt x="0" y="330"/>
                  </a:moveTo>
                  <a:lnTo>
                    <a:pt x="3" y="328"/>
                  </a:lnTo>
                  <a:lnTo>
                    <a:pt x="13" y="323"/>
                  </a:lnTo>
                  <a:lnTo>
                    <a:pt x="25" y="314"/>
                  </a:lnTo>
                  <a:lnTo>
                    <a:pt x="40" y="305"/>
                  </a:lnTo>
                  <a:lnTo>
                    <a:pt x="54" y="294"/>
                  </a:lnTo>
                  <a:lnTo>
                    <a:pt x="67" y="285"/>
                  </a:lnTo>
                  <a:lnTo>
                    <a:pt x="77" y="277"/>
                  </a:lnTo>
                  <a:lnTo>
                    <a:pt x="81" y="270"/>
                  </a:lnTo>
                  <a:lnTo>
                    <a:pt x="86" y="264"/>
                  </a:lnTo>
                  <a:lnTo>
                    <a:pt x="93" y="255"/>
                  </a:lnTo>
                  <a:lnTo>
                    <a:pt x="102" y="244"/>
                  </a:lnTo>
                  <a:lnTo>
                    <a:pt x="113" y="234"/>
                  </a:lnTo>
                  <a:lnTo>
                    <a:pt x="123" y="224"/>
                  </a:lnTo>
                  <a:lnTo>
                    <a:pt x="133" y="215"/>
                  </a:lnTo>
                  <a:lnTo>
                    <a:pt x="139" y="209"/>
                  </a:lnTo>
                  <a:lnTo>
                    <a:pt x="141" y="207"/>
                  </a:lnTo>
                  <a:lnTo>
                    <a:pt x="196" y="118"/>
                  </a:lnTo>
                  <a:lnTo>
                    <a:pt x="260" y="71"/>
                  </a:lnTo>
                  <a:lnTo>
                    <a:pt x="294" y="20"/>
                  </a:lnTo>
                  <a:lnTo>
                    <a:pt x="345" y="0"/>
                  </a:lnTo>
                  <a:lnTo>
                    <a:pt x="396" y="16"/>
                  </a:lnTo>
                  <a:lnTo>
                    <a:pt x="405" y="59"/>
                  </a:lnTo>
                  <a:lnTo>
                    <a:pt x="405" y="62"/>
                  </a:lnTo>
                  <a:lnTo>
                    <a:pt x="404" y="71"/>
                  </a:lnTo>
                  <a:lnTo>
                    <a:pt x="403" y="85"/>
                  </a:lnTo>
                  <a:lnTo>
                    <a:pt x="400" y="102"/>
                  </a:lnTo>
                  <a:lnTo>
                    <a:pt x="396" y="119"/>
                  </a:lnTo>
                  <a:lnTo>
                    <a:pt x="390" y="138"/>
                  </a:lnTo>
                  <a:lnTo>
                    <a:pt x="382" y="155"/>
                  </a:lnTo>
                  <a:lnTo>
                    <a:pt x="370" y="169"/>
                  </a:lnTo>
                  <a:lnTo>
                    <a:pt x="359" y="181"/>
                  </a:lnTo>
                  <a:lnTo>
                    <a:pt x="348" y="190"/>
                  </a:lnTo>
                  <a:lnTo>
                    <a:pt x="341" y="199"/>
                  </a:lnTo>
                  <a:lnTo>
                    <a:pt x="335" y="205"/>
                  </a:lnTo>
                  <a:lnTo>
                    <a:pt x="330" y="210"/>
                  </a:lnTo>
                  <a:lnTo>
                    <a:pt x="326" y="213"/>
                  </a:lnTo>
                  <a:lnTo>
                    <a:pt x="324" y="214"/>
                  </a:lnTo>
                  <a:lnTo>
                    <a:pt x="323" y="215"/>
                  </a:lnTo>
                  <a:lnTo>
                    <a:pt x="370" y="131"/>
                  </a:lnTo>
                  <a:lnTo>
                    <a:pt x="380" y="55"/>
                  </a:lnTo>
                  <a:lnTo>
                    <a:pt x="337" y="33"/>
                  </a:lnTo>
                  <a:lnTo>
                    <a:pt x="282" y="67"/>
                  </a:lnTo>
                  <a:lnTo>
                    <a:pt x="264" y="98"/>
                  </a:lnTo>
                  <a:lnTo>
                    <a:pt x="262" y="99"/>
                  </a:lnTo>
                  <a:lnTo>
                    <a:pt x="257" y="101"/>
                  </a:lnTo>
                  <a:lnTo>
                    <a:pt x="248" y="105"/>
                  </a:lnTo>
                  <a:lnTo>
                    <a:pt x="239" y="110"/>
                  </a:lnTo>
                  <a:lnTo>
                    <a:pt x="228" y="116"/>
                  </a:lnTo>
                  <a:lnTo>
                    <a:pt x="219" y="125"/>
                  </a:lnTo>
                  <a:lnTo>
                    <a:pt x="211" y="134"/>
                  </a:lnTo>
                  <a:lnTo>
                    <a:pt x="204" y="144"/>
                  </a:lnTo>
                  <a:lnTo>
                    <a:pt x="197" y="157"/>
                  </a:lnTo>
                  <a:lnTo>
                    <a:pt x="188" y="171"/>
                  </a:lnTo>
                  <a:lnTo>
                    <a:pt x="175" y="187"/>
                  </a:lnTo>
                  <a:lnTo>
                    <a:pt x="162" y="203"/>
                  </a:lnTo>
                  <a:lnTo>
                    <a:pt x="149" y="217"/>
                  </a:lnTo>
                  <a:lnTo>
                    <a:pt x="139" y="230"/>
                  </a:lnTo>
                  <a:lnTo>
                    <a:pt x="131" y="237"/>
                  </a:lnTo>
                  <a:lnTo>
                    <a:pt x="128" y="240"/>
                  </a:lnTo>
                  <a:lnTo>
                    <a:pt x="64" y="313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7" name="Freeform 1313"/>
            <p:cNvSpPr>
              <a:spLocks/>
            </p:cNvSpPr>
            <p:nvPr/>
          </p:nvSpPr>
          <p:spPr bwMode="auto">
            <a:xfrm>
              <a:off x="4857" y="1884"/>
              <a:ext cx="16" cy="32"/>
            </a:xfrm>
            <a:custGeom>
              <a:avLst/>
              <a:gdLst>
                <a:gd name="T0" fmla="*/ 0 w 84"/>
                <a:gd name="T1" fmla="*/ 0 h 174"/>
                <a:gd name="T2" fmla="*/ 0 w 84"/>
                <a:gd name="T3" fmla="*/ 0 h 174"/>
                <a:gd name="T4" fmla="*/ 0 w 84"/>
                <a:gd name="T5" fmla="*/ 0 h 174"/>
                <a:gd name="T6" fmla="*/ 0 w 84"/>
                <a:gd name="T7" fmla="*/ 0 h 174"/>
                <a:gd name="T8" fmla="*/ 0 w 84"/>
                <a:gd name="T9" fmla="*/ 0 h 174"/>
                <a:gd name="T10" fmla="*/ 0 w 84"/>
                <a:gd name="T11" fmla="*/ 0 h 174"/>
                <a:gd name="T12" fmla="*/ 0 w 84"/>
                <a:gd name="T13" fmla="*/ 0 h 174"/>
                <a:gd name="T14" fmla="*/ 0 w 84"/>
                <a:gd name="T15" fmla="*/ 0 h 174"/>
                <a:gd name="T16" fmla="*/ 0 w 84"/>
                <a:gd name="T17" fmla="*/ 0 h 174"/>
                <a:gd name="T18" fmla="*/ 0 w 84"/>
                <a:gd name="T19" fmla="*/ 0 h 174"/>
                <a:gd name="T20" fmla="*/ 0 w 84"/>
                <a:gd name="T21" fmla="*/ 0 h 174"/>
                <a:gd name="T22" fmla="*/ 0 w 84"/>
                <a:gd name="T23" fmla="*/ 0 h 174"/>
                <a:gd name="T24" fmla="*/ 0 w 84"/>
                <a:gd name="T25" fmla="*/ 0 h 174"/>
                <a:gd name="T26" fmla="*/ 0 w 84"/>
                <a:gd name="T27" fmla="*/ 0 h 174"/>
                <a:gd name="T28" fmla="*/ 0 w 84"/>
                <a:gd name="T29" fmla="*/ 0 h 174"/>
                <a:gd name="T30" fmla="*/ 0 w 84"/>
                <a:gd name="T31" fmla="*/ 0 h 174"/>
                <a:gd name="T32" fmla="*/ 0 w 84"/>
                <a:gd name="T33" fmla="*/ 0 h 174"/>
                <a:gd name="T34" fmla="*/ 0 w 84"/>
                <a:gd name="T35" fmla="*/ 0 h 174"/>
                <a:gd name="T36" fmla="*/ 0 w 84"/>
                <a:gd name="T37" fmla="*/ 0 h 174"/>
                <a:gd name="T38" fmla="*/ 0 w 84"/>
                <a:gd name="T39" fmla="*/ 0 h 1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"/>
                <a:gd name="T61" fmla="*/ 0 h 174"/>
                <a:gd name="T62" fmla="*/ 84 w 84"/>
                <a:gd name="T63" fmla="*/ 174 h 1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" h="174">
                  <a:moveTo>
                    <a:pt x="84" y="0"/>
                  </a:moveTo>
                  <a:lnTo>
                    <a:pt x="83" y="1"/>
                  </a:lnTo>
                  <a:lnTo>
                    <a:pt x="79" y="5"/>
                  </a:lnTo>
                  <a:lnTo>
                    <a:pt x="74" y="11"/>
                  </a:lnTo>
                  <a:lnTo>
                    <a:pt x="68" y="18"/>
                  </a:lnTo>
                  <a:lnTo>
                    <a:pt x="60" y="27"/>
                  </a:lnTo>
                  <a:lnTo>
                    <a:pt x="53" y="37"/>
                  </a:lnTo>
                  <a:lnTo>
                    <a:pt x="45" y="46"/>
                  </a:lnTo>
                  <a:lnTo>
                    <a:pt x="38" y="55"/>
                  </a:lnTo>
                  <a:lnTo>
                    <a:pt x="32" y="66"/>
                  </a:lnTo>
                  <a:lnTo>
                    <a:pt x="25" y="77"/>
                  </a:lnTo>
                  <a:lnTo>
                    <a:pt x="19" y="89"/>
                  </a:lnTo>
                  <a:lnTo>
                    <a:pt x="12" y="99"/>
                  </a:lnTo>
                  <a:lnTo>
                    <a:pt x="7" y="109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4" y="174"/>
                  </a:lnTo>
                  <a:lnTo>
                    <a:pt x="47" y="9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8" name="Freeform 1314"/>
            <p:cNvSpPr>
              <a:spLocks/>
            </p:cNvSpPr>
            <p:nvPr/>
          </p:nvSpPr>
          <p:spPr bwMode="auto">
            <a:xfrm>
              <a:off x="4834" y="1903"/>
              <a:ext cx="30" cy="68"/>
            </a:xfrm>
            <a:custGeom>
              <a:avLst/>
              <a:gdLst>
                <a:gd name="T0" fmla="*/ 0 w 162"/>
                <a:gd name="T1" fmla="*/ 0 h 370"/>
                <a:gd name="T2" fmla="*/ 0 w 162"/>
                <a:gd name="T3" fmla="*/ 0 h 370"/>
                <a:gd name="T4" fmla="*/ 0 w 162"/>
                <a:gd name="T5" fmla="*/ 0 h 370"/>
                <a:gd name="T6" fmla="*/ 0 w 162"/>
                <a:gd name="T7" fmla="*/ 0 h 370"/>
                <a:gd name="T8" fmla="*/ 0 w 162"/>
                <a:gd name="T9" fmla="*/ 0 h 370"/>
                <a:gd name="T10" fmla="*/ 0 w 162"/>
                <a:gd name="T11" fmla="*/ 0 h 370"/>
                <a:gd name="T12" fmla="*/ 0 w 162"/>
                <a:gd name="T13" fmla="*/ 0 h 370"/>
                <a:gd name="T14" fmla="*/ 0 w 162"/>
                <a:gd name="T15" fmla="*/ 0 h 370"/>
                <a:gd name="T16" fmla="*/ 0 w 162"/>
                <a:gd name="T17" fmla="*/ 0 h 370"/>
                <a:gd name="T18" fmla="*/ 0 w 162"/>
                <a:gd name="T19" fmla="*/ 0 h 370"/>
                <a:gd name="T20" fmla="*/ 0 w 162"/>
                <a:gd name="T21" fmla="*/ 0 h 370"/>
                <a:gd name="T22" fmla="*/ 0 w 162"/>
                <a:gd name="T23" fmla="*/ 0 h 370"/>
                <a:gd name="T24" fmla="*/ 0 w 162"/>
                <a:gd name="T25" fmla="*/ 0 h 370"/>
                <a:gd name="T26" fmla="*/ 0 w 162"/>
                <a:gd name="T27" fmla="*/ 0 h 370"/>
                <a:gd name="T28" fmla="*/ 0 w 162"/>
                <a:gd name="T29" fmla="*/ 0 h 370"/>
                <a:gd name="T30" fmla="*/ 0 w 162"/>
                <a:gd name="T31" fmla="*/ 0 h 370"/>
                <a:gd name="T32" fmla="*/ 0 w 162"/>
                <a:gd name="T33" fmla="*/ 0 h 3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2"/>
                <a:gd name="T52" fmla="*/ 0 h 370"/>
                <a:gd name="T53" fmla="*/ 162 w 162"/>
                <a:gd name="T54" fmla="*/ 370 h 3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2" h="370">
                  <a:moveTo>
                    <a:pt x="157" y="0"/>
                  </a:moveTo>
                  <a:lnTo>
                    <a:pt x="158" y="17"/>
                  </a:lnTo>
                  <a:lnTo>
                    <a:pt x="160" y="56"/>
                  </a:lnTo>
                  <a:lnTo>
                    <a:pt x="161" y="97"/>
                  </a:lnTo>
                  <a:lnTo>
                    <a:pt x="162" y="123"/>
                  </a:lnTo>
                  <a:lnTo>
                    <a:pt x="159" y="135"/>
                  </a:lnTo>
                  <a:lnTo>
                    <a:pt x="150" y="152"/>
                  </a:lnTo>
                  <a:lnTo>
                    <a:pt x="136" y="174"/>
                  </a:lnTo>
                  <a:lnTo>
                    <a:pt x="122" y="198"/>
                  </a:lnTo>
                  <a:lnTo>
                    <a:pt x="107" y="221"/>
                  </a:lnTo>
                  <a:lnTo>
                    <a:pt x="94" y="241"/>
                  </a:lnTo>
                  <a:lnTo>
                    <a:pt x="84" y="254"/>
                  </a:lnTo>
                  <a:lnTo>
                    <a:pt x="81" y="260"/>
                  </a:lnTo>
                  <a:lnTo>
                    <a:pt x="0" y="370"/>
                  </a:lnTo>
                  <a:lnTo>
                    <a:pt x="81" y="209"/>
                  </a:lnTo>
                  <a:lnTo>
                    <a:pt x="136" y="12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09" name="Freeform 1315"/>
            <p:cNvSpPr>
              <a:spLocks/>
            </p:cNvSpPr>
            <p:nvPr/>
          </p:nvSpPr>
          <p:spPr bwMode="auto">
            <a:xfrm>
              <a:off x="4804" y="1934"/>
              <a:ext cx="57" cy="68"/>
            </a:xfrm>
            <a:custGeom>
              <a:avLst/>
              <a:gdLst>
                <a:gd name="T0" fmla="*/ 0 w 307"/>
                <a:gd name="T1" fmla="*/ 0 h 362"/>
                <a:gd name="T2" fmla="*/ 0 w 307"/>
                <a:gd name="T3" fmla="*/ 0 h 362"/>
                <a:gd name="T4" fmla="*/ 0 w 307"/>
                <a:gd name="T5" fmla="*/ 0 h 362"/>
                <a:gd name="T6" fmla="*/ 0 w 307"/>
                <a:gd name="T7" fmla="*/ 0 h 362"/>
                <a:gd name="T8" fmla="*/ 0 w 307"/>
                <a:gd name="T9" fmla="*/ 0 h 362"/>
                <a:gd name="T10" fmla="*/ 0 w 307"/>
                <a:gd name="T11" fmla="*/ 0 h 362"/>
                <a:gd name="T12" fmla="*/ 0 w 307"/>
                <a:gd name="T13" fmla="*/ 0 h 362"/>
                <a:gd name="T14" fmla="*/ 0 w 307"/>
                <a:gd name="T15" fmla="*/ 0 h 362"/>
                <a:gd name="T16" fmla="*/ 0 w 307"/>
                <a:gd name="T17" fmla="*/ 0 h 362"/>
                <a:gd name="T18" fmla="*/ 0 w 307"/>
                <a:gd name="T19" fmla="*/ 0 h 362"/>
                <a:gd name="T20" fmla="*/ 0 w 307"/>
                <a:gd name="T21" fmla="*/ 0 h 362"/>
                <a:gd name="T22" fmla="*/ 0 w 307"/>
                <a:gd name="T23" fmla="*/ 0 h 362"/>
                <a:gd name="T24" fmla="*/ 0 w 307"/>
                <a:gd name="T25" fmla="*/ 0 h 362"/>
                <a:gd name="T26" fmla="*/ 0 w 307"/>
                <a:gd name="T27" fmla="*/ 0 h 362"/>
                <a:gd name="T28" fmla="*/ 0 w 307"/>
                <a:gd name="T29" fmla="*/ 0 h 362"/>
                <a:gd name="T30" fmla="*/ 0 w 307"/>
                <a:gd name="T31" fmla="*/ 0 h 362"/>
                <a:gd name="T32" fmla="*/ 0 w 307"/>
                <a:gd name="T33" fmla="*/ 0 h 362"/>
                <a:gd name="T34" fmla="*/ 0 w 307"/>
                <a:gd name="T35" fmla="*/ 0 h 362"/>
                <a:gd name="T36" fmla="*/ 0 w 307"/>
                <a:gd name="T37" fmla="*/ 0 h 362"/>
                <a:gd name="T38" fmla="*/ 0 w 307"/>
                <a:gd name="T39" fmla="*/ 0 h 362"/>
                <a:gd name="T40" fmla="*/ 0 w 307"/>
                <a:gd name="T41" fmla="*/ 0 h 362"/>
                <a:gd name="T42" fmla="*/ 0 w 307"/>
                <a:gd name="T43" fmla="*/ 0 h 362"/>
                <a:gd name="T44" fmla="*/ 0 w 307"/>
                <a:gd name="T45" fmla="*/ 0 h 362"/>
                <a:gd name="T46" fmla="*/ 0 w 307"/>
                <a:gd name="T47" fmla="*/ 0 h 362"/>
                <a:gd name="T48" fmla="*/ 0 w 307"/>
                <a:gd name="T49" fmla="*/ 0 h 362"/>
                <a:gd name="T50" fmla="*/ 0 w 307"/>
                <a:gd name="T51" fmla="*/ 0 h 362"/>
                <a:gd name="T52" fmla="*/ 0 w 307"/>
                <a:gd name="T53" fmla="*/ 0 h 362"/>
                <a:gd name="T54" fmla="*/ 0 w 307"/>
                <a:gd name="T55" fmla="*/ 0 h 362"/>
                <a:gd name="T56" fmla="*/ 0 w 307"/>
                <a:gd name="T57" fmla="*/ 0 h 362"/>
                <a:gd name="T58" fmla="*/ 0 w 307"/>
                <a:gd name="T59" fmla="*/ 0 h 362"/>
                <a:gd name="T60" fmla="*/ 0 w 307"/>
                <a:gd name="T61" fmla="*/ 0 h 362"/>
                <a:gd name="T62" fmla="*/ 0 w 307"/>
                <a:gd name="T63" fmla="*/ 0 h 362"/>
                <a:gd name="T64" fmla="*/ 0 w 307"/>
                <a:gd name="T65" fmla="*/ 0 h 362"/>
                <a:gd name="T66" fmla="*/ 0 w 307"/>
                <a:gd name="T67" fmla="*/ 0 h 362"/>
                <a:gd name="T68" fmla="*/ 0 w 307"/>
                <a:gd name="T69" fmla="*/ 0 h 362"/>
                <a:gd name="T70" fmla="*/ 0 w 307"/>
                <a:gd name="T71" fmla="*/ 0 h 362"/>
                <a:gd name="T72" fmla="*/ 0 w 307"/>
                <a:gd name="T73" fmla="*/ 0 h 362"/>
                <a:gd name="T74" fmla="*/ 0 w 307"/>
                <a:gd name="T75" fmla="*/ 0 h 362"/>
                <a:gd name="T76" fmla="*/ 0 w 307"/>
                <a:gd name="T77" fmla="*/ 0 h 362"/>
                <a:gd name="T78" fmla="*/ 0 w 307"/>
                <a:gd name="T79" fmla="*/ 0 h 362"/>
                <a:gd name="T80" fmla="*/ 0 w 307"/>
                <a:gd name="T81" fmla="*/ 0 h 362"/>
                <a:gd name="T82" fmla="*/ 0 w 307"/>
                <a:gd name="T83" fmla="*/ 0 h 362"/>
                <a:gd name="T84" fmla="*/ 0 w 307"/>
                <a:gd name="T85" fmla="*/ 0 h 362"/>
                <a:gd name="T86" fmla="*/ 0 w 307"/>
                <a:gd name="T87" fmla="*/ 0 h 362"/>
                <a:gd name="T88" fmla="*/ 0 w 307"/>
                <a:gd name="T89" fmla="*/ 0 h 362"/>
                <a:gd name="T90" fmla="*/ 0 w 307"/>
                <a:gd name="T91" fmla="*/ 0 h 362"/>
                <a:gd name="T92" fmla="*/ 0 w 307"/>
                <a:gd name="T93" fmla="*/ 0 h 362"/>
                <a:gd name="T94" fmla="*/ 0 w 307"/>
                <a:gd name="T95" fmla="*/ 0 h 362"/>
                <a:gd name="T96" fmla="*/ 0 w 307"/>
                <a:gd name="T97" fmla="*/ 0 h 3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7"/>
                <a:gd name="T148" fmla="*/ 0 h 362"/>
                <a:gd name="T149" fmla="*/ 307 w 307"/>
                <a:gd name="T150" fmla="*/ 362 h 36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7" h="362">
                  <a:moveTo>
                    <a:pt x="290" y="0"/>
                  </a:moveTo>
                  <a:lnTo>
                    <a:pt x="289" y="19"/>
                  </a:lnTo>
                  <a:lnTo>
                    <a:pt x="285" y="63"/>
                  </a:lnTo>
                  <a:lnTo>
                    <a:pt x="278" y="114"/>
                  </a:lnTo>
                  <a:lnTo>
                    <a:pt x="264" y="153"/>
                  </a:lnTo>
                  <a:lnTo>
                    <a:pt x="255" y="169"/>
                  </a:lnTo>
                  <a:lnTo>
                    <a:pt x="242" y="187"/>
                  </a:lnTo>
                  <a:lnTo>
                    <a:pt x="229" y="205"/>
                  </a:lnTo>
                  <a:lnTo>
                    <a:pt x="214" y="223"/>
                  </a:lnTo>
                  <a:lnTo>
                    <a:pt x="200" y="240"/>
                  </a:lnTo>
                  <a:lnTo>
                    <a:pt x="190" y="252"/>
                  </a:lnTo>
                  <a:lnTo>
                    <a:pt x="183" y="262"/>
                  </a:lnTo>
                  <a:lnTo>
                    <a:pt x="180" y="265"/>
                  </a:lnTo>
                  <a:lnTo>
                    <a:pt x="176" y="268"/>
                  </a:lnTo>
                  <a:lnTo>
                    <a:pt x="168" y="275"/>
                  </a:lnTo>
                  <a:lnTo>
                    <a:pt x="157" y="284"/>
                  </a:lnTo>
                  <a:lnTo>
                    <a:pt x="143" y="296"/>
                  </a:lnTo>
                  <a:lnTo>
                    <a:pt x="127" y="308"/>
                  </a:lnTo>
                  <a:lnTo>
                    <a:pt x="113" y="318"/>
                  </a:lnTo>
                  <a:lnTo>
                    <a:pt x="99" y="325"/>
                  </a:lnTo>
                  <a:lnTo>
                    <a:pt x="90" y="328"/>
                  </a:lnTo>
                  <a:lnTo>
                    <a:pt x="80" y="329"/>
                  </a:lnTo>
                  <a:lnTo>
                    <a:pt x="67" y="332"/>
                  </a:lnTo>
                  <a:lnTo>
                    <a:pt x="52" y="337"/>
                  </a:lnTo>
                  <a:lnTo>
                    <a:pt x="38" y="341"/>
                  </a:lnTo>
                  <a:lnTo>
                    <a:pt x="23" y="345"/>
                  </a:lnTo>
                  <a:lnTo>
                    <a:pt x="12" y="349"/>
                  </a:lnTo>
                  <a:lnTo>
                    <a:pt x="3" y="352"/>
                  </a:lnTo>
                  <a:lnTo>
                    <a:pt x="0" y="353"/>
                  </a:lnTo>
                  <a:lnTo>
                    <a:pt x="22" y="362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6" y="352"/>
                  </a:lnTo>
                  <a:lnTo>
                    <a:pt x="103" y="351"/>
                  </a:lnTo>
                  <a:lnTo>
                    <a:pt x="112" y="348"/>
                  </a:lnTo>
                  <a:lnTo>
                    <a:pt x="120" y="345"/>
                  </a:lnTo>
                  <a:lnTo>
                    <a:pt x="129" y="341"/>
                  </a:lnTo>
                  <a:lnTo>
                    <a:pt x="138" y="336"/>
                  </a:lnTo>
                  <a:lnTo>
                    <a:pt x="145" y="328"/>
                  </a:lnTo>
                  <a:lnTo>
                    <a:pt x="153" y="317"/>
                  </a:lnTo>
                  <a:lnTo>
                    <a:pt x="167" y="302"/>
                  </a:lnTo>
                  <a:lnTo>
                    <a:pt x="183" y="283"/>
                  </a:lnTo>
                  <a:lnTo>
                    <a:pt x="198" y="265"/>
                  </a:lnTo>
                  <a:lnTo>
                    <a:pt x="214" y="247"/>
                  </a:lnTo>
                  <a:lnTo>
                    <a:pt x="226" y="232"/>
                  </a:lnTo>
                  <a:lnTo>
                    <a:pt x="236" y="222"/>
                  </a:lnTo>
                  <a:lnTo>
                    <a:pt x="239" y="218"/>
                  </a:lnTo>
                  <a:lnTo>
                    <a:pt x="307" y="145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0" name="Freeform 1316"/>
            <p:cNvSpPr>
              <a:spLocks/>
            </p:cNvSpPr>
            <p:nvPr/>
          </p:nvSpPr>
          <p:spPr bwMode="auto">
            <a:xfrm>
              <a:off x="4777" y="2000"/>
              <a:ext cx="35" cy="22"/>
            </a:xfrm>
            <a:custGeom>
              <a:avLst/>
              <a:gdLst>
                <a:gd name="T0" fmla="*/ 0 w 184"/>
                <a:gd name="T1" fmla="*/ 0 h 120"/>
                <a:gd name="T2" fmla="*/ 0 w 184"/>
                <a:gd name="T3" fmla="*/ 0 h 120"/>
                <a:gd name="T4" fmla="*/ 0 w 184"/>
                <a:gd name="T5" fmla="*/ 0 h 120"/>
                <a:gd name="T6" fmla="*/ 0 w 184"/>
                <a:gd name="T7" fmla="*/ 0 h 120"/>
                <a:gd name="T8" fmla="*/ 0 w 184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20"/>
                <a:gd name="T17" fmla="*/ 184 w 184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20">
                  <a:moveTo>
                    <a:pt x="141" y="0"/>
                  </a:moveTo>
                  <a:lnTo>
                    <a:pt x="22" y="73"/>
                  </a:lnTo>
                  <a:lnTo>
                    <a:pt x="0" y="120"/>
                  </a:lnTo>
                  <a:lnTo>
                    <a:pt x="184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1" name="Freeform 1317"/>
            <p:cNvSpPr>
              <a:spLocks/>
            </p:cNvSpPr>
            <p:nvPr/>
          </p:nvSpPr>
          <p:spPr bwMode="auto">
            <a:xfrm>
              <a:off x="4935" y="1845"/>
              <a:ext cx="122" cy="127"/>
            </a:xfrm>
            <a:custGeom>
              <a:avLst/>
              <a:gdLst>
                <a:gd name="T0" fmla="*/ 0 w 662"/>
                <a:gd name="T1" fmla="*/ 0 h 683"/>
                <a:gd name="T2" fmla="*/ 0 w 662"/>
                <a:gd name="T3" fmla="*/ 0 h 683"/>
                <a:gd name="T4" fmla="*/ 0 w 662"/>
                <a:gd name="T5" fmla="*/ 0 h 683"/>
                <a:gd name="T6" fmla="*/ 0 w 662"/>
                <a:gd name="T7" fmla="*/ 0 h 683"/>
                <a:gd name="T8" fmla="*/ 0 w 662"/>
                <a:gd name="T9" fmla="*/ 0 h 683"/>
                <a:gd name="T10" fmla="*/ 0 w 662"/>
                <a:gd name="T11" fmla="*/ 0 h 683"/>
                <a:gd name="T12" fmla="*/ 0 w 662"/>
                <a:gd name="T13" fmla="*/ 0 h 683"/>
                <a:gd name="T14" fmla="*/ 0 w 662"/>
                <a:gd name="T15" fmla="*/ 0 h 683"/>
                <a:gd name="T16" fmla="*/ 0 w 662"/>
                <a:gd name="T17" fmla="*/ 0 h 683"/>
                <a:gd name="T18" fmla="*/ 0 w 662"/>
                <a:gd name="T19" fmla="*/ 0 h 683"/>
                <a:gd name="T20" fmla="*/ 0 w 662"/>
                <a:gd name="T21" fmla="*/ 0 h 683"/>
                <a:gd name="T22" fmla="*/ 0 w 662"/>
                <a:gd name="T23" fmla="*/ 0 h 683"/>
                <a:gd name="T24" fmla="*/ 0 w 662"/>
                <a:gd name="T25" fmla="*/ 0 h 683"/>
                <a:gd name="T26" fmla="*/ 0 w 662"/>
                <a:gd name="T27" fmla="*/ 0 h 683"/>
                <a:gd name="T28" fmla="*/ 0 w 662"/>
                <a:gd name="T29" fmla="*/ 0 h 683"/>
                <a:gd name="T30" fmla="*/ 0 w 662"/>
                <a:gd name="T31" fmla="*/ 0 h 683"/>
                <a:gd name="T32" fmla="*/ 0 w 662"/>
                <a:gd name="T33" fmla="*/ 0 h 683"/>
                <a:gd name="T34" fmla="*/ 0 w 662"/>
                <a:gd name="T35" fmla="*/ 0 h 683"/>
                <a:gd name="T36" fmla="*/ 0 w 662"/>
                <a:gd name="T37" fmla="*/ 0 h 683"/>
                <a:gd name="T38" fmla="*/ 0 w 662"/>
                <a:gd name="T39" fmla="*/ 0 h 683"/>
                <a:gd name="T40" fmla="*/ 0 w 662"/>
                <a:gd name="T41" fmla="*/ 0 h 683"/>
                <a:gd name="T42" fmla="*/ 0 w 662"/>
                <a:gd name="T43" fmla="*/ 0 h 683"/>
                <a:gd name="T44" fmla="*/ 0 w 662"/>
                <a:gd name="T45" fmla="*/ 0 h 683"/>
                <a:gd name="T46" fmla="*/ 0 w 662"/>
                <a:gd name="T47" fmla="*/ 0 h 683"/>
                <a:gd name="T48" fmla="*/ 0 w 662"/>
                <a:gd name="T49" fmla="*/ 0 h 683"/>
                <a:gd name="T50" fmla="*/ 0 w 662"/>
                <a:gd name="T51" fmla="*/ 0 h 683"/>
                <a:gd name="T52" fmla="*/ 0 w 662"/>
                <a:gd name="T53" fmla="*/ 0 h 683"/>
                <a:gd name="T54" fmla="*/ 0 w 662"/>
                <a:gd name="T55" fmla="*/ 0 h 683"/>
                <a:gd name="T56" fmla="*/ 0 w 662"/>
                <a:gd name="T57" fmla="*/ 0 h 683"/>
                <a:gd name="T58" fmla="*/ 0 w 662"/>
                <a:gd name="T59" fmla="*/ 0 h 683"/>
                <a:gd name="T60" fmla="*/ 0 w 662"/>
                <a:gd name="T61" fmla="*/ 0 h 683"/>
                <a:gd name="T62" fmla="*/ 0 w 662"/>
                <a:gd name="T63" fmla="*/ 0 h 683"/>
                <a:gd name="T64" fmla="*/ 0 w 662"/>
                <a:gd name="T65" fmla="*/ 0 h 683"/>
                <a:gd name="T66" fmla="*/ 0 w 662"/>
                <a:gd name="T67" fmla="*/ 0 h 683"/>
                <a:gd name="T68" fmla="*/ 0 w 662"/>
                <a:gd name="T69" fmla="*/ 0 h 683"/>
                <a:gd name="T70" fmla="*/ 0 w 662"/>
                <a:gd name="T71" fmla="*/ 0 h 683"/>
                <a:gd name="T72" fmla="*/ 0 w 662"/>
                <a:gd name="T73" fmla="*/ 0 h 683"/>
                <a:gd name="T74" fmla="*/ 0 w 662"/>
                <a:gd name="T75" fmla="*/ 0 h 683"/>
                <a:gd name="T76" fmla="*/ 0 w 662"/>
                <a:gd name="T77" fmla="*/ 0 h 683"/>
                <a:gd name="T78" fmla="*/ 0 w 662"/>
                <a:gd name="T79" fmla="*/ 0 h 683"/>
                <a:gd name="T80" fmla="*/ 0 w 662"/>
                <a:gd name="T81" fmla="*/ 0 h 683"/>
                <a:gd name="T82" fmla="*/ 0 w 662"/>
                <a:gd name="T83" fmla="*/ 0 h 683"/>
                <a:gd name="T84" fmla="*/ 0 w 662"/>
                <a:gd name="T85" fmla="*/ 0 h 683"/>
                <a:gd name="T86" fmla="*/ 0 w 662"/>
                <a:gd name="T87" fmla="*/ 0 h 683"/>
                <a:gd name="T88" fmla="*/ 0 w 662"/>
                <a:gd name="T89" fmla="*/ 0 h 683"/>
                <a:gd name="T90" fmla="*/ 0 w 662"/>
                <a:gd name="T91" fmla="*/ 0 h 683"/>
                <a:gd name="T92" fmla="*/ 0 w 662"/>
                <a:gd name="T93" fmla="*/ 0 h 683"/>
                <a:gd name="T94" fmla="*/ 0 w 662"/>
                <a:gd name="T95" fmla="*/ 0 h 6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2"/>
                <a:gd name="T145" fmla="*/ 0 h 683"/>
                <a:gd name="T146" fmla="*/ 662 w 662"/>
                <a:gd name="T147" fmla="*/ 683 h 6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2" h="683">
                  <a:moveTo>
                    <a:pt x="0" y="683"/>
                  </a:moveTo>
                  <a:lnTo>
                    <a:pt x="141" y="471"/>
                  </a:lnTo>
                  <a:lnTo>
                    <a:pt x="143" y="466"/>
                  </a:lnTo>
                  <a:lnTo>
                    <a:pt x="148" y="452"/>
                  </a:lnTo>
                  <a:lnTo>
                    <a:pt x="157" y="432"/>
                  </a:lnTo>
                  <a:lnTo>
                    <a:pt x="169" y="408"/>
                  </a:lnTo>
                  <a:lnTo>
                    <a:pt x="184" y="383"/>
                  </a:lnTo>
                  <a:lnTo>
                    <a:pt x="200" y="358"/>
                  </a:lnTo>
                  <a:lnTo>
                    <a:pt x="219" y="335"/>
                  </a:lnTo>
                  <a:lnTo>
                    <a:pt x="239" y="318"/>
                  </a:lnTo>
                  <a:lnTo>
                    <a:pt x="259" y="304"/>
                  </a:lnTo>
                  <a:lnTo>
                    <a:pt x="275" y="292"/>
                  </a:lnTo>
                  <a:lnTo>
                    <a:pt x="290" y="280"/>
                  </a:lnTo>
                  <a:lnTo>
                    <a:pt x="302" y="272"/>
                  </a:lnTo>
                  <a:lnTo>
                    <a:pt x="312" y="265"/>
                  </a:lnTo>
                  <a:lnTo>
                    <a:pt x="319" y="258"/>
                  </a:lnTo>
                  <a:lnTo>
                    <a:pt x="323" y="255"/>
                  </a:lnTo>
                  <a:lnTo>
                    <a:pt x="324" y="254"/>
                  </a:lnTo>
                  <a:lnTo>
                    <a:pt x="405" y="191"/>
                  </a:lnTo>
                  <a:lnTo>
                    <a:pt x="409" y="185"/>
                  </a:lnTo>
                  <a:lnTo>
                    <a:pt x="418" y="171"/>
                  </a:lnTo>
                  <a:lnTo>
                    <a:pt x="432" y="151"/>
                  </a:lnTo>
                  <a:lnTo>
                    <a:pt x="448" y="127"/>
                  </a:lnTo>
                  <a:lnTo>
                    <a:pt x="464" y="103"/>
                  </a:lnTo>
                  <a:lnTo>
                    <a:pt x="479" y="81"/>
                  </a:lnTo>
                  <a:lnTo>
                    <a:pt x="489" y="65"/>
                  </a:lnTo>
                  <a:lnTo>
                    <a:pt x="494" y="55"/>
                  </a:lnTo>
                  <a:lnTo>
                    <a:pt x="497" y="50"/>
                  </a:lnTo>
                  <a:lnTo>
                    <a:pt x="503" y="44"/>
                  </a:lnTo>
                  <a:lnTo>
                    <a:pt x="510" y="37"/>
                  </a:lnTo>
                  <a:lnTo>
                    <a:pt x="517" y="31"/>
                  </a:lnTo>
                  <a:lnTo>
                    <a:pt x="524" y="26"/>
                  </a:lnTo>
                  <a:lnTo>
                    <a:pt x="531" y="21"/>
                  </a:lnTo>
                  <a:lnTo>
                    <a:pt x="535" y="18"/>
                  </a:lnTo>
                  <a:lnTo>
                    <a:pt x="537" y="17"/>
                  </a:lnTo>
                  <a:lnTo>
                    <a:pt x="538" y="16"/>
                  </a:lnTo>
                  <a:lnTo>
                    <a:pt x="541" y="13"/>
                  </a:lnTo>
                  <a:lnTo>
                    <a:pt x="546" y="10"/>
                  </a:lnTo>
                  <a:lnTo>
                    <a:pt x="553" y="6"/>
                  </a:lnTo>
                  <a:lnTo>
                    <a:pt x="559" y="3"/>
                  </a:lnTo>
                  <a:lnTo>
                    <a:pt x="566" y="1"/>
                  </a:lnTo>
                  <a:lnTo>
                    <a:pt x="572" y="0"/>
                  </a:lnTo>
                  <a:lnTo>
                    <a:pt x="579" y="0"/>
                  </a:lnTo>
                  <a:lnTo>
                    <a:pt x="602" y="6"/>
                  </a:lnTo>
                  <a:lnTo>
                    <a:pt x="619" y="12"/>
                  </a:lnTo>
                  <a:lnTo>
                    <a:pt x="634" y="17"/>
                  </a:lnTo>
                  <a:lnTo>
                    <a:pt x="645" y="21"/>
                  </a:lnTo>
                  <a:lnTo>
                    <a:pt x="653" y="25"/>
                  </a:lnTo>
                  <a:lnTo>
                    <a:pt x="658" y="27"/>
                  </a:lnTo>
                  <a:lnTo>
                    <a:pt x="661" y="28"/>
                  </a:lnTo>
                  <a:lnTo>
                    <a:pt x="662" y="29"/>
                  </a:lnTo>
                  <a:lnTo>
                    <a:pt x="660" y="51"/>
                  </a:lnTo>
                  <a:lnTo>
                    <a:pt x="597" y="20"/>
                  </a:lnTo>
                  <a:lnTo>
                    <a:pt x="562" y="29"/>
                  </a:lnTo>
                  <a:lnTo>
                    <a:pt x="537" y="55"/>
                  </a:lnTo>
                  <a:lnTo>
                    <a:pt x="534" y="57"/>
                  </a:lnTo>
                  <a:lnTo>
                    <a:pt x="527" y="63"/>
                  </a:lnTo>
                  <a:lnTo>
                    <a:pt x="516" y="73"/>
                  </a:lnTo>
                  <a:lnTo>
                    <a:pt x="505" y="84"/>
                  </a:lnTo>
                  <a:lnTo>
                    <a:pt x="493" y="96"/>
                  </a:lnTo>
                  <a:lnTo>
                    <a:pt x="483" y="107"/>
                  </a:lnTo>
                  <a:lnTo>
                    <a:pt x="475" y="117"/>
                  </a:lnTo>
                  <a:lnTo>
                    <a:pt x="472" y="123"/>
                  </a:lnTo>
                  <a:lnTo>
                    <a:pt x="470" y="130"/>
                  </a:lnTo>
                  <a:lnTo>
                    <a:pt x="466" y="140"/>
                  </a:lnTo>
                  <a:lnTo>
                    <a:pt x="460" y="151"/>
                  </a:lnTo>
                  <a:lnTo>
                    <a:pt x="453" y="163"/>
                  </a:lnTo>
                  <a:lnTo>
                    <a:pt x="444" y="176"/>
                  </a:lnTo>
                  <a:lnTo>
                    <a:pt x="437" y="187"/>
                  </a:lnTo>
                  <a:lnTo>
                    <a:pt x="431" y="197"/>
                  </a:lnTo>
                  <a:lnTo>
                    <a:pt x="426" y="203"/>
                  </a:lnTo>
                  <a:lnTo>
                    <a:pt x="421" y="208"/>
                  </a:lnTo>
                  <a:lnTo>
                    <a:pt x="413" y="216"/>
                  </a:lnTo>
                  <a:lnTo>
                    <a:pt x="402" y="223"/>
                  </a:lnTo>
                  <a:lnTo>
                    <a:pt x="390" y="231"/>
                  </a:lnTo>
                  <a:lnTo>
                    <a:pt x="377" y="240"/>
                  </a:lnTo>
                  <a:lnTo>
                    <a:pt x="365" y="248"/>
                  </a:lnTo>
                  <a:lnTo>
                    <a:pt x="355" y="255"/>
                  </a:lnTo>
                  <a:lnTo>
                    <a:pt x="345" y="262"/>
                  </a:lnTo>
                  <a:lnTo>
                    <a:pt x="334" y="273"/>
                  </a:lnTo>
                  <a:lnTo>
                    <a:pt x="317" y="288"/>
                  </a:lnTo>
                  <a:lnTo>
                    <a:pt x="296" y="308"/>
                  </a:lnTo>
                  <a:lnTo>
                    <a:pt x="274" y="330"/>
                  </a:lnTo>
                  <a:lnTo>
                    <a:pt x="252" y="352"/>
                  </a:lnTo>
                  <a:lnTo>
                    <a:pt x="233" y="373"/>
                  </a:lnTo>
                  <a:lnTo>
                    <a:pt x="218" y="388"/>
                  </a:lnTo>
                  <a:lnTo>
                    <a:pt x="209" y="399"/>
                  </a:lnTo>
                  <a:lnTo>
                    <a:pt x="202" y="408"/>
                  </a:lnTo>
                  <a:lnTo>
                    <a:pt x="193" y="423"/>
                  </a:lnTo>
                  <a:lnTo>
                    <a:pt x="182" y="442"/>
                  </a:lnTo>
                  <a:lnTo>
                    <a:pt x="172" y="460"/>
                  </a:lnTo>
                  <a:lnTo>
                    <a:pt x="162" y="479"/>
                  </a:lnTo>
                  <a:lnTo>
                    <a:pt x="153" y="495"/>
                  </a:lnTo>
                  <a:lnTo>
                    <a:pt x="147" y="505"/>
                  </a:lnTo>
                  <a:lnTo>
                    <a:pt x="145" y="509"/>
                  </a:lnTo>
                  <a:lnTo>
                    <a:pt x="0" y="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2" name="Freeform 1318"/>
            <p:cNvSpPr>
              <a:spLocks/>
            </p:cNvSpPr>
            <p:nvPr/>
          </p:nvSpPr>
          <p:spPr bwMode="auto">
            <a:xfrm>
              <a:off x="4987" y="1915"/>
              <a:ext cx="106" cy="83"/>
            </a:xfrm>
            <a:custGeom>
              <a:avLst/>
              <a:gdLst>
                <a:gd name="T0" fmla="*/ 0 w 570"/>
                <a:gd name="T1" fmla="*/ 0 h 451"/>
                <a:gd name="T2" fmla="*/ 0 w 570"/>
                <a:gd name="T3" fmla="*/ 0 h 451"/>
                <a:gd name="T4" fmla="*/ 0 w 570"/>
                <a:gd name="T5" fmla="*/ 0 h 451"/>
                <a:gd name="T6" fmla="*/ 0 w 570"/>
                <a:gd name="T7" fmla="*/ 0 h 451"/>
                <a:gd name="T8" fmla="*/ 0 w 570"/>
                <a:gd name="T9" fmla="*/ 0 h 451"/>
                <a:gd name="T10" fmla="*/ 0 w 570"/>
                <a:gd name="T11" fmla="*/ 0 h 451"/>
                <a:gd name="T12" fmla="*/ 0 w 570"/>
                <a:gd name="T13" fmla="*/ 0 h 451"/>
                <a:gd name="T14" fmla="*/ 0 w 570"/>
                <a:gd name="T15" fmla="*/ 0 h 451"/>
                <a:gd name="T16" fmla="*/ 0 w 570"/>
                <a:gd name="T17" fmla="*/ 0 h 451"/>
                <a:gd name="T18" fmla="*/ 0 w 570"/>
                <a:gd name="T19" fmla="*/ 0 h 451"/>
                <a:gd name="T20" fmla="*/ 0 w 570"/>
                <a:gd name="T21" fmla="*/ 0 h 451"/>
                <a:gd name="T22" fmla="*/ 0 w 570"/>
                <a:gd name="T23" fmla="*/ 0 h 451"/>
                <a:gd name="T24" fmla="*/ 0 w 570"/>
                <a:gd name="T25" fmla="*/ 0 h 451"/>
                <a:gd name="T26" fmla="*/ 0 w 570"/>
                <a:gd name="T27" fmla="*/ 0 h 451"/>
                <a:gd name="T28" fmla="*/ 0 w 570"/>
                <a:gd name="T29" fmla="*/ 0 h 451"/>
                <a:gd name="T30" fmla="*/ 0 w 570"/>
                <a:gd name="T31" fmla="*/ 0 h 451"/>
                <a:gd name="T32" fmla="*/ 0 w 570"/>
                <a:gd name="T33" fmla="*/ 0 h 451"/>
                <a:gd name="T34" fmla="*/ 0 w 570"/>
                <a:gd name="T35" fmla="*/ 0 h 451"/>
                <a:gd name="T36" fmla="*/ 0 w 570"/>
                <a:gd name="T37" fmla="*/ 0 h 451"/>
                <a:gd name="T38" fmla="*/ 0 w 570"/>
                <a:gd name="T39" fmla="*/ 0 h 451"/>
                <a:gd name="T40" fmla="*/ 0 w 570"/>
                <a:gd name="T41" fmla="*/ 0 h 451"/>
                <a:gd name="T42" fmla="*/ 0 w 570"/>
                <a:gd name="T43" fmla="*/ 0 h 451"/>
                <a:gd name="T44" fmla="*/ 0 w 570"/>
                <a:gd name="T45" fmla="*/ 0 h 451"/>
                <a:gd name="T46" fmla="*/ 0 w 570"/>
                <a:gd name="T47" fmla="*/ 0 h 451"/>
                <a:gd name="T48" fmla="*/ 0 w 570"/>
                <a:gd name="T49" fmla="*/ 0 h 451"/>
                <a:gd name="T50" fmla="*/ 0 w 570"/>
                <a:gd name="T51" fmla="*/ 0 h 451"/>
                <a:gd name="T52" fmla="*/ 0 w 570"/>
                <a:gd name="T53" fmla="*/ 0 h 451"/>
                <a:gd name="T54" fmla="*/ 0 w 570"/>
                <a:gd name="T55" fmla="*/ 0 h 451"/>
                <a:gd name="T56" fmla="*/ 0 w 570"/>
                <a:gd name="T57" fmla="*/ 0 h 451"/>
                <a:gd name="T58" fmla="*/ 0 w 570"/>
                <a:gd name="T59" fmla="*/ 0 h 451"/>
                <a:gd name="T60" fmla="*/ 0 w 570"/>
                <a:gd name="T61" fmla="*/ 0 h 451"/>
                <a:gd name="T62" fmla="*/ 0 w 570"/>
                <a:gd name="T63" fmla="*/ 0 h 451"/>
                <a:gd name="T64" fmla="*/ 0 w 570"/>
                <a:gd name="T65" fmla="*/ 0 h 451"/>
                <a:gd name="T66" fmla="*/ 0 w 570"/>
                <a:gd name="T67" fmla="*/ 0 h 451"/>
                <a:gd name="T68" fmla="*/ 0 w 570"/>
                <a:gd name="T69" fmla="*/ 0 h 45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70"/>
                <a:gd name="T106" fmla="*/ 0 h 451"/>
                <a:gd name="T107" fmla="*/ 570 w 570"/>
                <a:gd name="T108" fmla="*/ 451 h 45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70" h="451">
                  <a:moveTo>
                    <a:pt x="0" y="434"/>
                  </a:moveTo>
                  <a:lnTo>
                    <a:pt x="5" y="430"/>
                  </a:lnTo>
                  <a:lnTo>
                    <a:pt x="19" y="420"/>
                  </a:lnTo>
                  <a:lnTo>
                    <a:pt x="39" y="405"/>
                  </a:lnTo>
                  <a:lnTo>
                    <a:pt x="63" y="387"/>
                  </a:lnTo>
                  <a:lnTo>
                    <a:pt x="87" y="370"/>
                  </a:lnTo>
                  <a:lnTo>
                    <a:pt x="109" y="355"/>
                  </a:lnTo>
                  <a:lnTo>
                    <a:pt x="126" y="345"/>
                  </a:lnTo>
                  <a:lnTo>
                    <a:pt x="135" y="340"/>
                  </a:lnTo>
                  <a:lnTo>
                    <a:pt x="139" y="339"/>
                  </a:lnTo>
                  <a:lnTo>
                    <a:pt x="145" y="337"/>
                  </a:lnTo>
                  <a:lnTo>
                    <a:pt x="154" y="334"/>
                  </a:lnTo>
                  <a:lnTo>
                    <a:pt x="164" y="330"/>
                  </a:lnTo>
                  <a:lnTo>
                    <a:pt x="177" y="325"/>
                  </a:lnTo>
                  <a:lnTo>
                    <a:pt x="190" y="319"/>
                  </a:lnTo>
                  <a:lnTo>
                    <a:pt x="205" y="312"/>
                  </a:lnTo>
                  <a:lnTo>
                    <a:pt x="221" y="306"/>
                  </a:lnTo>
                  <a:lnTo>
                    <a:pt x="235" y="300"/>
                  </a:lnTo>
                  <a:lnTo>
                    <a:pt x="251" y="294"/>
                  </a:lnTo>
                  <a:lnTo>
                    <a:pt x="266" y="287"/>
                  </a:lnTo>
                  <a:lnTo>
                    <a:pt x="281" y="281"/>
                  </a:lnTo>
                  <a:lnTo>
                    <a:pt x="295" y="277"/>
                  </a:lnTo>
                  <a:lnTo>
                    <a:pt x="307" y="273"/>
                  </a:lnTo>
                  <a:lnTo>
                    <a:pt x="318" y="270"/>
                  </a:lnTo>
                  <a:lnTo>
                    <a:pt x="327" y="269"/>
                  </a:lnTo>
                  <a:lnTo>
                    <a:pt x="346" y="265"/>
                  </a:lnTo>
                  <a:lnTo>
                    <a:pt x="368" y="259"/>
                  </a:lnTo>
                  <a:lnTo>
                    <a:pt x="392" y="253"/>
                  </a:lnTo>
                  <a:lnTo>
                    <a:pt x="416" y="246"/>
                  </a:lnTo>
                  <a:lnTo>
                    <a:pt x="437" y="238"/>
                  </a:lnTo>
                  <a:lnTo>
                    <a:pt x="455" y="232"/>
                  </a:lnTo>
                  <a:lnTo>
                    <a:pt x="468" y="228"/>
                  </a:lnTo>
                  <a:lnTo>
                    <a:pt x="472" y="226"/>
                  </a:lnTo>
                  <a:lnTo>
                    <a:pt x="472" y="179"/>
                  </a:lnTo>
                  <a:lnTo>
                    <a:pt x="510" y="136"/>
                  </a:lnTo>
                  <a:lnTo>
                    <a:pt x="523" y="77"/>
                  </a:lnTo>
                  <a:lnTo>
                    <a:pt x="553" y="34"/>
                  </a:lnTo>
                  <a:lnTo>
                    <a:pt x="570" y="0"/>
                  </a:lnTo>
                  <a:lnTo>
                    <a:pt x="570" y="18"/>
                  </a:lnTo>
                  <a:lnTo>
                    <a:pt x="549" y="77"/>
                  </a:lnTo>
                  <a:lnTo>
                    <a:pt x="531" y="102"/>
                  </a:lnTo>
                  <a:lnTo>
                    <a:pt x="531" y="161"/>
                  </a:lnTo>
                  <a:lnTo>
                    <a:pt x="502" y="192"/>
                  </a:lnTo>
                  <a:lnTo>
                    <a:pt x="498" y="247"/>
                  </a:lnTo>
                  <a:lnTo>
                    <a:pt x="412" y="285"/>
                  </a:lnTo>
                  <a:lnTo>
                    <a:pt x="407" y="285"/>
                  </a:lnTo>
                  <a:lnTo>
                    <a:pt x="393" y="286"/>
                  </a:lnTo>
                  <a:lnTo>
                    <a:pt x="371" y="288"/>
                  </a:lnTo>
                  <a:lnTo>
                    <a:pt x="346" y="292"/>
                  </a:lnTo>
                  <a:lnTo>
                    <a:pt x="319" y="296"/>
                  </a:lnTo>
                  <a:lnTo>
                    <a:pt x="291" y="302"/>
                  </a:lnTo>
                  <a:lnTo>
                    <a:pt x="269" y="309"/>
                  </a:lnTo>
                  <a:lnTo>
                    <a:pt x="251" y="320"/>
                  </a:lnTo>
                  <a:lnTo>
                    <a:pt x="242" y="325"/>
                  </a:lnTo>
                  <a:lnTo>
                    <a:pt x="232" y="331"/>
                  </a:lnTo>
                  <a:lnTo>
                    <a:pt x="221" y="337"/>
                  </a:lnTo>
                  <a:lnTo>
                    <a:pt x="208" y="344"/>
                  </a:lnTo>
                  <a:lnTo>
                    <a:pt x="194" y="350"/>
                  </a:lnTo>
                  <a:lnTo>
                    <a:pt x="180" y="356"/>
                  </a:lnTo>
                  <a:lnTo>
                    <a:pt x="165" y="362"/>
                  </a:lnTo>
                  <a:lnTo>
                    <a:pt x="151" y="369"/>
                  </a:lnTo>
                  <a:lnTo>
                    <a:pt x="137" y="374"/>
                  </a:lnTo>
                  <a:lnTo>
                    <a:pt x="124" y="379"/>
                  </a:lnTo>
                  <a:lnTo>
                    <a:pt x="112" y="384"/>
                  </a:lnTo>
                  <a:lnTo>
                    <a:pt x="101" y="388"/>
                  </a:lnTo>
                  <a:lnTo>
                    <a:pt x="92" y="392"/>
                  </a:lnTo>
                  <a:lnTo>
                    <a:pt x="86" y="394"/>
                  </a:lnTo>
                  <a:lnTo>
                    <a:pt x="81" y="395"/>
                  </a:lnTo>
                  <a:lnTo>
                    <a:pt x="80" y="396"/>
                  </a:lnTo>
                  <a:lnTo>
                    <a:pt x="4" y="451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3" name="Freeform 1319"/>
            <p:cNvSpPr>
              <a:spLocks/>
            </p:cNvSpPr>
            <p:nvPr/>
          </p:nvSpPr>
          <p:spPr bwMode="auto">
            <a:xfrm>
              <a:off x="4880" y="1969"/>
              <a:ext cx="110" cy="95"/>
            </a:xfrm>
            <a:custGeom>
              <a:avLst/>
              <a:gdLst>
                <a:gd name="T0" fmla="*/ 0 w 595"/>
                <a:gd name="T1" fmla="*/ 0 h 510"/>
                <a:gd name="T2" fmla="*/ 0 w 595"/>
                <a:gd name="T3" fmla="*/ 0 h 510"/>
                <a:gd name="T4" fmla="*/ 0 w 595"/>
                <a:gd name="T5" fmla="*/ 0 h 510"/>
                <a:gd name="T6" fmla="*/ 0 w 595"/>
                <a:gd name="T7" fmla="*/ 0 h 510"/>
                <a:gd name="T8" fmla="*/ 0 w 595"/>
                <a:gd name="T9" fmla="*/ 0 h 510"/>
                <a:gd name="T10" fmla="*/ 0 w 595"/>
                <a:gd name="T11" fmla="*/ 0 h 510"/>
                <a:gd name="T12" fmla="*/ 0 w 595"/>
                <a:gd name="T13" fmla="*/ 0 h 510"/>
                <a:gd name="T14" fmla="*/ 0 w 595"/>
                <a:gd name="T15" fmla="*/ 0 h 510"/>
                <a:gd name="T16" fmla="*/ 0 w 595"/>
                <a:gd name="T17" fmla="*/ 0 h 510"/>
                <a:gd name="T18" fmla="*/ 0 w 595"/>
                <a:gd name="T19" fmla="*/ 0 h 510"/>
                <a:gd name="T20" fmla="*/ 0 w 595"/>
                <a:gd name="T21" fmla="*/ 0 h 510"/>
                <a:gd name="T22" fmla="*/ 0 w 595"/>
                <a:gd name="T23" fmla="*/ 0 h 510"/>
                <a:gd name="T24" fmla="*/ 0 w 595"/>
                <a:gd name="T25" fmla="*/ 0 h 510"/>
                <a:gd name="T26" fmla="*/ 0 w 595"/>
                <a:gd name="T27" fmla="*/ 0 h 510"/>
                <a:gd name="T28" fmla="*/ 0 w 595"/>
                <a:gd name="T29" fmla="*/ 0 h 510"/>
                <a:gd name="T30" fmla="*/ 0 w 595"/>
                <a:gd name="T31" fmla="*/ 0 h 510"/>
                <a:gd name="T32" fmla="*/ 0 w 595"/>
                <a:gd name="T33" fmla="*/ 0 h 510"/>
                <a:gd name="T34" fmla="*/ 0 w 595"/>
                <a:gd name="T35" fmla="*/ 0 h 510"/>
                <a:gd name="T36" fmla="*/ 0 w 595"/>
                <a:gd name="T37" fmla="*/ 0 h 510"/>
                <a:gd name="T38" fmla="*/ 0 w 595"/>
                <a:gd name="T39" fmla="*/ 0 h 510"/>
                <a:gd name="T40" fmla="*/ 0 w 595"/>
                <a:gd name="T41" fmla="*/ 0 h 510"/>
                <a:gd name="T42" fmla="*/ 0 w 595"/>
                <a:gd name="T43" fmla="*/ 0 h 510"/>
                <a:gd name="T44" fmla="*/ 0 w 595"/>
                <a:gd name="T45" fmla="*/ 0 h 510"/>
                <a:gd name="T46" fmla="*/ 0 w 595"/>
                <a:gd name="T47" fmla="*/ 0 h 510"/>
                <a:gd name="T48" fmla="*/ 0 w 595"/>
                <a:gd name="T49" fmla="*/ 0 h 510"/>
                <a:gd name="T50" fmla="*/ 0 w 595"/>
                <a:gd name="T51" fmla="*/ 0 h 510"/>
                <a:gd name="T52" fmla="*/ 0 w 595"/>
                <a:gd name="T53" fmla="*/ 0 h 510"/>
                <a:gd name="T54" fmla="*/ 0 w 595"/>
                <a:gd name="T55" fmla="*/ 0 h 510"/>
                <a:gd name="T56" fmla="*/ 0 w 595"/>
                <a:gd name="T57" fmla="*/ 0 h 510"/>
                <a:gd name="T58" fmla="*/ 0 w 595"/>
                <a:gd name="T59" fmla="*/ 0 h 510"/>
                <a:gd name="T60" fmla="*/ 0 w 595"/>
                <a:gd name="T61" fmla="*/ 0 h 510"/>
                <a:gd name="T62" fmla="*/ 0 w 595"/>
                <a:gd name="T63" fmla="*/ 0 h 510"/>
                <a:gd name="T64" fmla="*/ 0 w 595"/>
                <a:gd name="T65" fmla="*/ 0 h 510"/>
                <a:gd name="T66" fmla="*/ 0 w 595"/>
                <a:gd name="T67" fmla="*/ 0 h 510"/>
                <a:gd name="T68" fmla="*/ 0 w 595"/>
                <a:gd name="T69" fmla="*/ 0 h 510"/>
                <a:gd name="T70" fmla="*/ 0 w 595"/>
                <a:gd name="T71" fmla="*/ 0 h 510"/>
                <a:gd name="T72" fmla="*/ 0 w 595"/>
                <a:gd name="T73" fmla="*/ 0 h 510"/>
                <a:gd name="T74" fmla="*/ 0 w 595"/>
                <a:gd name="T75" fmla="*/ 0 h 510"/>
                <a:gd name="T76" fmla="*/ 0 w 595"/>
                <a:gd name="T77" fmla="*/ 0 h 510"/>
                <a:gd name="T78" fmla="*/ 0 w 595"/>
                <a:gd name="T79" fmla="*/ 0 h 510"/>
                <a:gd name="T80" fmla="*/ 0 w 595"/>
                <a:gd name="T81" fmla="*/ 0 h 510"/>
                <a:gd name="T82" fmla="*/ 0 w 595"/>
                <a:gd name="T83" fmla="*/ 0 h 510"/>
                <a:gd name="T84" fmla="*/ 0 w 595"/>
                <a:gd name="T85" fmla="*/ 0 h 510"/>
                <a:gd name="T86" fmla="*/ 0 w 595"/>
                <a:gd name="T87" fmla="*/ 0 h 510"/>
                <a:gd name="T88" fmla="*/ 0 w 595"/>
                <a:gd name="T89" fmla="*/ 0 h 510"/>
                <a:gd name="T90" fmla="*/ 0 w 595"/>
                <a:gd name="T91" fmla="*/ 0 h 510"/>
                <a:gd name="T92" fmla="*/ 0 w 595"/>
                <a:gd name="T93" fmla="*/ 0 h 510"/>
                <a:gd name="T94" fmla="*/ 0 w 595"/>
                <a:gd name="T95" fmla="*/ 0 h 510"/>
                <a:gd name="T96" fmla="*/ 0 w 595"/>
                <a:gd name="T97" fmla="*/ 0 h 510"/>
                <a:gd name="T98" fmla="*/ 0 w 595"/>
                <a:gd name="T99" fmla="*/ 0 h 510"/>
                <a:gd name="T100" fmla="*/ 0 w 595"/>
                <a:gd name="T101" fmla="*/ 0 h 510"/>
                <a:gd name="T102" fmla="*/ 0 w 595"/>
                <a:gd name="T103" fmla="*/ 0 h 510"/>
                <a:gd name="T104" fmla="*/ 0 w 595"/>
                <a:gd name="T105" fmla="*/ 0 h 510"/>
                <a:gd name="T106" fmla="*/ 0 w 595"/>
                <a:gd name="T107" fmla="*/ 0 h 510"/>
                <a:gd name="T108" fmla="*/ 0 w 595"/>
                <a:gd name="T109" fmla="*/ 0 h 510"/>
                <a:gd name="T110" fmla="*/ 0 w 595"/>
                <a:gd name="T111" fmla="*/ 0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"/>
                <a:gd name="T169" fmla="*/ 0 h 510"/>
                <a:gd name="T170" fmla="*/ 595 w 595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" h="510">
                  <a:moveTo>
                    <a:pt x="230" y="38"/>
                  </a:moveTo>
                  <a:lnTo>
                    <a:pt x="356" y="0"/>
                  </a:lnTo>
                  <a:lnTo>
                    <a:pt x="362" y="1"/>
                  </a:lnTo>
                  <a:lnTo>
                    <a:pt x="374" y="4"/>
                  </a:lnTo>
                  <a:lnTo>
                    <a:pt x="393" y="9"/>
                  </a:lnTo>
                  <a:lnTo>
                    <a:pt x="415" y="14"/>
                  </a:lnTo>
                  <a:lnTo>
                    <a:pt x="437" y="20"/>
                  </a:lnTo>
                  <a:lnTo>
                    <a:pt x="458" y="27"/>
                  </a:lnTo>
                  <a:lnTo>
                    <a:pt x="474" y="33"/>
                  </a:lnTo>
                  <a:lnTo>
                    <a:pt x="485" y="38"/>
                  </a:lnTo>
                  <a:lnTo>
                    <a:pt x="493" y="44"/>
                  </a:lnTo>
                  <a:lnTo>
                    <a:pt x="503" y="52"/>
                  </a:lnTo>
                  <a:lnTo>
                    <a:pt x="515" y="61"/>
                  </a:lnTo>
                  <a:lnTo>
                    <a:pt x="527" y="70"/>
                  </a:lnTo>
                  <a:lnTo>
                    <a:pt x="538" y="79"/>
                  </a:lnTo>
                  <a:lnTo>
                    <a:pt x="547" y="86"/>
                  </a:lnTo>
                  <a:lnTo>
                    <a:pt x="555" y="91"/>
                  </a:lnTo>
                  <a:lnTo>
                    <a:pt x="557" y="93"/>
                  </a:lnTo>
                  <a:lnTo>
                    <a:pt x="595" y="165"/>
                  </a:lnTo>
                  <a:lnTo>
                    <a:pt x="595" y="208"/>
                  </a:lnTo>
                  <a:lnTo>
                    <a:pt x="523" y="463"/>
                  </a:lnTo>
                  <a:lnTo>
                    <a:pt x="497" y="510"/>
                  </a:lnTo>
                  <a:lnTo>
                    <a:pt x="499" y="500"/>
                  </a:lnTo>
                  <a:lnTo>
                    <a:pt x="503" y="477"/>
                  </a:lnTo>
                  <a:lnTo>
                    <a:pt x="508" y="451"/>
                  </a:lnTo>
                  <a:lnTo>
                    <a:pt x="510" y="434"/>
                  </a:lnTo>
                  <a:lnTo>
                    <a:pt x="512" y="419"/>
                  </a:lnTo>
                  <a:lnTo>
                    <a:pt x="519" y="390"/>
                  </a:lnTo>
                  <a:lnTo>
                    <a:pt x="528" y="352"/>
                  </a:lnTo>
                  <a:lnTo>
                    <a:pt x="540" y="308"/>
                  </a:lnTo>
                  <a:lnTo>
                    <a:pt x="551" y="264"/>
                  </a:lnTo>
                  <a:lnTo>
                    <a:pt x="561" y="228"/>
                  </a:lnTo>
                  <a:lnTo>
                    <a:pt x="568" y="201"/>
                  </a:lnTo>
                  <a:lnTo>
                    <a:pt x="570" y="191"/>
                  </a:lnTo>
                  <a:lnTo>
                    <a:pt x="540" y="128"/>
                  </a:lnTo>
                  <a:lnTo>
                    <a:pt x="538" y="125"/>
                  </a:lnTo>
                  <a:lnTo>
                    <a:pt x="533" y="116"/>
                  </a:lnTo>
                  <a:lnTo>
                    <a:pt x="524" y="104"/>
                  </a:lnTo>
                  <a:lnTo>
                    <a:pt x="513" y="90"/>
                  </a:lnTo>
                  <a:lnTo>
                    <a:pt x="499" y="76"/>
                  </a:lnTo>
                  <a:lnTo>
                    <a:pt x="484" y="63"/>
                  </a:lnTo>
                  <a:lnTo>
                    <a:pt x="468" y="53"/>
                  </a:lnTo>
                  <a:lnTo>
                    <a:pt x="450" y="46"/>
                  </a:lnTo>
                  <a:lnTo>
                    <a:pt x="433" y="43"/>
                  </a:lnTo>
                  <a:lnTo>
                    <a:pt x="417" y="41"/>
                  </a:lnTo>
                  <a:lnTo>
                    <a:pt x="401" y="39"/>
                  </a:lnTo>
                  <a:lnTo>
                    <a:pt x="388" y="37"/>
                  </a:lnTo>
                  <a:lnTo>
                    <a:pt x="376" y="36"/>
                  </a:lnTo>
                  <a:lnTo>
                    <a:pt x="368" y="35"/>
                  </a:lnTo>
                  <a:lnTo>
                    <a:pt x="363" y="34"/>
                  </a:lnTo>
                  <a:lnTo>
                    <a:pt x="361" y="34"/>
                  </a:lnTo>
                  <a:lnTo>
                    <a:pt x="263" y="46"/>
                  </a:lnTo>
                  <a:lnTo>
                    <a:pt x="226" y="81"/>
                  </a:lnTo>
                  <a:lnTo>
                    <a:pt x="18" y="353"/>
                  </a:lnTo>
                  <a:lnTo>
                    <a:pt x="0" y="353"/>
                  </a:lnTo>
                  <a:lnTo>
                    <a:pt x="23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4" name="Freeform 1320"/>
            <p:cNvSpPr>
              <a:spLocks/>
            </p:cNvSpPr>
            <p:nvPr/>
          </p:nvSpPr>
          <p:spPr bwMode="auto">
            <a:xfrm>
              <a:off x="4856" y="2030"/>
              <a:ext cx="85" cy="30"/>
            </a:xfrm>
            <a:custGeom>
              <a:avLst/>
              <a:gdLst>
                <a:gd name="T0" fmla="*/ 0 w 458"/>
                <a:gd name="T1" fmla="*/ 0 h 157"/>
                <a:gd name="T2" fmla="*/ 0 w 458"/>
                <a:gd name="T3" fmla="*/ 0 h 157"/>
                <a:gd name="T4" fmla="*/ 0 w 458"/>
                <a:gd name="T5" fmla="*/ 0 h 157"/>
                <a:gd name="T6" fmla="*/ 0 w 458"/>
                <a:gd name="T7" fmla="*/ 0 h 157"/>
                <a:gd name="T8" fmla="*/ 0 w 458"/>
                <a:gd name="T9" fmla="*/ 0 h 157"/>
                <a:gd name="T10" fmla="*/ 0 w 458"/>
                <a:gd name="T11" fmla="*/ 0 h 157"/>
                <a:gd name="T12" fmla="*/ 0 w 458"/>
                <a:gd name="T13" fmla="*/ 0 h 157"/>
                <a:gd name="T14" fmla="*/ 0 w 458"/>
                <a:gd name="T15" fmla="*/ 0 h 157"/>
                <a:gd name="T16" fmla="*/ 0 w 458"/>
                <a:gd name="T17" fmla="*/ 0 h 157"/>
                <a:gd name="T18" fmla="*/ 0 w 458"/>
                <a:gd name="T19" fmla="*/ 0 h 157"/>
                <a:gd name="T20" fmla="*/ 0 w 458"/>
                <a:gd name="T21" fmla="*/ 0 h 157"/>
                <a:gd name="T22" fmla="*/ 0 w 458"/>
                <a:gd name="T23" fmla="*/ 0 h 157"/>
                <a:gd name="T24" fmla="*/ 0 w 458"/>
                <a:gd name="T25" fmla="*/ 0 h 157"/>
                <a:gd name="T26" fmla="*/ 0 w 458"/>
                <a:gd name="T27" fmla="*/ 0 h 157"/>
                <a:gd name="T28" fmla="*/ 0 w 458"/>
                <a:gd name="T29" fmla="*/ 0 h 157"/>
                <a:gd name="T30" fmla="*/ 0 w 458"/>
                <a:gd name="T31" fmla="*/ 0 h 157"/>
                <a:gd name="T32" fmla="*/ 0 w 458"/>
                <a:gd name="T33" fmla="*/ 0 h 157"/>
                <a:gd name="T34" fmla="*/ 0 w 458"/>
                <a:gd name="T35" fmla="*/ 0 h 157"/>
                <a:gd name="T36" fmla="*/ 0 w 458"/>
                <a:gd name="T37" fmla="*/ 0 h 157"/>
                <a:gd name="T38" fmla="*/ 0 w 458"/>
                <a:gd name="T39" fmla="*/ 0 h 157"/>
                <a:gd name="T40" fmla="*/ 0 w 458"/>
                <a:gd name="T41" fmla="*/ 0 h 157"/>
                <a:gd name="T42" fmla="*/ 0 w 458"/>
                <a:gd name="T43" fmla="*/ 0 h 157"/>
                <a:gd name="T44" fmla="*/ 0 w 458"/>
                <a:gd name="T45" fmla="*/ 0 h 157"/>
                <a:gd name="T46" fmla="*/ 0 w 458"/>
                <a:gd name="T47" fmla="*/ 0 h 157"/>
                <a:gd name="T48" fmla="*/ 0 w 458"/>
                <a:gd name="T49" fmla="*/ 0 h 157"/>
                <a:gd name="T50" fmla="*/ 0 w 458"/>
                <a:gd name="T51" fmla="*/ 0 h 157"/>
                <a:gd name="T52" fmla="*/ 0 w 458"/>
                <a:gd name="T53" fmla="*/ 0 h 157"/>
                <a:gd name="T54" fmla="*/ 0 w 458"/>
                <a:gd name="T55" fmla="*/ 0 h 157"/>
                <a:gd name="T56" fmla="*/ 0 w 458"/>
                <a:gd name="T57" fmla="*/ 0 h 157"/>
                <a:gd name="T58" fmla="*/ 0 w 458"/>
                <a:gd name="T59" fmla="*/ 0 h 157"/>
                <a:gd name="T60" fmla="*/ 0 w 458"/>
                <a:gd name="T61" fmla="*/ 0 h 157"/>
                <a:gd name="T62" fmla="*/ 0 w 458"/>
                <a:gd name="T63" fmla="*/ 0 h 157"/>
                <a:gd name="T64" fmla="*/ 0 w 458"/>
                <a:gd name="T65" fmla="*/ 0 h 157"/>
                <a:gd name="T66" fmla="*/ 0 w 458"/>
                <a:gd name="T67" fmla="*/ 0 h 157"/>
                <a:gd name="T68" fmla="*/ 0 w 458"/>
                <a:gd name="T69" fmla="*/ 0 h 157"/>
                <a:gd name="T70" fmla="*/ 0 w 458"/>
                <a:gd name="T71" fmla="*/ 0 h 157"/>
                <a:gd name="T72" fmla="*/ 0 w 458"/>
                <a:gd name="T73" fmla="*/ 0 h 157"/>
                <a:gd name="T74" fmla="*/ 0 w 458"/>
                <a:gd name="T75" fmla="*/ 0 h 157"/>
                <a:gd name="T76" fmla="*/ 0 w 458"/>
                <a:gd name="T77" fmla="*/ 0 h 157"/>
                <a:gd name="T78" fmla="*/ 0 w 458"/>
                <a:gd name="T79" fmla="*/ 0 h 157"/>
                <a:gd name="T80" fmla="*/ 0 w 458"/>
                <a:gd name="T81" fmla="*/ 0 h 157"/>
                <a:gd name="T82" fmla="*/ 0 w 458"/>
                <a:gd name="T83" fmla="*/ 0 h 157"/>
                <a:gd name="T84" fmla="*/ 0 w 458"/>
                <a:gd name="T85" fmla="*/ 0 h 157"/>
                <a:gd name="T86" fmla="*/ 0 w 458"/>
                <a:gd name="T87" fmla="*/ 0 h 157"/>
                <a:gd name="T88" fmla="*/ 0 w 458"/>
                <a:gd name="T89" fmla="*/ 0 h 157"/>
                <a:gd name="T90" fmla="*/ 0 w 458"/>
                <a:gd name="T91" fmla="*/ 0 h 157"/>
                <a:gd name="T92" fmla="*/ 0 w 458"/>
                <a:gd name="T93" fmla="*/ 0 h 157"/>
                <a:gd name="T94" fmla="*/ 0 w 458"/>
                <a:gd name="T95" fmla="*/ 0 h 157"/>
                <a:gd name="T96" fmla="*/ 0 w 458"/>
                <a:gd name="T97" fmla="*/ 0 h 157"/>
                <a:gd name="T98" fmla="*/ 0 w 458"/>
                <a:gd name="T99" fmla="*/ 0 h 157"/>
                <a:gd name="T100" fmla="*/ 0 w 458"/>
                <a:gd name="T101" fmla="*/ 0 h 157"/>
                <a:gd name="T102" fmla="*/ 0 w 458"/>
                <a:gd name="T103" fmla="*/ 0 h 157"/>
                <a:gd name="T104" fmla="*/ 0 w 458"/>
                <a:gd name="T105" fmla="*/ 0 h 157"/>
                <a:gd name="T106" fmla="*/ 0 w 458"/>
                <a:gd name="T107" fmla="*/ 0 h 1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58"/>
                <a:gd name="T163" fmla="*/ 0 h 157"/>
                <a:gd name="T164" fmla="*/ 458 w 458"/>
                <a:gd name="T165" fmla="*/ 157 h 1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58" h="157">
                  <a:moveTo>
                    <a:pt x="0" y="157"/>
                  </a:moveTo>
                  <a:lnTo>
                    <a:pt x="2" y="155"/>
                  </a:lnTo>
                  <a:lnTo>
                    <a:pt x="7" y="150"/>
                  </a:lnTo>
                  <a:lnTo>
                    <a:pt x="15" y="142"/>
                  </a:lnTo>
                  <a:lnTo>
                    <a:pt x="26" y="133"/>
                  </a:lnTo>
                  <a:lnTo>
                    <a:pt x="37" y="123"/>
                  </a:lnTo>
                  <a:lnTo>
                    <a:pt x="48" y="112"/>
                  </a:lnTo>
                  <a:lnTo>
                    <a:pt x="58" y="102"/>
                  </a:lnTo>
                  <a:lnTo>
                    <a:pt x="67" y="92"/>
                  </a:lnTo>
                  <a:lnTo>
                    <a:pt x="74" y="84"/>
                  </a:lnTo>
                  <a:lnTo>
                    <a:pt x="78" y="75"/>
                  </a:lnTo>
                  <a:lnTo>
                    <a:pt x="81" y="64"/>
                  </a:lnTo>
                  <a:lnTo>
                    <a:pt x="84" y="54"/>
                  </a:lnTo>
                  <a:lnTo>
                    <a:pt x="87" y="46"/>
                  </a:lnTo>
                  <a:lnTo>
                    <a:pt x="91" y="37"/>
                  </a:lnTo>
                  <a:lnTo>
                    <a:pt x="100" y="32"/>
                  </a:lnTo>
                  <a:lnTo>
                    <a:pt x="110" y="29"/>
                  </a:lnTo>
                  <a:lnTo>
                    <a:pt x="125" y="27"/>
                  </a:lnTo>
                  <a:lnTo>
                    <a:pt x="143" y="23"/>
                  </a:lnTo>
                  <a:lnTo>
                    <a:pt x="161" y="17"/>
                  </a:lnTo>
                  <a:lnTo>
                    <a:pt x="180" y="12"/>
                  </a:lnTo>
                  <a:lnTo>
                    <a:pt x="198" y="8"/>
                  </a:lnTo>
                  <a:lnTo>
                    <a:pt x="211" y="4"/>
                  </a:lnTo>
                  <a:lnTo>
                    <a:pt x="222" y="1"/>
                  </a:lnTo>
                  <a:lnTo>
                    <a:pt x="225" y="0"/>
                  </a:lnTo>
                  <a:lnTo>
                    <a:pt x="357" y="0"/>
                  </a:lnTo>
                  <a:lnTo>
                    <a:pt x="458" y="59"/>
                  </a:lnTo>
                  <a:lnTo>
                    <a:pt x="365" y="25"/>
                  </a:lnTo>
                  <a:lnTo>
                    <a:pt x="363" y="25"/>
                  </a:lnTo>
                  <a:lnTo>
                    <a:pt x="358" y="25"/>
                  </a:lnTo>
                  <a:lnTo>
                    <a:pt x="351" y="25"/>
                  </a:lnTo>
                  <a:lnTo>
                    <a:pt x="343" y="25"/>
                  </a:lnTo>
                  <a:lnTo>
                    <a:pt x="331" y="24"/>
                  </a:lnTo>
                  <a:lnTo>
                    <a:pt x="319" y="24"/>
                  </a:lnTo>
                  <a:lnTo>
                    <a:pt x="305" y="24"/>
                  </a:lnTo>
                  <a:lnTo>
                    <a:pt x="291" y="24"/>
                  </a:lnTo>
                  <a:lnTo>
                    <a:pt x="276" y="25"/>
                  </a:lnTo>
                  <a:lnTo>
                    <a:pt x="261" y="25"/>
                  </a:lnTo>
                  <a:lnTo>
                    <a:pt x="247" y="26"/>
                  </a:lnTo>
                  <a:lnTo>
                    <a:pt x="232" y="27"/>
                  </a:lnTo>
                  <a:lnTo>
                    <a:pt x="220" y="28"/>
                  </a:lnTo>
                  <a:lnTo>
                    <a:pt x="208" y="29"/>
                  </a:lnTo>
                  <a:lnTo>
                    <a:pt x="199" y="31"/>
                  </a:lnTo>
                  <a:lnTo>
                    <a:pt x="192" y="33"/>
                  </a:lnTo>
                  <a:lnTo>
                    <a:pt x="178" y="38"/>
                  </a:lnTo>
                  <a:lnTo>
                    <a:pt x="163" y="45"/>
                  </a:lnTo>
                  <a:lnTo>
                    <a:pt x="148" y="52"/>
                  </a:lnTo>
                  <a:lnTo>
                    <a:pt x="134" y="59"/>
                  </a:lnTo>
                  <a:lnTo>
                    <a:pt x="122" y="65"/>
                  </a:lnTo>
                  <a:lnTo>
                    <a:pt x="111" y="71"/>
                  </a:lnTo>
                  <a:lnTo>
                    <a:pt x="104" y="75"/>
                  </a:lnTo>
                  <a:lnTo>
                    <a:pt x="102" y="76"/>
                  </a:lnTo>
                  <a:lnTo>
                    <a:pt x="80" y="127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5" name="Freeform 1321"/>
            <p:cNvSpPr>
              <a:spLocks/>
            </p:cNvSpPr>
            <p:nvPr/>
          </p:nvSpPr>
          <p:spPr bwMode="auto">
            <a:xfrm>
              <a:off x="5038" y="1850"/>
              <a:ext cx="20" cy="51"/>
            </a:xfrm>
            <a:custGeom>
              <a:avLst/>
              <a:gdLst>
                <a:gd name="T0" fmla="*/ 0 w 108"/>
                <a:gd name="T1" fmla="*/ 0 h 272"/>
                <a:gd name="T2" fmla="*/ 0 w 108"/>
                <a:gd name="T3" fmla="*/ 0 h 272"/>
                <a:gd name="T4" fmla="*/ 0 w 108"/>
                <a:gd name="T5" fmla="*/ 0 h 272"/>
                <a:gd name="T6" fmla="*/ 0 w 108"/>
                <a:gd name="T7" fmla="*/ 0 h 272"/>
                <a:gd name="T8" fmla="*/ 0 w 108"/>
                <a:gd name="T9" fmla="*/ 0 h 272"/>
                <a:gd name="T10" fmla="*/ 0 w 108"/>
                <a:gd name="T11" fmla="*/ 0 h 272"/>
                <a:gd name="T12" fmla="*/ 0 w 108"/>
                <a:gd name="T13" fmla="*/ 0 h 272"/>
                <a:gd name="T14" fmla="*/ 0 w 108"/>
                <a:gd name="T15" fmla="*/ 0 h 272"/>
                <a:gd name="T16" fmla="*/ 0 w 108"/>
                <a:gd name="T17" fmla="*/ 0 h 272"/>
                <a:gd name="T18" fmla="*/ 0 w 108"/>
                <a:gd name="T19" fmla="*/ 0 h 272"/>
                <a:gd name="T20" fmla="*/ 0 w 108"/>
                <a:gd name="T21" fmla="*/ 0 h 272"/>
                <a:gd name="T22" fmla="*/ 0 w 108"/>
                <a:gd name="T23" fmla="*/ 0 h 272"/>
                <a:gd name="T24" fmla="*/ 0 w 108"/>
                <a:gd name="T25" fmla="*/ 0 h 272"/>
                <a:gd name="T26" fmla="*/ 0 w 108"/>
                <a:gd name="T27" fmla="*/ 0 h 272"/>
                <a:gd name="T28" fmla="*/ 0 w 108"/>
                <a:gd name="T29" fmla="*/ 0 h 272"/>
                <a:gd name="T30" fmla="*/ 0 w 108"/>
                <a:gd name="T31" fmla="*/ 0 h 272"/>
                <a:gd name="T32" fmla="*/ 0 w 108"/>
                <a:gd name="T33" fmla="*/ 0 h 272"/>
                <a:gd name="T34" fmla="*/ 0 w 108"/>
                <a:gd name="T35" fmla="*/ 0 h 272"/>
                <a:gd name="T36" fmla="*/ 0 w 108"/>
                <a:gd name="T37" fmla="*/ 0 h 272"/>
                <a:gd name="T38" fmla="*/ 0 w 108"/>
                <a:gd name="T39" fmla="*/ 0 h 272"/>
                <a:gd name="T40" fmla="*/ 0 w 108"/>
                <a:gd name="T41" fmla="*/ 0 h 272"/>
                <a:gd name="T42" fmla="*/ 0 w 108"/>
                <a:gd name="T43" fmla="*/ 0 h 272"/>
                <a:gd name="T44" fmla="*/ 0 w 108"/>
                <a:gd name="T45" fmla="*/ 0 h 272"/>
                <a:gd name="T46" fmla="*/ 0 w 108"/>
                <a:gd name="T47" fmla="*/ 0 h 272"/>
                <a:gd name="T48" fmla="*/ 0 w 108"/>
                <a:gd name="T49" fmla="*/ 0 h 272"/>
                <a:gd name="T50" fmla="*/ 0 w 108"/>
                <a:gd name="T51" fmla="*/ 0 h 272"/>
                <a:gd name="T52" fmla="*/ 0 w 108"/>
                <a:gd name="T53" fmla="*/ 0 h 272"/>
                <a:gd name="T54" fmla="*/ 0 w 108"/>
                <a:gd name="T55" fmla="*/ 0 h 272"/>
                <a:gd name="T56" fmla="*/ 0 w 108"/>
                <a:gd name="T57" fmla="*/ 0 h 272"/>
                <a:gd name="T58" fmla="*/ 0 w 108"/>
                <a:gd name="T59" fmla="*/ 0 h 272"/>
                <a:gd name="T60" fmla="*/ 0 w 108"/>
                <a:gd name="T61" fmla="*/ 0 h 272"/>
                <a:gd name="T62" fmla="*/ 0 w 108"/>
                <a:gd name="T63" fmla="*/ 0 h 272"/>
                <a:gd name="T64" fmla="*/ 0 w 108"/>
                <a:gd name="T65" fmla="*/ 0 h 272"/>
                <a:gd name="T66" fmla="*/ 0 w 108"/>
                <a:gd name="T67" fmla="*/ 0 h 272"/>
                <a:gd name="T68" fmla="*/ 0 w 108"/>
                <a:gd name="T69" fmla="*/ 0 h 2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272"/>
                <a:gd name="T107" fmla="*/ 108 w 108"/>
                <a:gd name="T108" fmla="*/ 272 h 2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272">
                  <a:moveTo>
                    <a:pt x="106" y="0"/>
                  </a:moveTo>
                  <a:lnTo>
                    <a:pt x="108" y="51"/>
                  </a:lnTo>
                  <a:lnTo>
                    <a:pt x="102" y="112"/>
                  </a:lnTo>
                  <a:lnTo>
                    <a:pt x="100" y="114"/>
                  </a:lnTo>
                  <a:lnTo>
                    <a:pt x="93" y="120"/>
                  </a:lnTo>
                  <a:lnTo>
                    <a:pt x="83" y="128"/>
                  </a:lnTo>
                  <a:lnTo>
                    <a:pt x="72" y="139"/>
                  </a:lnTo>
                  <a:lnTo>
                    <a:pt x="60" y="149"/>
                  </a:lnTo>
                  <a:lnTo>
                    <a:pt x="50" y="158"/>
                  </a:lnTo>
                  <a:lnTo>
                    <a:pt x="42" y="166"/>
                  </a:lnTo>
                  <a:lnTo>
                    <a:pt x="38" y="170"/>
                  </a:lnTo>
                  <a:lnTo>
                    <a:pt x="32" y="177"/>
                  </a:lnTo>
                  <a:lnTo>
                    <a:pt x="23" y="190"/>
                  </a:lnTo>
                  <a:lnTo>
                    <a:pt x="14" y="202"/>
                  </a:lnTo>
                  <a:lnTo>
                    <a:pt x="10" y="213"/>
                  </a:lnTo>
                  <a:lnTo>
                    <a:pt x="11" y="226"/>
                  </a:lnTo>
                  <a:lnTo>
                    <a:pt x="13" y="246"/>
                  </a:lnTo>
                  <a:lnTo>
                    <a:pt x="15" y="264"/>
                  </a:lnTo>
                  <a:lnTo>
                    <a:pt x="16" y="272"/>
                  </a:lnTo>
                  <a:lnTo>
                    <a:pt x="0" y="231"/>
                  </a:lnTo>
                  <a:lnTo>
                    <a:pt x="2" y="168"/>
                  </a:lnTo>
                  <a:lnTo>
                    <a:pt x="49" y="124"/>
                  </a:lnTo>
                  <a:lnTo>
                    <a:pt x="51" y="123"/>
                  </a:lnTo>
                  <a:lnTo>
                    <a:pt x="55" y="120"/>
                  </a:lnTo>
                  <a:lnTo>
                    <a:pt x="61" y="115"/>
                  </a:lnTo>
                  <a:lnTo>
                    <a:pt x="69" y="108"/>
                  </a:lnTo>
                  <a:lnTo>
                    <a:pt x="76" y="102"/>
                  </a:lnTo>
                  <a:lnTo>
                    <a:pt x="83" y="95"/>
                  </a:lnTo>
                  <a:lnTo>
                    <a:pt x="88" y="89"/>
                  </a:lnTo>
                  <a:lnTo>
                    <a:pt x="91" y="83"/>
                  </a:lnTo>
                  <a:lnTo>
                    <a:pt x="93" y="65"/>
                  </a:lnTo>
                  <a:lnTo>
                    <a:pt x="93" y="37"/>
                  </a:lnTo>
                  <a:lnTo>
                    <a:pt x="90" y="12"/>
                  </a:lnTo>
                  <a:lnTo>
                    <a:pt x="89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6" name="Freeform 1322"/>
            <p:cNvSpPr>
              <a:spLocks/>
            </p:cNvSpPr>
            <p:nvPr/>
          </p:nvSpPr>
          <p:spPr bwMode="auto">
            <a:xfrm>
              <a:off x="5031" y="1893"/>
              <a:ext cx="45" cy="15"/>
            </a:xfrm>
            <a:custGeom>
              <a:avLst/>
              <a:gdLst>
                <a:gd name="T0" fmla="*/ 0 w 243"/>
                <a:gd name="T1" fmla="*/ 0 h 84"/>
                <a:gd name="T2" fmla="*/ 0 w 243"/>
                <a:gd name="T3" fmla="*/ 0 h 84"/>
                <a:gd name="T4" fmla="*/ 0 w 243"/>
                <a:gd name="T5" fmla="*/ 0 h 84"/>
                <a:gd name="T6" fmla="*/ 0 w 243"/>
                <a:gd name="T7" fmla="*/ 0 h 84"/>
                <a:gd name="T8" fmla="*/ 0 w 243"/>
                <a:gd name="T9" fmla="*/ 0 h 84"/>
                <a:gd name="T10" fmla="*/ 0 w 243"/>
                <a:gd name="T11" fmla="*/ 0 h 84"/>
                <a:gd name="T12" fmla="*/ 0 w 243"/>
                <a:gd name="T13" fmla="*/ 0 h 84"/>
                <a:gd name="T14" fmla="*/ 0 w 243"/>
                <a:gd name="T15" fmla="*/ 0 h 84"/>
                <a:gd name="T16" fmla="*/ 0 w 243"/>
                <a:gd name="T17" fmla="*/ 0 h 84"/>
                <a:gd name="T18" fmla="*/ 0 w 243"/>
                <a:gd name="T19" fmla="*/ 0 h 84"/>
                <a:gd name="T20" fmla="*/ 0 w 243"/>
                <a:gd name="T21" fmla="*/ 0 h 84"/>
                <a:gd name="T22" fmla="*/ 0 w 243"/>
                <a:gd name="T23" fmla="*/ 0 h 84"/>
                <a:gd name="T24" fmla="*/ 0 w 243"/>
                <a:gd name="T25" fmla="*/ 0 h 84"/>
                <a:gd name="T26" fmla="*/ 0 w 243"/>
                <a:gd name="T27" fmla="*/ 0 h 84"/>
                <a:gd name="T28" fmla="*/ 0 w 243"/>
                <a:gd name="T29" fmla="*/ 0 h 84"/>
                <a:gd name="T30" fmla="*/ 0 w 243"/>
                <a:gd name="T31" fmla="*/ 0 h 84"/>
                <a:gd name="T32" fmla="*/ 0 w 243"/>
                <a:gd name="T33" fmla="*/ 0 h 84"/>
                <a:gd name="T34" fmla="*/ 0 w 243"/>
                <a:gd name="T35" fmla="*/ 0 h 84"/>
                <a:gd name="T36" fmla="*/ 0 w 243"/>
                <a:gd name="T37" fmla="*/ 0 h 84"/>
                <a:gd name="T38" fmla="*/ 0 w 243"/>
                <a:gd name="T39" fmla="*/ 0 h 84"/>
                <a:gd name="T40" fmla="*/ 0 w 243"/>
                <a:gd name="T41" fmla="*/ 0 h 84"/>
                <a:gd name="T42" fmla="*/ 0 w 243"/>
                <a:gd name="T43" fmla="*/ 0 h 84"/>
                <a:gd name="T44" fmla="*/ 0 w 243"/>
                <a:gd name="T45" fmla="*/ 0 h 84"/>
                <a:gd name="T46" fmla="*/ 0 w 243"/>
                <a:gd name="T47" fmla="*/ 0 h 84"/>
                <a:gd name="T48" fmla="*/ 0 w 243"/>
                <a:gd name="T49" fmla="*/ 0 h 84"/>
                <a:gd name="T50" fmla="*/ 0 w 243"/>
                <a:gd name="T51" fmla="*/ 0 h 84"/>
                <a:gd name="T52" fmla="*/ 0 w 243"/>
                <a:gd name="T53" fmla="*/ 0 h 84"/>
                <a:gd name="T54" fmla="*/ 0 w 243"/>
                <a:gd name="T55" fmla="*/ 0 h 84"/>
                <a:gd name="T56" fmla="*/ 0 w 243"/>
                <a:gd name="T57" fmla="*/ 0 h 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3"/>
                <a:gd name="T88" fmla="*/ 0 h 84"/>
                <a:gd name="T89" fmla="*/ 243 w 243"/>
                <a:gd name="T90" fmla="*/ 84 h 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3" h="84">
                  <a:moveTo>
                    <a:pt x="216" y="0"/>
                  </a:moveTo>
                  <a:lnTo>
                    <a:pt x="175" y="47"/>
                  </a:lnTo>
                  <a:lnTo>
                    <a:pt x="169" y="57"/>
                  </a:lnTo>
                  <a:lnTo>
                    <a:pt x="168" y="57"/>
                  </a:lnTo>
                  <a:lnTo>
                    <a:pt x="165" y="57"/>
                  </a:lnTo>
                  <a:lnTo>
                    <a:pt x="161" y="57"/>
                  </a:lnTo>
                  <a:lnTo>
                    <a:pt x="155" y="57"/>
                  </a:lnTo>
                  <a:lnTo>
                    <a:pt x="149" y="57"/>
                  </a:lnTo>
                  <a:lnTo>
                    <a:pt x="144" y="57"/>
                  </a:lnTo>
                  <a:lnTo>
                    <a:pt x="140" y="57"/>
                  </a:lnTo>
                  <a:lnTo>
                    <a:pt x="137" y="57"/>
                  </a:lnTo>
                  <a:lnTo>
                    <a:pt x="132" y="57"/>
                  </a:lnTo>
                  <a:lnTo>
                    <a:pt x="122" y="55"/>
                  </a:lnTo>
                  <a:lnTo>
                    <a:pt x="111" y="54"/>
                  </a:lnTo>
                  <a:lnTo>
                    <a:pt x="97" y="52"/>
                  </a:lnTo>
                  <a:lnTo>
                    <a:pt x="85" y="50"/>
                  </a:lnTo>
                  <a:lnTo>
                    <a:pt x="73" y="49"/>
                  </a:lnTo>
                  <a:lnTo>
                    <a:pt x="66" y="47"/>
                  </a:lnTo>
                  <a:lnTo>
                    <a:pt x="63" y="47"/>
                  </a:lnTo>
                  <a:lnTo>
                    <a:pt x="0" y="6"/>
                  </a:lnTo>
                  <a:lnTo>
                    <a:pt x="43" y="55"/>
                  </a:lnTo>
                  <a:lnTo>
                    <a:pt x="104" y="66"/>
                  </a:lnTo>
                  <a:lnTo>
                    <a:pt x="171" y="70"/>
                  </a:lnTo>
                  <a:lnTo>
                    <a:pt x="243" y="84"/>
                  </a:lnTo>
                  <a:lnTo>
                    <a:pt x="200" y="60"/>
                  </a:lnTo>
                  <a:lnTo>
                    <a:pt x="224" y="53"/>
                  </a:lnTo>
                  <a:lnTo>
                    <a:pt x="200" y="41"/>
                  </a:lnTo>
                  <a:lnTo>
                    <a:pt x="233" y="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7" name="Freeform 1323"/>
            <p:cNvSpPr>
              <a:spLocks/>
            </p:cNvSpPr>
            <p:nvPr/>
          </p:nvSpPr>
          <p:spPr bwMode="auto">
            <a:xfrm>
              <a:off x="5011" y="1862"/>
              <a:ext cx="13" cy="15"/>
            </a:xfrm>
            <a:custGeom>
              <a:avLst/>
              <a:gdLst>
                <a:gd name="T0" fmla="*/ 0 w 71"/>
                <a:gd name="T1" fmla="*/ 0 h 82"/>
                <a:gd name="T2" fmla="*/ 0 w 71"/>
                <a:gd name="T3" fmla="*/ 0 h 82"/>
                <a:gd name="T4" fmla="*/ 0 w 71"/>
                <a:gd name="T5" fmla="*/ 0 h 82"/>
                <a:gd name="T6" fmla="*/ 0 w 71"/>
                <a:gd name="T7" fmla="*/ 0 h 82"/>
                <a:gd name="T8" fmla="*/ 0 w 71"/>
                <a:gd name="T9" fmla="*/ 0 h 82"/>
                <a:gd name="T10" fmla="*/ 0 w 71"/>
                <a:gd name="T11" fmla="*/ 0 h 82"/>
                <a:gd name="T12" fmla="*/ 0 w 71"/>
                <a:gd name="T13" fmla="*/ 0 h 82"/>
                <a:gd name="T14" fmla="*/ 0 w 71"/>
                <a:gd name="T15" fmla="*/ 0 h 82"/>
                <a:gd name="T16" fmla="*/ 0 w 71"/>
                <a:gd name="T17" fmla="*/ 0 h 82"/>
                <a:gd name="T18" fmla="*/ 0 w 71"/>
                <a:gd name="T19" fmla="*/ 0 h 82"/>
                <a:gd name="T20" fmla="*/ 0 w 71"/>
                <a:gd name="T21" fmla="*/ 0 h 82"/>
                <a:gd name="T22" fmla="*/ 0 w 71"/>
                <a:gd name="T23" fmla="*/ 0 h 82"/>
                <a:gd name="T24" fmla="*/ 0 w 71"/>
                <a:gd name="T25" fmla="*/ 0 h 82"/>
                <a:gd name="T26" fmla="*/ 0 w 71"/>
                <a:gd name="T27" fmla="*/ 0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82"/>
                <a:gd name="T44" fmla="*/ 71 w 71"/>
                <a:gd name="T45" fmla="*/ 82 h 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82">
                  <a:moveTo>
                    <a:pt x="71" y="6"/>
                  </a:moveTo>
                  <a:lnTo>
                    <a:pt x="32" y="0"/>
                  </a:lnTo>
                  <a:lnTo>
                    <a:pt x="0" y="33"/>
                  </a:lnTo>
                  <a:lnTo>
                    <a:pt x="2" y="71"/>
                  </a:lnTo>
                  <a:lnTo>
                    <a:pt x="20" y="82"/>
                  </a:lnTo>
                  <a:lnTo>
                    <a:pt x="19" y="77"/>
                  </a:lnTo>
                  <a:lnTo>
                    <a:pt x="16" y="63"/>
                  </a:lnTo>
                  <a:lnTo>
                    <a:pt x="15" y="50"/>
                  </a:lnTo>
                  <a:lnTo>
                    <a:pt x="20" y="41"/>
                  </a:lnTo>
                  <a:lnTo>
                    <a:pt x="27" y="37"/>
                  </a:lnTo>
                  <a:lnTo>
                    <a:pt x="36" y="31"/>
                  </a:lnTo>
                  <a:lnTo>
                    <a:pt x="44" y="27"/>
                  </a:lnTo>
                  <a:lnTo>
                    <a:pt x="47" y="25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8" name="Freeform 1324"/>
            <p:cNvSpPr>
              <a:spLocks/>
            </p:cNvSpPr>
            <p:nvPr/>
          </p:nvSpPr>
          <p:spPr bwMode="auto">
            <a:xfrm>
              <a:off x="4997" y="1873"/>
              <a:ext cx="17" cy="15"/>
            </a:xfrm>
            <a:custGeom>
              <a:avLst/>
              <a:gdLst>
                <a:gd name="T0" fmla="*/ 0 w 89"/>
                <a:gd name="T1" fmla="*/ 0 h 79"/>
                <a:gd name="T2" fmla="*/ 0 w 89"/>
                <a:gd name="T3" fmla="*/ 0 h 79"/>
                <a:gd name="T4" fmla="*/ 0 w 89"/>
                <a:gd name="T5" fmla="*/ 0 h 79"/>
                <a:gd name="T6" fmla="*/ 0 w 89"/>
                <a:gd name="T7" fmla="*/ 0 h 79"/>
                <a:gd name="T8" fmla="*/ 0 w 89"/>
                <a:gd name="T9" fmla="*/ 0 h 79"/>
                <a:gd name="T10" fmla="*/ 0 w 89"/>
                <a:gd name="T11" fmla="*/ 0 h 79"/>
                <a:gd name="T12" fmla="*/ 0 w 89"/>
                <a:gd name="T13" fmla="*/ 0 h 79"/>
                <a:gd name="T14" fmla="*/ 0 w 89"/>
                <a:gd name="T15" fmla="*/ 0 h 79"/>
                <a:gd name="T16" fmla="*/ 0 w 89"/>
                <a:gd name="T17" fmla="*/ 0 h 79"/>
                <a:gd name="T18" fmla="*/ 0 w 89"/>
                <a:gd name="T19" fmla="*/ 0 h 79"/>
                <a:gd name="T20" fmla="*/ 0 w 89"/>
                <a:gd name="T21" fmla="*/ 0 h 79"/>
                <a:gd name="T22" fmla="*/ 0 w 89"/>
                <a:gd name="T23" fmla="*/ 0 h 79"/>
                <a:gd name="T24" fmla="*/ 0 w 89"/>
                <a:gd name="T25" fmla="*/ 0 h 79"/>
                <a:gd name="T26" fmla="*/ 0 w 89"/>
                <a:gd name="T27" fmla="*/ 0 h 79"/>
                <a:gd name="T28" fmla="*/ 0 w 89"/>
                <a:gd name="T29" fmla="*/ 0 h 79"/>
                <a:gd name="T30" fmla="*/ 0 w 89"/>
                <a:gd name="T31" fmla="*/ 0 h 79"/>
                <a:gd name="T32" fmla="*/ 0 w 89"/>
                <a:gd name="T33" fmla="*/ 0 h 79"/>
                <a:gd name="T34" fmla="*/ 0 w 89"/>
                <a:gd name="T35" fmla="*/ 0 h 79"/>
                <a:gd name="T36" fmla="*/ 0 w 89"/>
                <a:gd name="T37" fmla="*/ 0 h 79"/>
                <a:gd name="T38" fmla="*/ 0 w 89"/>
                <a:gd name="T39" fmla="*/ 0 h 79"/>
                <a:gd name="T40" fmla="*/ 0 w 89"/>
                <a:gd name="T41" fmla="*/ 0 h 79"/>
                <a:gd name="T42" fmla="*/ 0 w 89"/>
                <a:gd name="T43" fmla="*/ 0 h 79"/>
                <a:gd name="T44" fmla="*/ 0 w 89"/>
                <a:gd name="T45" fmla="*/ 0 h 79"/>
                <a:gd name="T46" fmla="*/ 0 w 89"/>
                <a:gd name="T47" fmla="*/ 0 h 79"/>
                <a:gd name="T48" fmla="*/ 0 w 89"/>
                <a:gd name="T49" fmla="*/ 0 h 79"/>
                <a:gd name="T50" fmla="*/ 0 w 89"/>
                <a:gd name="T51" fmla="*/ 0 h 79"/>
                <a:gd name="T52" fmla="*/ 0 w 89"/>
                <a:gd name="T53" fmla="*/ 0 h 79"/>
                <a:gd name="T54" fmla="*/ 0 w 89"/>
                <a:gd name="T55" fmla="*/ 0 h 79"/>
                <a:gd name="T56" fmla="*/ 0 w 89"/>
                <a:gd name="T57" fmla="*/ 0 h 79"/>
                <a:gd name="T58" fmla="*/ 0 w 89"/>
                <a:gd name="T59" fmla="*/ 0 h 79"/>
                <a:gd name="T60" fmla="*/ 0 w 89"/>
                <a:gd name="T61" fmla="*/ 0 h 79"/>
                <a:gd name="T62" fmla="*/ 0 w 89"/>
                <a:gd name="T63" fmla="*/ 0 h 79"/>
                <a:gd name="T64" fmla="*/ 0 w 89"/>
                <a:gd name="T65" fmla="*/ 0 h 79"/>
                <a:gd name="T66" fmla="*/ 0 w 89"/>
                <a:gd name="T67" fmla="*/ 0 h 79"/>
                <a:gd name="T68" fmla="*/ 0 w 89"/>
                <a:gd name="T69" fmla="*/ 0 h 79"/>
                <a:gd name="T70" fmla="*/ 0 w 89"/>
                <a:gd name="T71" fmla="*/ 0 h 79"/>
                <a:gd name="T72" fmla="*/ 0 w 89"/>
                <a:gd name="T73" fmla="*/ 0 h 79"/>
                <a:gd name="T74" fmla="*/ 0 w 89"/>
                <a:gd name="T75" fmla="*/ 0 h 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9"/>
                <a:gd name="T115" fmla="*/ 0 h 79"/>
                <a:gd name="T116" fmla="*/ 89 w 89"/>
                <a:gd name="T117" fmla="*/ 79 h 7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9" h="79">
                  <a:moveTo>
                    <a:pt x="89" y="17"/>
                  </a:moveTo>
                  <a:lnTo>
                    <a:pt x="88" y="16"/>
                  </a:lnTo>
                  <a:lnTo>
                    <a:pt x="86" y="13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3" y="5"/>
                  </a:lnTo>
                  <a:lnTo>
                    <a:pt x="68" y="2"/>
                  </a:lnTo>
                  <a:lnTo>
                    <a:pt x="62" y="1"/>
                  </a:lnTo>
                  <a:lnTo>
                    <a:pt x="57" y="0"/>
                  </a:lnTo>
                  <a:lnTo>
                    <a:pt x="52" y="0"/>
                  </a:lnTo>
                  <a:lnTo>
                    <a:pt x="45" y="1"/>
                  </a:lnTo>
                  <a:lnTo>
                    <a:pt x="36" y="1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8" y="8"/>
                  </a:lnTo>
                  <a:lnTo>
                    <a:pt x="5" y="20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3" y="50"/>
                  </a:lnTo>
                  <a:lnTo>
                    <a:pt x="11" y="61"/>
                  </a:lnTo>
                  <a:lnTo>
                    <a:pt x="20" y="71"/>
                  </a:lnTo>
                  <a:lnTo>
                    <a:pt x="23" y="75"/>
                  </a:lnTo>
                  <a:lnTo>
                    <a:pt x="33" y="79"/>
                  </a:lnTo>
                  <a:lnTo>
                    <a:pt x="45" y="75"/>
                  </a:lnTo>
                  <a:lnTo>
                    <a:pt x="41" y="73"/>
                  </a:lnTo>
                  <a:lnTo>
                    <a:pt x="33" y="67"/>
                  </a:lnTo>
                  <a:lnTo>
                    <a:pt x="25" y="58"/>
                  </a:lnTo>
                  <a:lnTo>
                    <a:pt x="21" y="50"/>
                  </a:lnTo>
                  <a:lnTo>
                    <a:pt x="20" y="4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9" y="21"/>
                  </a:lnTo>
                  <a:lnTo>
                    <a:pt x="47" y="17"/>
                  </a:lnTo>
                  <a:lnTo>
                    <a:pt x="82" y="28"/>
                  </a:lnTo>
                  <a:lnTo>
                    <a:pt x="8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19" name="Freeform 1325"/>
            <p:cNvSpPr>
              <a:spLocks/>
            </p:cNvSpPr>
            <p:nvPr/>
          </p:nvSpPr>
          <p:spPr bwMode="auto">
            <a:xfrm>
              <a:off x="4986" y="1888"/>
              <a:ext cx="16" cy="12"/>
            </a:xfrm>
            <a:custGeom>
              <a:avLst/>
              <a:gdLst>
                <a:gd name="T0" fmla="*/ 0 w 87"/>
                <a:gd name="T1" fmla="*/ 0 h 67"/>
                <a:gd name="T2" fmla="*/ 0 w 87"/>
                <a:gd name="T3" fmla="*/ 0 h 67"/>
                <a:gd name="T4" fmla="*/ 0 w 87"/>
                <a:gd name="T5" fmla="*/ 0 h 67"/>
                <a:gd name="T6" fmla="*/ 0 w 87"/>
                <a:gd name="T7" fmla="*/ 0 h 67"/>
                <a:gd name="T8" fmla="*/ 0 w 87"/>
                <a:gd name="T9" fmla="*/ 0 h 67"/>
                <a:gd name="T10" fmla="*/ 0 w 87"/>
                <a:gd name="T11" fmla="*/ 0 h 67"/>
                <a:gd name="T12" fmla="*/ 0 w 87"/>
                <a:gd name="T13" fmla="*/ 0 h 67"/>
                <a:gd name="T14" fmla="*/ 0 w 87"/>
                <a:gd name="T15" fmla="*/ 0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7"/>
                <a:gd name="T25" fmla="*/ 0 h 67"/>
                <a:gd name="T26" fmla="*/ 87 w 87"/>
                <a:gd name="T27" fmla="*/ 67 h 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7" h="67">
                  <a:moveTo>
                    <a:pt x="87" y="4"/>
                  </a:moveTo>
                  <a:lnTo>
                    <a:pt x="31" y="0"/>
                  </a:lnTo>
                  <a:lnTo>
                    <a:pt x="0" y="39"/>
                  </a:lnTo>
                  <a:lnTo>
                    <a:pt x="15" y="67"/>
                  </a:lnTo>
                  <a:lnTo>
                    <a:pt x="25" y="39"/>
                  </a:lnTo>
                  <a:lnTo>
                    <a:pt x="51" y="18"/>
                  </a:lnTo>
                  <a:lnTo>
                    <a:pt x="72" y="20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0" name="Freeform 1326"/>
            <p:cNvSpPr>
              <a:spLocks/>
            </p:cNvSpPr>
            <p:nvPr/>
          </p:nvSpPr>
          <p:spPr bwMode="auto">
            <a:xfrm>
              <a:off x="5057" y="1858"/>
              <a:ext cx="39" cy="44"/>
            </a:xfrm>
            <a:custGeom>
              <a:avLst/>
              <a:gdLst>
                <a:gd name="T0" fmla="*/ 0 w 211"/>
                <a:gd name="T1" fmla="*/ 0 h 237"/>
                <a:gd name="T2" fmla="*/ 0 w 211"/>
                <a:gd name="T3" fmla="*/ 0 h 237"/>
                <a:gd name="T4" fmla="*/ 0 w 211"/>
                <a:gd name="T5" fmla="*/ 0 h 237"/>
                <a:gd name="T6" fmla="*/ 0 w 211"/>
                <a:gd name="T7" fmla="*/ 0 h 237"/>
                <a:gd name="T8" fmla="*/ 0 w 211"/>
                <a:gd name="T9" fmla="*/ 0 h 237"/>
                <a:gd name="T10" fmla="*/ 0 w 211"/>
                <a:gd name="T11" fmla="*/ 0 h 237"/>
                <a:gd name="T12" fmla="*/ 0 w 211"/>
                <a:gd name="T13" fmla="*/ 0 h 237"/>
                <a:gd name="T14" fmla="*/ 0 w 211"/>
                <a:gd name="T15" fmla="*/ 0 h 237"/>
                <a:gd name="T16" fmla="*/ 0 w 211"/>
                <a:gd name="T17" fmla="*/ 0 h 237"/>
                <a:gd name="T18" fmla="*/ 0 w 211"/>
                <a:gd name="T19" fmla="*/ 0 h 237"/>
                <a:gd name="T20" fmla="*/ 0 w 211"/>
                <a:gd name="T21" fmla="*/ 0 h 237"/>
                <a:gd name="T22" fmla="*/ 0 w 211"/>
                <a:gd name="T23" fmla="*/ 0 h 237"/>
                <a:gd name="T24" fmla="*/ 0 w 211"/>
                <a:gd name="T25" fmla="*/ 0 h 237"/>
                <a:gd name="T26" fmla="*/ 0 w 211"/>
                <a:gd name="T27" fmla="*/ 0 h 237"/>
                <a:gd name="T28" fmla="*/ 0 w 211"/>
                <a:gd name="T29" fmla="*/ 0 h 237"/>
                <a:gd name="T30" fmla="*/ 0 w 211"/>
                <a:gd name="T31" fmla="*/ 0 h 237"/>
                <a:gd name="T32" fmla="*/ 0 w 211"/>
                <a:gd name="T33" fmla="*/ 0 h 237"/>
                <a:gd name="T34" fmla="*/ 0 w 211"/>
                <a:gd name="T35" fmla="*/ 0 h 237"/>
                <a:gd name="T36" fmla="*/ 0 w 211"/>
                <a:gd name="T37" fmla="*/ 0 h 237"/>
                <a:gd name="T38" fmla="*/ 0 w 211"/>
                <a:gd name="T39" fmla="*/ 0 h 237"/>
                <a:gd name="T40" fmla="*/ 0 w 211"/>
                <a:gd name="T41" fmla="*/ 0 h 237"/>
                <a:gd name="T42" fmla="*/ 0 w 211"/>
                <a:gd name="T43" fmla="*/ 0 h 237"/>
                <a:gd name="T44" fmla="*/ 0 w 211"/>
                <a:gd name="T45" fmla="*/ 0 h 237"/>
                <a:gd name="T46" fmla="*/ 0 w 211"/>
                <a:gd name="T47" fmla="*/ 0 h 237"/>
                <a:gd name="T48" fmla="*/ 0 w 211"/>
                <a:gd name="T49" fmla="*/ 0 h 237"/>
                <a:gd name="T50" fmla="*/ 0 w 211"/>
                <a:gd name="T51" fmla="*/ 0 h 237"/>
                <a:gd name="T52" fmla="*/ 0 w 211"/>
                <a:gd name="T53" fmla="*/ 0 h 237"/>
                <a:gd name="T54" fmla="*/ 0 w 211"/>
                <a:gd name="T55" fmla="*/ 0 h 237"/>
                <a:gd name="T56" fmla="*/ 0 w 211"/>
                <a:gd name="T57" fmla="*/ 0 h 237"/>
                <a:gd name="T58" fmla="*/ 0 w 211"/>
                <a:gd name="T59" fmla="*/ 0 h 237"/>
                <a:gd name="T60" fmla="*/ 0 w 211"/>
                <a:gd name="T61" fmla="*/ 0 h 237"/>
                <a:gd name="T62" fmla="*/ 0 w 211"/>
                <a:gd name="T63" fmla="*/ 0 h 237"/>
                <a:gd name="T64" fmla="*/ 0 w 211"/>
                <a:gd name="T65" fmla="*/ 0 h 237"/>
                <a:gd name="T66" fmla="*/ 0 w 211"/>
                <a:gd name="T67" fmla="*/ 0 h 237"/>
                <a:gd name="T68" fmla="*/ 0 w 211"/>
                <a:gd name="T69" fmla="*/ 0 h 237"/>
                <a:gd name="T70" fmla="*/ 0 w 211"/>
                <a:gd name="T71" fmla="*/ 0 h 237"/>
                <a:gd name="T72" fmla="*/ 0 w 211"/>
                <a:gd name="T73" fmla="*/ 0 h 237"/>
                <a:gd name="T74" fmla="*/ 0 w 211"/>
                <a:gd name="T75" fmla="*/ 0 h 237"/>
                <a:gd name="T76" fmla="*/ 0 w 211"/>
                <a:gd name="T77" fmla="*/ 0 h 237"/>
                <a:gd name="T78" fmla="*/ 0 w 211"/>
                <a:gd name="T79" fmla="*/ 0 h 237"/>
                <a:gd name="T80" fmla="*/ 0 w 211"/>
                <a:gd name="T81" fmla="*/ 0 h 237"/>
                <a:gd name="T82" fmla="*/ 0 w 211"/>
                <a:gd name="T83" fmla="*/ 0 h 23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1"/>
                <a:gd name="T127" fmla="*/ 0 h 237"/>
                <a:gd name="T128" fmla="*/ 211 w 211"/>
                <a:gd name="T129" fmla="*/ 237 h 23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1" h="237">
                  <a:moveTo>
                    <a:pt x="211" y="237"/>
                  </a:moveTo>
                  <a:lnTo>
                    <a:pt x="211" y="172"/>
                  </a:lnTo>
                  <a:lnTo>
                    <a:pt x="209" y="169"/>
                  </a:lnTo>
                  <a:lnTo>
                    <a:pt x="201" y="165"/>
                  </a:lnTo>
                  <a:lnTo>
                    <a:pt x="192" y="158"/>
                  </a:lnTo>
                  <a:lnTo>
                    <a:pt x="180" y="149"/>
                  </a:lnTo>
                  <a:lnTo>
                    <a:pt x="167" y="138"/>
                  </a:lnTo>
                  <a:lnTo>
                    <a:pt x="155" y="128"/>
                  </a:lnTo>
                  <a:lnTo>
                    <a:pt x="145" y="118"/>
                  </a:lnTo>
                  <a:lnTo>
                    <a:pt x="137" y="109"/>
                  </a:lnTo>
                  <a:lnTo>
                    <a:pt x="128" y="100"/>
                  </a:lnTo>
                  <a:lnTo>
                    <a:pt x="117" y="87"/>
                  </a:lnTo>
                  <a:lnTo>
                    <a:pt x="103" y="73"/>
                  </a:lnTo>
                  <a:lnTo>
                    <a:pt x="89" y="58"/>
                  </a:lnTo>
                  <a:lnTo>
                    <a:pt x="75" y="44"/>
                  </a:lnTo>
                  <a:lnTo>
                    <a:pt x="64" y="32"/>
                  </a:lnTo>
                  <a:lnTo>
                    <a:pt x="56" y="25"/>
                  </a:lnTo>
                  <a:lnTo>
                    <a:pt x="53" y="22"/>
                  </a:lnTo>
                  <a:lnTo>
                    <a:pt x="0" y="0"/>
                  </a:lnTo>
                  <a:lnTo>
                    <a:pt x="59" y="42"/>
                  </a:lnTo>
                  <a:lnTo>
                    <a:pt x="60" y="43"/>
                  </a:lnTo>
                  <a:lnTo>
                    <a:pt x="65" y="48"/>
                  </a:lnTo>
                  <a:lnTo>
                    <a:pt x="70" y="54"/>
                  </a:lnTo>
                  <a:lnTo>
                    <a:pt x="77" y="61"/>
                  </a:lnTo>
                  <a:lnTo>
                    <a:pt x="85" y="70"/>
                  </a:lnTo>
                  <a:lnTo>
                    <a:pt x="95" y="82"/>
                  </a:lnTo>
                  <a:lnTo>
                    <a:pt x="104" y="93"/>
                  </a:lnTo>
                  <a:lnTo>
                    <a:pt x="115" y="105"/>
                  </a:lnTo>
                  <a:lnTo>
                    <a:pt x="126" y="117"/>
                  </a:lnTo>
                  <a:lnTo>
                    <a:pt x="138" y="129"/>
                  </a:lnTo>
                  <a:lnTo>
                    <a:pt x="149" y="140"/>
                  </a:lnTo>
                  <a:lnTo>
                    <a:pt x="159" y="150"/>
                  </a:lnTo>
                  <a:lnTo>
                    <a:pt x="170" y="158"/>
                  </a:lnTo>
                  <a:lnTo>
                    <a:pt x="177" y="164"/>
                  </a:lnTo>
                  <a:lnTo>
                    <a:pt x="183" y="170"/>
                  </a:lnTo>
                  <a:lnTo>
                    <a:pt x="186" y="174"/>
                  </a:lnTo>
                  <a:lnTo>
                    <a:pt x="188" y="181"/>
                  </a:lnTo>
                  <a:lnTo>
                    <a:pt x="191" y="189"/>
                  </a:lnTo>
                  <a:lnTo>
                    <a:pt x="193" y="198"/>
                  </a:lnTo>
                  <a:lnTo>
                    <a:pt x="194" y="201"/>
                  </a:lnTo>
                  <a:lnTo>
                    <a:pt x="192" y="225"/>
                  </a:lnTo>
                  <a:lnTo>
                    <a:pt x="211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1" name="Freeform 1327"/>
            <p:cNvSpPr>
              <a:spLocks/>
            </p:cNvSpPr>
            <p:nvPr/>
          </p:nvSpPr>
          <p:spPr bwMode="auto">
            <a:xfrm>
              <a:off x="5048" y="1868"/>
              <a:ext cx="100" cy="132"/>
            </a:xfrm>
            <a:custGeom>
              <a:avLst/>
              <a:gdLst>
                <a:gd name="T0" fmla="*/ 0 w 537"/>
                <a:gd name="T1" fmla="*/ 0 h 713"/>
                <a:gd name="T2" fmla="*/ 0 w 537"/>
                <a:gd name="T3" fmla="*/ 0 h 713"/>
                <a:gd name="T4" fmla="*/ 0 w 537"/>
                <a:gd name="T5" fmla="*/ 0 h 713"/>
                <a:gd name="T6" fmla="*/ 0 w 537"/>
                <a:gd name="T7" fmla="*/ 0 h 713"/>
                <a:gd name="T8" fmla="*/ 0 w 537"/>
                <a:gd name="T9" fmla="*/ 0 h 713"/>
                <a:gd name="T10" fmla="*/ 0 w 537"/>
                <a:gd name="T11" fmla="*/ 0 h 713"/>
                <a:gd name="T12" fmla="*/ 0 w 537"/>
                <a:gd name="T13" fmla="*/ 0 h 713"/>
                <a:gd name="T14" fmla="*/ 0 w 537"/>
                <a:gd name="T15" fmla="*/ 0 h 713"/>
                <a:gd name="T16" fmla="*/ 0 w 537"/>
                <a:gd name="T17" fmla="*/ 0 h 713"/>
                <a:gd name="T18" fmla="*/ 0 w 537"/>
                <a:gd name="T19" fmla="*/ 0 h 713"/>
                <a:gd name="T20" fmla="*/ 0 w 537"/>
                <a:gd name="T21" fmla="*/ 0 h 713"/>
                <a:gd name="T22" fmla="*/ 0 w 537"/>
                <a:gd name="T23" fmla="*/ 0 h 713"/>
                <a:gd name="T24" fmla="*/ 0 w 537"/>
                <a:gd name="T25" fmla="*/ 0 h 713"/>
                <a:gd name="T26" fmla="*/ 0 w 537"/>
                <a:gd name="T27" fmla="*/ 0 h 713"/>
                <a:gd name="T28" fmla="*/ 0 w 537"/>
                <a:gd name="T29" fmla="*/ 0 h 713"/>
                <a:gd name="T30" fmla="*/ 0 w 537"/>
                <a:gd name="T31" fmla="*/ 0 h 713"/>
                <a:gd name="T32" fmla="*/ 0 w 537"/>
                <a:gd name="T33" fmla="*/ 0 h 713"/>
                <a:gd name="T34" fmla="*/ 0 w 537"/>
                <a:gd name="T35" fmla="*/ 0 h 713"/>
                <a:gd name="T36" fmla="*/ 0 w 537"/>
                <a:gd name="T37" fmla="*/ 0 h 713"/>
                <a:gd name="T38" fmla="*/ 0 w 537"/>
                <a:gd name="T39" fmla="*/ 0 h 713"/>
                <a:gd name="T40" fmla="*/ 0 w 537"/>
                <a:gd name="T41" fmla="*/ 0 h 713"/>
                <a:gd name="T42" fmla="*/ 0 w 537"/>
                <a:gd name="T43" fmla="*/ 0 h 713"/>
                <a:gd name="T44" fmla="*/ 0 w 537"/>
                <a:gd name="T45" fmla="*/ 0 h 713"/>
                <a:gd name="T46" fmla="*/ 0 w 537"/>
                <a:gd name="T47" fmla="*/ 0 h 713"/>
                <a:gd name="T48" fmla="*/ 0 w 537"/>
                <a:gd name="T49" fmla="*/ 0 h 713"/>
                <a:gd name="T50" fmla="*/ 0 w 537"/>
                <a:gd name="T51" fmla="*/ 0 h 713"/>
                <a:gd name="T52" fmla="*/ 0 w 537"/>
                <a:gd name="T53" fmla="*/ 0 h 713"/>
                <a:gd name="T54" fmla="*/ 0 w 537"/>
                <a:gd name="T55" fmla="*/ 0 h 713"/>
                <a:gd name="T56" fmla="*/ 0 w 537"/>
                <a:gd name="T57" fmla="*/ 0 h 713"/>
                <a:gd name="T58" fmla="*/ 0 w 537"/>
                <a:gd name="T59" fmla="*/ 0 h 713"/>
                <a:gd name="T60" fmla="*/ 0 w 537"/>
                <a:gd name="T61" fmla="*/ 0 h 713"/>
                <a:gd name="T62" fmla="*/ 0 w 537"/>
                <a:gd name="T63" fmla="*/ 0 h 713"/>
                <a:gd name="T64" fmla="*/ 0 w 537"/>
                <a:gd name="T65" fmla="*/ 0 h 713"/>
                <a:gd name="T66" fmla="*/ 0 w 537"/>
                <a:gd name="T67" fmla="*/ 0 h 713"/>
                <a:gd name="T68" fmla="*/ 0 w 537"/>
                <a:gd name="T69" fmla="*/ 0 h 713"/>
                <a:gd name="T70" fmla="*/ 0 w 537"/>
                <a:gd name="T71" fmla="*/ 0 h 713"/>
                <a:gd name="T72" fmla="*/ 0 w 537"/>
                <a:gd name="T73" fmla="*/ 0 h 713"/>
                <a:gd name="T74" fmla="*/ 0 w 537"/>
                <a:gd name="T75" fmla="*/ 0 h 713"/>
                <a:gd name="T76" fmla="*/ 0 w 537"/>
                <a:gd name="T77" fmla="*/ 0 h 713"/>
                <a:gd name="T78" fmla="*/ 0 w 537"/>
                <a:gd name="T79" fmla="*/ 0 h 713"/>
                <a:gd name="T80" fmla="*/ 0 w 537"/>
                <a:gd name="T81" fmla="*/ 0 h 713"/>
                <a:gd name="T82" fmla="*/ 0 w 537"/>
                <a:gd name="T83" fmla="*/ 0 h 713"/>
                <a:gd name="T84" fmla="*/ 0 w 537"/>
                <a:gd name="T85" fmla="*/ 0 h 713"/>
                <a:gd name="T86" fmla="*/ 0 w 537"/>
                <a:gd name="T87" fmla="*/ 0 h 713"/>
                <a:gd name="T88" fmla="*/ 0 w 537"/>
                <a:gd name="T89" fmla="*/ 0 h 713"/>
                <a:gd name="T90" fmla="*/ 0 w 537"/>
                <a:gd name="T91" fmla="*/ 0 h 713"/>
                <a:gd name="T92" fmla="*/ 0 w 537"/>
                <a:gd name="T93" fmla="*/ 0 h 713"/>
                <a:gd name="T94" fmla="*/ 0 w 537"/>
                <a:gd name="T95" fmla="*/ 0 h 713"/>
                <a:gd name="T96" fmla="*/ 0 w 537"/>
                <a:gd name="T97" fmla="*/ 0 h 713"/>
                <a:gd name="T98" fmla="*/ 0 w 537"/>
                <a:gd name="T99" fmla="*/ 0 h 713"/>
                <a:gd name="T100" fmla="*/ 0 w 537"/>
                <a:gd name="T101" fmla="*/ 0 h 713"/>
                <a:gd name="T102" fmla="*/ 0 w 537"/>
                <a:gd name="T103" fmla="*/ 0 h 713"/>
                <a:gd name="T104" fmla="*/ 0 w 537"/>
                <a:gd name="T105" fmla="*/ 0 h 713"/>
                <a:gd name="T106" fmla="*/ 0 w 537"/>
                <a:gd name="T107" fmla="*/ 0 h 713"/>
                <a:gd name="T108" fmla="*/ 0 w 537"/>
                <a:gd name="T109" fmla="*/ 0 h 713"/>
                <a:gd name="T110" fmla="*/ 0 w 537"/>
                <a:gd name="T111" fmla="*/ 0 h 7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37"/>
                <a:gd name="T169" fmla="*/ 0 h 713"/>
                <a:gd name="T170" fmla="*/ 537 w 537"/>
                <a:gd name="T171" fmla="*/ 713 h 71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37" h="713">
                  <a:moveTo>
                    <a:pt x="43" y="0"/>
                  </a:moveTo>
                  <a:lnTo>
                    <a:pt x="300" y="211"/>
                  </a:lnTo>
                  <a:lnTo>
                    <a:pt x="320" y="237"/>
                  </a:lnTo>
                  <a:lnTo>
                    <a:pt x="305" y="252"/>
                  </a:lnTo>
                  <a:lnTo>
                    <a:pt x="380" y="325"/>
                  </a:lnTo>
                  <a:lnTo>
                    <a:pt x="383" y="328"/>
                  </a:lnTo>
                  <a:lnTo>
                    <a:pt x="391" y="337"/>
                  </a:lnTo>
                  <a:lnTo>
                    <a:pt x="404" y="351"/>
                  </a:lnTo>
                  <a:lnTo>
                    <a:pt x="417" y="368"/>
                  </a:lnTo>
                  <a:lnTo>
                    <a:pt x="432" y="386"/>
                  </a:lnTo>
                  <a:lnTo>
                    <a:pt x="444" y="404"/>
                  </a:lnTo>
                  <a:lnTo>
                    <a:pt x="454" y="422"/>
                  </a:lnTo>
                  <a:lnTo>
                    <a:pt x="458" y="435"/>
                  </a:lnTo>
                  <a:lnTo>
                    <a:pt x="462" y="461"/>
                  </a:lnTo>
                  <a:lnTo>
                    <a:pt x="467" y="487"/>
                  </a:lnTo>
                  <a:lnTo>
                    <a:pt x="471" y="507"/>
                  </a:lnTo>
                  <a:lnTo>
                    <a:pt x="473" y="515"/>
                  </a:lnTo>
                  <a:lnTo>
                    <a:pt x="469" y="546"/>
                  </a:lnTo>
                  <a:lnTo>
                    <a:pt x="468" y="560"/>
                  </a:lnTo>
                  <a:lnTo>
                    <a:pt x="468" y="595"/>
                  </a:lnTo>
                  <a:lnTo>
                    <a:pt x="473" y="635"/>
                  </a:lnTo>
                  <a:lnTo>
                    <a:pt x="486" y="667"/>
                  </a:lnTo>
                  <a:lnTo>
                    <a:pt x="494" y="677"/>
                  </a:lnTo>
                  <a:lnTo>
                    <a:pt x="504" y="686"/>
                  </a:lnTo>
                  <a:lnTo>
                    <a:pt x="512" y="695"/>
                  </a:lnTo>
                  <a:lnTo>
                    <a:pt x="520" y="701"/>
                  </a:lnTo>
                  <a:lnTo>
                    <a:pt x="527" y="706"/>
                  </a:lnTo>
                  <a:lnTo>
                    <a:pt x="532" y="710"/>
                  </a:lnTo>
                  <a:lnTo>
                    <a:pt x="536" y="712"/>
                  </a:lnTo>
                  <a:lnTo>
                    <a:pt x="537" y="713"/>
                  </a:lnTo>
                  <a:lnTo>
                    <a:pt x="503" y="693"/>
                  </a:lnTo>
                  <a:lnTo>
                    <a:pt x="462" y="646"/>
                  </a:lnTo>
                  <a:lnTo>
                    <a:pt x="458" y="562"/>
                  </a:lnTo>
                  <a:lnTo>
                    <a:pt x="458" y="553"/>
                  </a:lnTo>
                  <a:lnTo>
                    <a:pt x="459" y="532"/>
                  </a:lnTo>
                  <a:lnTo>
                    <a:pt x="460" y="509"/>
                  </a:lnTo>
                  <a:lnTo>
                    <a:pt x="460" y="497"/>
                  </a:lnTo>
                  <a:lnTo>
                    <a:pt x="458" y="485"/>
                  </a:lnTo>
                  <a:lnTo>
                    <a:pt x="455" y="465"/>
                  </a:lnTo>
                  <a:lnTo>
                    <a:pt x="450" y="447"/>
                  </a:lnTo>
                  <a:lnTo>
                    <a:pt x="447" y="435"/>
                  </a:lnTo>
                  <a:lnTo>
                    <a:pt x="445" y="427"/>
                  </a:lnTo>
                  <a:lnTo>
                    <a:pt x="441" y="413"/>
                  </a:lnTo>
                  <a:lnTo>
                    <a:pt x="436" y="401"/>
                  </a:lnTo>
                  <a:lnTo>
                    <a:pt x="431" y="393"/>
                  </a:lnTo>
                  <a:lnTo>
                    <a:pt x="425" y="387"/>
                  </a:lnTo>
                  <a:lnTo>
                    <a:pt x="416" y="377"/>
                  </a:lnTo>
                  <a:lnTo>
                    <a:pt x="404" y="363"/>
                  </a:lnTo>
                  <a:lnTo>
                    <a:pt x="390" y="349"/>
                  </a:lnTo>
                  <a:lnTo>
                    <a:pt x="376" y="334"/>
                  </a:lnTo>
                  <a:lnTo>
                    <a:pt x="365" y="322"/>
                  </a:lnTo>
                  <a:lnTo>
                    <a:pt x="357" y="312"/>
                  </a:lnTo>
                  <a:lnTo>
                    <a:pt x="354" y="309"/>
                  </a:lnTo>
                  <a:lnTo>
                    <a:pt x="300" y="260"/>
                  </a:lnTo>
                  <a:lnTo>
                    <a:pt x="294" y="272"/>
                  </a:lnTo>
                  <a:lnTo>
                    <a:pt x="298" y="276"/>
                  </a:lnTo>
                  <a:lnTo>
                    <a:pt x="311" y="288"/>
                  </a:lnTo>
                  <a:lnTo>
                    <a:pt x="327" y="306"/>
                  </a:lnTo>
                  <a:lnTo>
                    <a:pt x="347" y="327"/>
                  </a:lnTo>
                  <a:lnTo>
                    <a:pt x="366" y="348"/>
                  </a:lnTo>
                  <a:lnTo>
                    <a:pt x="384" y="367"/>
                  </a:lnTo>
                  <a:lnTo>
                    <a:pt x="396" y="381"/>
                  </a:lnTo>
                  <a:lnTo>
                    <a:pt x="403" y="388"/>
                  </a:lnTo>
                  <a:lnTo>
                    <a:pt x="409" y="401"/>
                  </a:lnTo>
                  <a:lnTo>
                    <a:pt x="418" y="419"/>
                  </a:lnTo>
                  <a:lnTo>
                    <a:pt x="426" y="436"/>
                  </a:lnTo>
                  <a:lnTo>
                    <a:pt x="431" y="444"/>
                  </a:lnTo>
                  <a:lnTo>
                    <a:pt x="433" y="451"/>
                  </a:lnTo>
                  <a:lnTo>
                    <a:pt x="437" y="470"/>
                  </a:lnTo>
                  <a:lnTo>
                    <a:pt x="441" y="492"/>
                  </a:lnTo>
                  <a:lnTo>
                    <a:pt x="443" y="511"/>
                  </a:lnTo>
                  <a:lnTo>
                    <a:pt x="443" y="531"/>
                  </a:lnTo>
                  <a:lnTo>
                    <a:pt x="444" y="554"/>
                  </a:lnTo>
                  <a:lnTo>
                    <a:pt x="445" y="573"/>
                  </a:lnTo>
                  <a:lnTo>
                    <a:pt x="445" y="580"/>
                  </a:lnTo>
                  <a:lnTo>
                    <a:pt x="443" y="572"/>
                  </a:lnTo>
                  <a:lnTo>
                    <a:pt x="439" y="552"/>
                  </a:lnTo>
                  <a:lnTo>
                    <a:pt x="435" y="530"/>
                  </a:lnTo>
                  <a:lnTo>
                    <a:pt x="433" y="515"/>
                  </a:lnTo>
                  <a:lnTo>
                    <a:pt x="432" y="501"/>
                  </a:lnTo>
                  <a:lnTo>
                    <a:pt x="429" y="479"/>
                  </a:lnTo>
                  <a:lnTo>
                    <a:pt x="424" y="458"/>
                  </a:lnTo>
                  <a:lnTo>
                    <a:pt x="420" y="444"/>
                  </a:lnTo>
                  <a:lnTo>
                    <a:pt x="417" y="437"/>
                  </a:lnTo>
                  <a:lnTo>
                    <a:pt x="411" y="428"/>
                  </a:lnTo>
                  <a:lnTo>
                    <a:pt x="403" y="415"/>
                  </a:lnTo>
                  <a:lnTo>
                    <a:pt x="394" y="402"/>
                  </a:lnTo>
                  <a:lnTo>
                    <a:pt x="386" y="388"/>
                  </a:lnTo>
                  <a:lnTo>
                    <a:pt x="379" y="377"/>
                  </a:lnTo>
                  <a:lnTo>
                    <a:pt x="372" y="368"/>
                  </a:lnTo>
                  <a:lnTo>
                    <a:pt x="369" y="362"/>
                  </a:lnTo>
                  <a:lnTo>
                    <a:pt x="364" y="357"/>
                  </a:lnTo>
                  <a:lnTo>
                    <a:pt x="356" y="348"/>
                  </a:lnTo>
                  <a:lnTo>
                    <a:pt x="343" y="335"/>
                  </a:lnTo>
                  <a:lnTo>
                    <a:pt x="330" y="321"/>
                  </a:lnTo>
                  <a:lnTo>
                    <a:pt x="316" y="307"/>
                  </a:lnTo>
                  <a:lnTo>
                    <a:pt x="306" y="296"/>
                  </a:lnTo>
                  <a:lnTo>
                    <a:pt x="297" y="287"/>
                  </a:lnTo>
                  <a:lnTo>
                    <a:pt x="294" y="284"/>
                  </a:lnTo>
                  <a:lnTo>
                    <a:pt x="288" y="278"/>
                  </a:lnTo>
                  <a:lnTo>
                    <a:pt x="267" y="278"/>
                  </a:lnTo>
                  <a:lnTo>
                    <a:pt x="0" y="28"/>
                  </a:lnTo>
                  <a:lnTo>
                    <a:pt x="16" y="18"/>
                  </a:lnTo>
                  <a:lnTo>
                    <a:pt x="265" y="248"/>
                  </a:lnTo>
                  <a:lnTo>
                    <a:pt x="267" y="233"/>
                  </a:lnTo>
                  <a:lnTo>
                    <a:pt x="273" y="225"/>
                  </a:lnTo>
                  <a:lnTo>
                    <a:pt x="273" y="248"/>
                  </a:lnTo>
                  <a:lnTo>
                    <a:pt x="279" y="248"/>
                  </a:lnTo>
                  <a:lnTo>
                    <a:pt x="294" y="237"/>
                  </a:lnTo>
                  <a:lnTo>
                    <a:pt x="290" y="225"/>
                  </a:lnTo>
                  <a:lnTo>
                    <a:pt x="271" y="207"/>
                  </a:lnTo>
                  <a:lnTo>
                    <a:pt x="41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2" name="Freeform 1328"/>
            <p:cNvSpPr>
              <a:spLocks/>
            </p:cNvSpPr>
            <p:nvPr/>
          </p:nvSpPr>
          <p:spPr bwMode="auto">
            <a:xfrm>
              <a:off x="5009" y="1835"/>
              <a:ext cx="24" cy="23"/>
            </a:xfrm>
            <a:custGeom>
              <a:avLst/>
              <a:gdLst>
                <a:gd name="T0" fmla="*/ 0 w 129"/>
                <a:gd name="T1" fmla="*/ 0 h 123"/>
                <a:gd name="T2" fmla="*/ 0 w 129"/>
                <a:gd name="T3" fmla="*/ 0 h 123"/>
                <a:gd name="T4" fmla="*/ 0 w 129"/>
                <a:gd name="T5" fmla="*/ 0 h 123"/>
                <a:gd name="T6" fmla="*/ 0 w 129"/>
                <a:gd name="T7" fmla="*/ 0 h 123"/>
                <a:gd name="T8" fmla="*/ 0 w 129"/>
                <a:gd name="T9" fmla="*/ 0 h 123"/>
                <a:gd name="T10" fmla="*/ 0 w 129"/>
                <a:gd name="T11" fmla="*/ 0 h 123"/>
                <a:gd name="T12" fmla="*/ 0 w 129"/>
                <a:gd name="T13" fmla="*/ 0 h 123"/>
                <a:gd name="T14" fmla="*/ 0 w 129"/>
                <a:gd name="T15" fmla="*/ 0 h 123"/>
                <a:gd name="T16" fmla="*/ 0 w 129"/>
                <a:gd name="T17" fmla="*/ 0 h 123"/>
                <a:gd name="T18" fmla="*/ 0 w 129"/>
                <a:gd name="T19" fmla="*/ 0 h 123"/>
                <a:gd name="T20" fmla="*/ 0 w 129"/>
                <a:gd name="T21" fmla="*/ 0 h 123"/>
                <a:gd name="T22" fmla="*/ 0 w 129"/>
                <a:gd name="T23" fmla="*/ 0 h 123"/>
                <a:gd name="T24" fmla="*/ 0 w 129"/>
                <a:gd name="T25" fmla="*/ 0 h 123"/>
                <a:gd name="T26" fmla="*/ 0 w 129"/>
                <a:gd name="T27" fmla="*/ 0 h 123"/>
                <a:gd name="T28" fmla="*/ 0 w 129"/>
                <a:gd name="T29" fmla="*/ 0 h 123"/>
                <a:gd name="T30" fmla="*/ 0 w 129"/>
                <a:gd name="T31" fmla="*/ 0 h 123"/>
                <a:gd name="T32" fmla="*/ 0 w 129"/>
                <a:gd name="T33" fmla="*/ 0 h 123"/>
                <a:gd name="T34" fmla="*/ 0 w 129"/>
                <a:gd name="T35" fmla="*/ 0 h 123"/>
                <a:gd name="T36" fmla="*/ 0 w 129"/>
                <a:gd name="T37" fmla="*/ 0 h 123"/>
                <a:gd name="T38" fmla="*/ 0 w 129"/>
                <a:gd name="T39" fmla="*/ 0 h 123"/>
                <a:gd name="T40" fmla="*/ 0 w 129"/>
                <a:gd name="T41" fmla="*/ 0 h 123"/>
                <a:gd name="T42" fmla="*/ 0 w 129"/>
                <a:gd name="T43" fmla="*/ 0 h 123"/>
                <a:gd name="T44" fmla="*/ 0 w 129"/>
                <a:gd name="T45" fmla="*/ 0 h 1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9"/>
                <a:gd name="T70" fmla="*/ 0 h 123"/>
                <a:gd name="T71" fmla="*/ 129 w 129"/>
                <a:gd name="T72" fmla="*/ 123 h 1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9" h="123">
                  <a:moveTo>
                    <a:pt x="129" y="82"/>
                  </a:moveTo>
                  <a:lnTo>
                    <a:pt x="64" y="31"/>
                  </a:lnTo>
                  <a:lnTo>
                    <a:pt x="47" y="21"/>
                  </a:lnTo>
                  <a:lnTo>
                    <a:pt x="45" y="20"/>
                  </a:lnTo>
                  <a:lnTo>
                    <a:pt x="40" y="16"/>
                  </a:lnTo>
                  <a:lnTo>
                    <a:pt x="33" y="12"/>
                  </a:lnTo>
                  <a:lnTo>
                    <a:pt x="24" y="7"/>
                  </a:lnTo>
                  <a:lnTo>
                    <a:pt x="16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2"/>
                  </a:lnTo>
                  <a:lnTo>
                    <a:pt x="3" y="12"/>
                  </a:lnTo>
                  <a:lnTo>
                    <a:pt x="11" y="26"/>
                  </a:lnTo>
                  <a:lnTo>
                    <a:pt x="18" y="37"/>
                  </a:lnTo>
                  <a:lnTo>
                    <a:pt x="22" y="43"/>
                  </a:lnTo>
                  <a:lnTo>
                    <a:pt x="47" y="70"/>
                  </a:lnTo>
                  <a:lnTo>
                    <a:pt x="92" y="123"/>
                  </a:lnTo>
                  <a:lnTo>
                    <a:pt x="101" y="114"/>
                  </a:lnTo>
                  <a:lnTo>
                    <a:pt x="78" y="84"/>
                  </a:lnTo>
                  <a:lnTo>
                    <a:pt x="37" y="35"/>
                  </a:lnTo>
                  <a:lnTo>
                    <a:pt x="54" y="40"/>
                  </a:lnTo>
                  <a:lnTo>
                    <a:pt x="122" y="91"/>
                  </a:lnTo>
                  <a:lnTo>
                    <a:pt x="129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3" name="Freeform 1329"/>
            <p:cNvSpPr>
              <a:spLocks/>
            </p:cNvSpPr>
            <p:nvPr/>
          </p:nvSpPr>
          <p:spPr bwMode="auto">
            <a:xfrm>
              <a:off x="4885" y="1734"/>
              <a:ext cx="178" cy="230"/>
            </a:xfrm>
            <a:custGeom>
              <a:avLst/>
              <a:gdLst>
                <a:gd name="T0" fmla="*/ 0 w 963"/>
                <a:gd name="T1" fmla="*/ 0 h 1232"/>
                <a:gd name="T2" fmla="*/ 0 w 963"/>
                <a:gd name="T3" fmla="*/ 0 h 1232"/>
                <a:gd name="T4" fmla="*/ 0 w 963"/>
                <a:gd name="T5" fmla="*/ 0 h 1232"/>
                <a:gd name="T6" fmla="*/ 0 w 963"/>
                <a:gd name="T7" fmla="*/ 0 h 1232"/>
                <a:gd name="T8" fmla="*/ 0 w 963"/>
                <a:gd name="T9" fmla="*/ 0 h 1232"/>
                <a:gd name="T10" fmla="*/ 0 w 963"/>
                <a:gd name="T11" fmla="*/ 0 h 1232"/>
                <a:gd name="T12" fmla="*/ 0 w 963"/>
                <a:gd name="T13" fmla="*/ 0 h 1232"/>
                <a:gd name="T14" fmla="*/ 0 w 963"/>
                <a:gd name="T15" fmla="*/ 0 h 1232"/>
                <a:gd name="T16" fmla="*/ 0 w 963"/>
                <a:gd name="T17" fmla="*/ 0 h 1232"/>
                <a:gd name="T18" fmla="*/ 0 w 963"/>
                <a:gd name="T19" fmla="*/ 0 h 1232"/>
                <a:gd name="T20" fmla="*/ 0 w 963"/>
                <a:gd name="T21" fmla="*/ 0 h 1232"/>
                <a:gd name="T22" fmla="*/ 0 w 963"/>
                <a:gd name="T23" fmla="*/ 0 h 1232"/>
                <a:gd name="T24" fmla="*/ 0 w 963"/>
                <a:gd name="T25" fmla="*/ 0 h 1232"/>
                <a:gd name="T26" fmla="*/ 0 w 963"/>
                <a:gd name="T27" fmla="*/ 0 h 1232"/>
                <a:gd name="T28" fmla="*/ 0 w 963"/>
                <a:gd name="T29" fmla="*/ 0 h 1232"/>
                <a:gd name="T30" fmla="*/ 0 w 963"/>
                <a:gd name="T31" fmla="*/ 0 h 1232"/>
                <a:gd name="T32" fmla="*/ 0 w 963"/>
                <a:gd name="T33" fmla="*/ 0 h 1232"/>
                <a:gd name="T34" fmla="*/ 0 w 963"/>
                <a:gd name="T35" fmla="*/ 0 h 1232"/>
                <a:gd name="T36" fmla="*/ 0 w 963"/>
                <a:gd name="T37" fmla="*/ 0 h 1232"/>
                <a:gd name="T38" fmla="*/ 0 w 963"/>
                <a:gd name="T39" fmla="*/ 0 h 1232"/>
                <a:gd name="T40" fmla="*/ 0 w 963"/>
                <a:gd name="T41" fmla="*/ 0 h 1232"/>
                <a:gd name="T42" fmla="*/ 0 w 963"/>
                <a:gd name="T43" fmla="*/ 0 h 1232"/>
                <a:gd name="T44" fmla="*/ 0 w 963"/>
                <a:gd name="T45" fmla="*/ 0 h 1232"/>
                <a:gd name="T46" fmla="*/ 0 w 963"/>
                <a:gd name="T47" fmla="*/ 0 h 1232"/>
                <a:gd name="T48" fmla="*/ 0 w 963"/>
                <a:gd name="T49" fmla="*/ 0 h 1232"/>
                <a:gd name="T50" fmla="*/ 0 w 963"/>
                <a:gd name="T51" fmla="*/ 0 h 1232"/>
                <a:gd name="T52" fmla="*/ 0 w 963"/>
                <a:gd name="T53" fmla="*/ 0 h 1232"/>
                <a:gd name="T54" fmla="*/ 0 w 963"/>
                <a:gd name="T55" fmla="*/ 0 h 1232"/>
                <a:gd name="T56" fmla="*/ 0 w 963"/>
                <a:gd name="T57" fmla="*/ 0 h 1232"/>
                <a:gd name="T58" fmla="*/ 0 w 963"/>
                <a:gd name="T59" fmla="*/ 0 h 1232"/>
                <a:gd name="T60" fmla="*/ 0 w 963"/>
                <a:gd name="T61" fmla="*/ 0 h 1232"/>
                <a:gd name="T62" fmla="*/ 0 w 963"/>
                <a:gd name="T63" fmla="*/ 0 h 1232"/>
                <a:gd name="T64" fmla="*/ 0 w 963"/>
                <a:gd name="T65" fmla="*/ 0 h 1232"/>
                <a:gd name="T66" fmla="*/ 0 w 963"/>
                <a:gd name="T67" fmla="*/ 0 h 1232"/>
                <a:gd name="T68" fmla="*/ 0 w 963"/>
                <a:gd name="T69" fmla="*/ 0 h 1232"/>
                <a:gd name="T70" fmla="*/ 0 w 963"/>
                <a:gd name="T71" fmla="*/ 0 h 1232"/>
                <a:gd name="T72" fmla="*/ 0 w 963"/>
                <a:gd name="T73" fmla="*/ 0 h 1232"/>
                <a:gd name="T74" fmla="*/ 0 w 963"/>
                <a:gd name="T75" fmla="*/ 0 h 1232"/>
                <a:gd name="T76" fmla="*/ 0 w 963"/>
                <a:gd name="T77" fmla="*/ 0 h 1232"/>
                <a:gd name="T78" fmla="*/ 0 w 963"/>
                <a:gd name="T79" fmla="*/ 0 h 1232"/>
                <a:gd name="T80" fmla="*/ 0 w 963"/>
                <a:gd name="T81" fmla="*/ 0 h 1232"/>
                <a:gd name="T82" fmla="*/ 0 w 963"/>
                <a:gd name="T83" fmla="*/ 0 h 1232"/>
                <a:gd name="T84" fmla="*/ 0 w 963"/>
                <a:gd name="T85" fmla="*/ 0 h 1232"/>
                <a:gd name="T86" fmla="*/ 0 w 963"/>
                <a:gd name="T87" fmla="*/ 0 h 1232"/>
                <a:gd name="T88" fmla="*/ 0 w 963"/>
                <a:gd name="T89" fmla="*/ 0 h 1232"/>
                <a:gd name="T90" fmla="*/ 0 w 963"/>
                <a:gd name="T91" fmla="*/ 0 h 1232"/>
                <a:gd name="T92" fmla="*/ 0 w 963"/>
                <a:gd name="T93" fmla="*/ 0 h 1232"/>
                <a:gd name="T94" fmla="*/ 0 w 963"/>
                <a:gd name="T95" fmla="*/ 0 h 1232"/>
                <a:gd name="T96" fmla="*/ 0 w 963"/>
                <a:gd name="T97" fmla="*/ 0 h 1232"/>
                <a:gd name="T98" fmla="*/ 0 w 963"/>
                <a:gd name="T99" fmla="*/ 0 h 1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63"/>
                <a:gd name="T151" fmla="*/ 0 h 1232"/>
                <a:gd name="T152" fmla="*/ 963 w 963"/>
                <a:gd name="T153" fmla="*/ 1232 h 1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63" h="1232">
                  <a:moveTo>
                    <a:pt x="71" y="1226"/>
                  </a:moveTo>
                  <a:lnTo>
                    <a:pt x="304" y="1232"/>
                  </a:lnTo>
                  <a:lnTo>
                    <a:pt x="84" y="1207"/>
                  </a:lnTo>
                  <a:lnTo>
                    <a:pt x="33" y="1115"/>
                  </a:lnTo>
                  <a:lnTo>
                    <a:pt x="170" y="123"/>
                  </a:lnTo>
                  <a:lnTo>
                    <a:pt x="191" y="72"/>
                  </a:lnTo>
                  <a:lnTo>
                    <a:pt x="213" y="41"/>
                  </a:lnTo>
                  <a:lnTo>
                    <a:pt x="250" y="24"/>
                  </a:lnTo>
                  <a:lnTo>
                    <a:pt x="917" y="62"/>
                  </a:lnTo>
                  <a:lnTo>
                    <a:pt x="963" y="71"/>
                  </a:lnTo>
                  <a:lnTo>
                    <a:pt x="963" y="49"/>
                  </a:lnTo>
                  <a:lnTo>
                    <a:pt x="951" y="48"/>
                  </a:lnTo>
                  <a:lnTo>
                    <a:pt x="936" y="47"/>
                  </a:lnTo>
                  <a:lnTo>
                    <a:pt x="920" y="46"/>
                  </a:lnTo>
                  <a:lnTo>
                    <a:pt x="902" y="46"/>
                  </a:lnTo>
                  <a:lnTo>
                    <a:pt x="883" y="45"/>
                  </a:lnTo>
                  <a:lnTo>
                    <a:pt x="863" y="43"/>
                  </a:lnTo>
                  <a:lnTo>
                    <a:pt x="843" y="42"/>
                  </a:lnTo>
                  <a:lnTo>
                    <a:pt x="825" y="41"/>
                  </a:lnTo>
                  <a:lnTo>
                    <a:pt x="806" y="40"/>
                  </a:lnTo>
                  <a:lnTo>
                    <a:pt x="787" y="39"/>
                  </a:lnTo>
                  <a:lnTo>
                    <a:pt x="770" y="38"/>
                  </a:lnTo>
                  <a:lnTo>
                    <a:pt x="756" y="37"/>
                  </a:lnTo>
                  <a:lnTo>
                    <a:pt x="743" y="36"/>
                  </a:lnTo>
                  <a:lnTo>
                    <a:pt x="733" y="34"/>
                  </a:lnTo>
                  <a:lnTo>
                    <a:pt x="725" y="33"/>
                  </a:lnTo>
                  <a:lnTo>
                    <a:pt x="720" y="32"/>
                  </a:lnTo>
                  <a:lnTo>
                    <a:pt x="712" y="31"/>
                  </a:lnTo>
                  <a:lnTo>
                    <a:pt x="695" y="29"/>
                  </a:lnTo>
                  <a:lnTo>
                    <a:pt x="671" y="27"/>
                  </a:lnTo>
                  <a:lnTo>
                    <a:pt x="641" y="25"/>
                  </a:lnTo>
                  <a:lnTo>
                    <a:pt x="606" y="22"/>
                  </a:lnTo>
                  <a:lnTo>
                    <a:pt x="567" y="20"/>
                  </a:lnTo>
                  <a:lnTo>
                    <a:pt x="527" y="17"/>
                  </a:lnTo>
                  <a:lnTo>
                    <a:pt x="484" y="14"/>
                  </a:lnTo>
                  <a:lnTo>
                    <a:pt x="442" y="12"/>
                  </a:lnTo>
                  <a:lnTo>
                    <a:pt x="401" y="8"/>
                  </a:lnTo>
                  <a:lnTo>
                    <a:pt x="364" y="6"/>
                  </a:lnTo>
                  <a:lnTo>
                    <a:pt x="330" y="4"/>
                  </a:lnTo>
                  <a:lnTo>
                    <a:pt x="302" y="2"/>
                  </a:lnTo>
                  <a:lnTo>
                    <a:pt x="280" y="1"/>
                  </a:lnTo>
                  <a:lnTo>
                    <a:pt x="267" y="0"/>
                  </a:lnTo>
                  <a:lnTo>
                    <a:pt x="262" y="0"/>
                  </a:lnTo>
                  <a:lnTo>
                    <a:pt x="205" y="11"/>
                  </a:lnTo>
                  <a:lnTo>
                    <a:pt x="156" y="52"/>
                  </a:lnTo>
                  <a:lnTo>
                    <a:pt x="26" y="917"/>
                  </a:lnTo>
                  <a:lnTo>
                    <a:pt x="11" y="1023"/>
                  </a:lnTo>
                  <a:lnTo>
                    <a:pt x="0" y="1118"/>
                  </a:lnTo>
                  <a:lnTo>
                    <a:pt x="41" y="1195"/>
                  </a:lnTo>
                  <a:lnTo>
                    <a:pt x="71" y="12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4" name="Freeform 1330"/>
            <p:cNvSpPr>
              <a:spLocks/>
            </p:cNvSpPr>
            <p:nvPr/>
          </p:nvSpPr>
          <p:spPr bwMode="auto">
            <a:xfrm>
              <a:off x="4989" y="1986"/>
              <a:ext cx="71" cy="23"/>
            </a:xfrm>
            <a:custGeom>
              <a:avLst/>
              <a:gdLst>
                <a:gd name="T0" fmla="*/ 0 w 382"/>
                <a:gd name="T1" fmla="*/ 0 h 120"/>
                <a:gd name="T2" fmla="*/ 0 w 382"/>
                <a:gd name="T3" fmla="*/ 0 h 120"/>
                <a:gd name="T4" fmla="*/ 0 w 382"/>
                <a:gd name="T5" fmla="*/ 0 h 120"/>
                <a:gd name="T6" fmla="*/ 0 w 382"/>
                <a:gd name="T7" fmla="*/ 0 h 120"/>
                <a:gd name="T8" fmla="*/ 0 w 382"/>
                <a:gd name="T9" fmla="*/ 0 h 120"/>
                <a:gd name="T10" fmla="*/ 0 w 382"/>
                <a:gd name="T11" fmla="*/ 0 h 120"/>
                <a:gd name="T12" fmla="*/ 0 w 382"/>
                <a:gd name="T13" fmla="*/ 0 h 120"/>
                <a:gd name="T14" fmla="*/ 0 w 382"/>
                <a:gd name="T15" fmla="*/ 0 h 120"/>
                <a:gd name="T16" fmla="*/ 0 w 382"/>
                <a:gd name="T17" fmla="*/ 0 h 120"/>
                <a:gd name="T18" fmla="*/ 0 w 382"/>
                <a:gd name="T19" fmla="*/ 0 h 120"/>
                <a:gd name="T20" fmla="*/ 0 w 382"/>
                <a:gd name="T21" fmla="*/ 0 h 120"/>
                <a:gd name="T22" fmla="*/ 0 w 382"/>
                <a:gd name="T23" fmla="*/ 0 h 120"/>
                <a:gd name="T24" fmla="*/ 0 w 382"/>
                <a:gd name="T25" fmla="*/ 0 h 120"/>
                <a:gd name="T26" fmla="*/ 0 w 382"/>
                <a:gd name="T27" fmla="*/ 0 h 120"/>
                <a:gd name="T28" fmla="*/ 0 w 382"/>
                <a:gd name="T29" fmla="*/ 0 h 120"/>
                <a:gd name="T30" fmla="*/ 0 w 382"/>
                <a:gd name="T31" fmla="*/ 0 h 120"/>
                <a:gd name="T32" fmla="*/ 0 w 382"/>
                <a:gd name="T33" fmla="*/ 0 h 120"/>
                <a:gd name="T34" fmla="*/ 0 w 382"/>
                <a:gd name="T35" fmla="*/ 0 h 120"/>
                <a:gd name="T36" fmla="*/ 0 w 382"/>
                <a:gd name="T37" fmla="*/ 0 h 120"/>
                <a:gd name="T38" fmla="*/ 0 w 382"/>
                <a:gd name="T39" fmla="*/ 0 h 120"/>
                <a:gd name="T40" fmla="*/ 0 w 382"/>
                <a:gd name="T41" fmla="*/ 0 h 120"/>
                <a:gd name="T42" fmla="*/ 0 w 382"/>
                <a:gd name="T43" fmla="*/ 0 h 120"/>
                <a:gd name="T44" fmla="*/ 0 w 382"/>
                <a:gd name="T45" fmla="*/ 0 h 120"/>
                <a:gd name="T46" fmla="*/ 0 w 382"/>
                <a:gd name="T47" fmla="*/ 0 h 120"/>
                <a:gd name="T48" fmla="*/ 0 w 382"/>
                <a:gd name="T49" fmla="*/ 0 h 120"/>
                <a:gd name="T50" fmla="*/ 0 w 382"/>
                <a:gd name="T51" fmla="*/ 0 h 120"/>
                <a:gd name="T52" fmla="*/ 0 w 382"/>
                <a:gd name="T53" fmla="*/ 0 h 120"/>
                <a:gd name="T54" fmla="*/ 0 w 382"/>
                <a:gd name="T55" fmla="*/ 0 h 120"/>
                <a:gd name="T56" fmla="*/ 0 w 382"/>
                <a:gd name="T57" fmla="*/ 0 h 120"/>
                <a:gd name="T58" fmla="*/ 0 w 382"/>
                <a:gd name="T59" fmla="*/ 0 h 120"/>
                <a:gd name="T60" fmla="*/ 0 w 382"/>
                <a:gd name="T61" fmla="*/ 0 h 120"/>
                <a:gd name="T62" fmla="*/ 0 w 382"/>
                <a:gd name="T63" fmla="*/ 0 h 1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2"/>
                <a:gd name="T97" fmla="*/ 0 h 120"/>
                <a:gd name="T98" fmla="*/ 382 w 382"/>
                <a:gd name="T99" fmla="*/ 120 h 1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2" h="120">
                  <a:moveTo>
                    <a:pt x="327" y="95"/>
                  </a:moveTo>
                  <a:lnTo>
                    <a:pt x="364" y="51"/>
                  </a:lnTo>
                  <a:lnTo>
                    <a:pt x="368" y="0"/>
                  </a:lnTo>
                  <a:lnTo>
                    <a:pt x="317" y="65"/>
                  </a:lnTo>
                  <a:lnTo>
                    <a:pt x="20" y="48"/>
                  </a:lnTo>
                  <a:lnTo>
                    <a:pt x="0" y="100"/>
                  </a:lnTo>
                  <a:lnTo>
                    <a:pt x="26" y="102"/>
                  </a:lnTo>
                  <a:lnTo>
                    <a:pt x="49" y="106"/>
                  </a:lnTo>
                  <a:lnTo>
                    <a:pt x="71" y="108"/>
                  </a:lnTo>
                  <a:lnTo>
                    <a:pt x="89" y="109"/>
                  </a:lnTo>
                  <a:lnTo>
                    <a:pt x="103" y="110"/>
                  </a:lnTo>
                  <a:lnTo>
                    <a:pt x="115" y="111"/>
                  </a:lnTo>
                  <a:lnTo>
                    <a:pt x="122" y="112"/>
                  </a:lnTo>
                  <a:lnTo>
                    <a:pt x="126" y="112"/>
                  </a:lnTo>
                  <a:lnTo>
                    <a:pt x="131" y="112"/>
                  </a:lnTo>
                  <a:lnTo>
                    <a:pt x="140" y="112"/>
                  </a:lnTo>
                  <a:lnTo>
                    <a:pt x="151" y="113"/>
                  </a:lnTo>
                  <a:lnTo>
                    <a:pt x="165" y="113"/>
                  </a:lnTo>
                  <a:lnTo>
                    <a:pt x="181" y="114"/>
                  </a:lnTo>
                  <a:lnTo>
                    <a:pt x="198" y="115"/>
                  </a:lnTo>
                  <a:lnTo>
                    <a:pt x="216" y="115"/>
                  </a:lnTo>
                  <a:lnTo>
                    <a:pt x="235" y="116"/>
                  </a:lnTo>
                  <a:lnTo>
                    <a:pt x="252" y="117"/>
                  </a:lnTo>
                  <a:lnTo>
                    <a:pt x="270" y="117"/>
                  </a:lnTo>
                  <a:lnTo>
                    <a:pt x="287" y="118"/>
                  </a:lnTo>
                  <a:lnTo>
                    <a:pt x="301" y="119"/>
                  </a:lnTo>
                  <a:lnTo>
                    <a:pt x="313" y="119"/>
                  </a:lnTo>
                  <a:lnTo>
                    <a:pt x="322" y="120"/>
                  </a:lnTo>
                  <a:lnTo>
                    <a:pt x="328" y="120"/>
                  </a:lnTo>
                  <a:lnTo>
                    <a:pt x="330" y="120"/>
                  </a:lnTo>
                  <a:lnTo>
                    <a:pt x="382" y="77"/>
                  </a:lnTo>
                  <a:lnTo>
                    <a:pt x="327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5" name="Freeform 1331"/>
            <p:cNvSpPr>
              <a:spLocks/>
            </p:cNvSpPr>
            <p:nvPr/>
          </p:nvSpPr>
          <p:spPr bwMode="auto">
            <a:xfrm>
              <a:off x="5058" y="1931"/>
              <a:ext cx="27" cy="72"/>
            </a:xfrm>
            <a:custGeom>
              <a:avLst/>
              <a:gdLst>
                <a:gd name="T0" fmla="*/ 0 w 145"/>
                <a:gd name="T1" fmla="*/ 0 h 387"/>
                <a:gd name="T2" fmla="*/ 0 w 145"/>
                <a:gd name="T3" fmla="*/ 0 h 387"/>
                <a:gd name="T4" fmla="*/ 0 w 145"/>
                <a:gd name="T5" fmla="*/ 0 h 387"/>
                <a:gd name="T6" fmla="*/ 0 w 145"/>
                <a:gd name="T7" fmla="*/ 0 h 387"/>
                <a:gd name="T8" fmla="*/ 0 w 145"/>
                <a:gd name="T9" fmla="*/ 0 h 387"/>
                <a:gd name="T10" fmla="*/ 0 w 145"/>
                <a:gd name="T11" fmla="*/ 0 h 387"/>
                <a:gd name="T12" fmla="*/ 0 w 145"/>
                <a:gd name="T13" fmla="*/ 0 h 387"/>
                <a:gd name="T14" fmla="*/ 0 w 145"/>
                <a:gd name="T15" fmla="*/ 0 h 387"/>
                <a:gd name="T16" fmla="*/ 0 w 145"/>
                <a:gd name="T17" fmla="*/ 0 h 387"/>
                <a:gd name="T18" fmla="*/ 0 w 145"/>
                <a:gd name="T19" fmla="*/ 0 h 3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5"/>
                <a:gd name="T31" fmla="*/ 0 h 387"/>
                <a:gd name="T32" fmla="*/ 145 w 145"/>
                <a:gd name="T33" fmla="*/ 387 h 3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5" h="387">
                  <a:moveTo>
                    <a:pt x="125" y="46"/>
                  </a:moveTo>
                  <a:lnTo>
                    <a:pt x="103" y="140"/>
                  </a:lnTo>
                  <a:lnTo>
                    <a:pt x="89" y="148"/>
                  </a:lnTo>
                  <a:lnTo>
                    <a:pt x="83" y="195"/>
                  </a:lnTo>
                  <a:lnTo>
                    <a:pt x="66" y="289"/>
                  </a:lnTo>
                  <a:lnTo>
                    <a:pt x="0" y="387"/>
                  </a:lnTo>
                  <a:lnTo>
                    <a:pt x="44" y="367"/>
                  </a:lnTo>
                  <a:lnTo>
                    <a:pt x="110" y="265"/>
                  </a:lnTo>
                  <a:lnTo>
                    <a:pt x="145" y="0"/>
                  </a:lnTo>
                  <a:lnTo>
                    <a:pt x="12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6" name="Freeform 1332"/>
            <p:cNvSpPr>
              <a:spLocks/>
            </p:cNvSpPr>
            <p:nvPr/>
          </p:nvSpPr>
          <p:spPr bwMode="auto">
            <a:xfrm>
              <a:off x="4854" y="1882"/>
              <a:ext cx="59" cy="116"/>
            </a:xfrm>
            <a:custGeom>
              <a:avLst/>
              <a:gdLst>
                <a:gd name="T0" fmla="*/ 0 w 322"/>
                <a:gd name="T1" fmla="*/ 0 h 625"/>
                <a:gd name="T2" fmla="*/ 0 w 322"/>
                <a:gd name="T3" fmla="*/ 0 h 625"/>
                <a:gd name="T4" fmla="*/ 0 w 322"/>
                <a:gd name="T5" fmla="*/ 0 h 625"/>
                <a:gd name="T6" fmla="*/ 0 w 322"/>
                <a:gd name="T7" fmla="*/ 0 h 625"/>
                <a:gd name="T8" fmla="*/ 0 w 322"/>
                <a:gd name="T9" fmla="*/ 0 h 625"/>
                <a:gd name="T10" fmla="*/ 0 w 322"/>
                <a:gd name="T11" fmla="*/ 0 h 625"/>
                <a:gd name="T12" fmla="*/ 0 w 322"/>
                <a:gd name="T13" fmla="*/ 0 h 625"/>
                <a:gd name="T14" fmla="*/ 0 w 322"/>
                <a:gd name="T15" fmla="*/ 0 h 625"/>
                <a:gd name="T16" fmla="*/ 0 w 322"/>
                <a:gd name="T17" fmla="*/ 0 h 625"/>
                <a:gd name="T18" fmla="*/ 0 w 322"/>
                <a:gd name="T19" fmla="*/ 0 h 625"/>
                <a:gd name="T20" fmla="*/ 0 w 322"/>
                <a:gd name="T21" fmla="*/ 0 h 625"/>
                <a:gd name="T22" fmla="*/ 0 w 322"/>
                <a:gd name="T23" fmla="*/ 0 h 625"/>
                <a:gd name="T24" fmla="*/ 0 w 322"/>
                <a:gd name="T25" fmla="*/ 0 h 625"/>
                <a:gd name="T26" fmla="*/ 0 w 322"/>
                <a:gd name="T27" fmla="*/ 0 h 625"/>
                <a:gd name="T28" fmla="*/ 0 w 322"/>
                <a:gd name="T29" fmla="*/ 0 h 625"/>
                <a:gd name="T30" fmla="*/ 0 w 322"/>
                <a:gd name="T31" fmla="*/ 0 h 625"/>
                <a:gd name="T32" fmla="*/ 0 w 322"/>
                <a:gd name="T33" fmla="*/ 0 h 625"/>
                <a:gd name="T34" fmla="*/ 0 w 322"/>
                <a:gd name="T35" fmla="*/ 0 h 625"/>
                <a:gd name="T36" fmla="*/ 0 w 322"/>
                <a:gd name="T37" fmla="*/ 0 h 625"/>
                <a:gd name="T38" fmla="*/ 0 w 322"/>
                <a:gd name="T39" fmla="*/ 0 h 625"/>
                <a:gd name="T40" fmla="*/ 0 w 322"/>
                <a:gd name="T41" fmla="*/ 0 h 625"/>
                <a:gd name="T42" fmla="*/ 0 w 322"/>
                <a:gd name="T43" fmla="*/ 0 h 625"/>
                <a:gd name="T44" fmla="*/ 0 w 322"/>
                <a:gd name="T45" fmla="*/ 0 h 625"/>
                <a:gd name="T46" fmla="*/ 0 w 322"/>
                <a:gd name="T47" fmla="*/ 0 h 625"/>
                <a:gd name="T48" fmla="*/ 0 w 322"/>
                <a:gd name="T49" fmla="*/ 0 h 625"/>
                <a:gd name="T50" fmla="*/ 0 w 322"/>
                <a:gd name="T51" fmla="*/ 0 h 625"/>
                <a:gd name="T52" fmla="*/ 0 w 322"/>
                <a:gd name="T53" fmla="*/ 0 h 625"/>
                <a:gd name="T54" fmla="*/ 0 w 322"/>
                <a:gd name="T55" fmla="*/ 0 h 625"/>
                <a:gd name="T56" fmla="*/ 0 w 322"/>
                <a:gd name="T57" fmla="*/ 0 h 6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2"/>
                <a:gd name="T88" fmla="*/ 0 h 625"/>
                <a:gd name="T89" fmla="*/ 322 w 322"/>
                <a:gd name="T90" fmla="*/ 625 h 6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2" h="625">
                  <a:moveTo>
                    <a:pt x="68" y="547"/>
                  </a:moveTo>
                  <a:lnTo>
                    <a:pt x="43" y="465"/>
                  </a:lnTo>
                  <a:lnTo>
                    <a:pt x="107" y="0"/>
                  </a:lnTo>
                  <a:lnTo>
                    <a:pt x="76" y="35"/>
                  </a:lnTo>
                  <a:lnTo>
                    <a:pt x="50" y="184"/>
                  </a:lnTo>
                  <a:lnTo>
                    <a:pt x="17" y="343"/>
                  </a:lnTo>
                  <a:lnTo>
                    <a:pt x="6" y="421"/>
                  </a:lnTo>
                  <a:lnTo>
                    <a:pt x="0" y="470"/>
                  </a:lnTo>
                  <a:lnTo>
                    <a:pt x="51" y="565"/>
                  </a:lnTo>
                  <a:lnTo>
                    <a:pt x="89" y="606"/>
                  </a:lnTo>
                  <a:lnTo>
                    <a:pt x="90" y="606"/>
                  </a:lnTo>
                  <a:lnTo>
                    <a:pt x="93" y="606"/>
                  </a:lnTo>
                  <a:lnTo>
                    <a:pt x="97" y="607"/>
                  </a:lnTo>
                  <a:lnTo>
                    <a:pt x="104" y="607"/>
                  </a:lnTo>
                  <a:lnTo>
                    <a:pt x="113" y="608"/>
                  </a:lnTo>
                  <a:lnTo>
                    <a:pt x="122" y="609"/>
                  </a:lnTo>
                  <a:lnTo>
                    <a:pt x="134" y="610"/>
                  </a:lnTo>
                  <a:lnTo>
                    <a:pt x="147" y="611"/>
                  </a:lnTo>
                  <a:lnTo>
                    <a:pt x="161" y="613"/>
                  </a:lnTo>
                  <a:lnTo>
                    <a:pt x="176" y="614"/>
                  </a:lnTo>
                  <a:lnTo>
                    <a:pt x="193" y="615"/>
                  </a:lnTo>
                  <a:lnTo>
                    <a:pt x="211" y="618"/>
                  </a:lnTo>
                  <a:lnTo>
                    <a:pt x="230" y="620"/>
                  </a:lnTo>
                  <a:lnTo>
                    <a:pt x="249" y="621"/>
                  </a:lnTo>
                  <a:lnTo>
                    <a:pt x="270" y="623"/>
                  </a:lnTo>
                  <a:lnTo>
                    <a:pt x="291" y="625"/>
                  </a:lnTo>
                  <a:lnTo>
                    <a:pt x="322" y="587"/>
                  </a:lnTo>
                  <a:lnTo>
                    <a:pt x="141" y="577"/>
                  </a:lnTo>
                  <a:lnTo>
                    <a:pt x="68" y="5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7" name="Freeform 1333"/>
            <p:cNvSpPr>
              <a:spLocks/>
            </p:cNvSpPr>
            <p:nvPr/>
          </p:nvSpPr>
          <p:spPr bwMode="auto">
            <a:xfrm>
              <a:off x="4871" y="1709"/>
              <a:ext cx="240" cy="177"/>
            </a:xfrm>
            <a:custGeom>
              <a:avLst/>
              <a:gdLst>
                <a:gd name="T0" fmla="*/ 0 w 1292"/>
                <a:gd name="T1" fmla="*/ 0 h 950"/>
                <a:gd name="T2" fmla="*/ 0 w 1292"/>
                <a:gd name="T3" fmla="*/ 0 h 950"/>
                <a:gd name="T4" fmla="*/ 0 w 1292"/>
                <a:gd name="T5" fmla="*/ 0 h 950"/>
                <a:gd name="T6" fmla="*/ 0 w 1292"/>
                <a:gd name="T7" fmla="*/ 0 h 950"/>
                <a:gd name="T8" fmla="*/ 0 w 1292"/>
                <a:gd name="T9" fmla="*/ 0 h 950"/>
                <a:gd name="T10" fmla="*/ 0 w 1292"/>
                <a:gd name="T11" fmla="*/ 0 h 950"/>
                <a:gd name="T12" fmla="*/ 0 w 1292"/>
                <a:gd name="T13" fmla="*/ 0 h 950"/>
                <a:gd name="T14" fmla="*/ 0 w 1292"/>
                <a:gd name="T15" fmla="*/ 0 h 950"/>
                <a:gd name="T16" fmla="*/ 0 w 1292"/>
                <a:gd name="T17" fmla="*/ 0 h 950"/>
                <a:gd name="T18" fmla="*/ 0 w 1292"/>
                <a:gd name="T19" fmla="*/ 0 h 950"/>
                <a:gd name="T20" fmla="*/ 0 w 1292"/>
                <a:gd name="T21" fmla="*/ 0 h 950"/>
                <a:gd name="T22" fmla="*/ 0 w 1292"/>
                <a:gd name="T23" fmla="*/ 0 h 950"/>
                <a:gd name="T24" fmla="*/ 0 w 1292"/>
                <a:gd name="T25" fmla="*/ 0 h 950"/>
                <a:gd name="T26" fmla="*/ 0 w 1292"/>
                <a:gd name="T27" fmla="*/ 0 h 950"/>
                <a:gd name="T28" fmla="*/ 0 w 1292"/>
                <a:gd name="T29" fmla="*/ 0 h 950"/>
                <a:gd name="T30" fmla="*/ 0 w 1292"/>
                <a:gd name="T31" fmla="*/ 0 h 950"/>
                <a:gd name="T32" fmla="*/ 0 w 1292"/>
                <a:gd name="T33" fmla="*/ 0 h 950"/>
                <a:gd name="T34" fmla="*/ 0 w 1292"/>
                <a:gd name="T35" fmla="*/ 0 h 950"/>
                <a:gd name="T36" fmla="*/ 0 w 1292"/>
                <a:gd name="T37" fmla="*/ 0 h 950"/>
                <a:gd name="T38" fmla="*/ 0 w 1292"/>
                <a:gd name="T39" fmla="*/ 0 h 950"/>
                <a:gd name="T40" fmla="*/ 0 w 1292"/>
                <a:gd name="T41" fmla="*/ 0 h 950"/>
                <a:gd name="T42" fmla="*/ 0 w 1292"/>
                <a:gd name="T43" fmla="*/ 0 h 950"/>
                <a:gd name="T44" fmla="*/ 0 w 1292"/>
                <a:gd name="T45" fmla="*/ 0 h 950"/>
                <a:gd name="T46" fmla="*/ 0 w 1292"/>
                <a:gd name="T47" fmla="*/ 0 h 950"/>
                <a:gd name="T48" fmla="*/ 0 w 1292"/>
                <a:gd name="T49" fmla="*/ 0 h 950"/>
                <a:gd name="T50" fmla="*/ 0 w 1292"/>
                <a:gd name="T51" fmla="*/ 0 h 950"/>
                <a:gd name="T52" fmla="*/ 0 w 1292"/>
                <a:gd name="T53" fmla="*/ 0 h 950"/>
                <a:gd name="T54" fmla="*/ 0 w 1292"/>
                <a:gd name="T55" fmla="*/ 0 h 950"/>
                <a:gd name="T56" fmla="*/ 0 w 1292"/>
                <a:gd name="T57" fmla="*/ 0 h 950"/>
                <a:gd name="T58" fmla="*/ 0 w 1292"/>
                <a:gd name="T59" fmla="*/ 0 h 950"/>
                <a:gd name="T60" fmla="*/ 0 w 1292"/>
                <a:gd name="T61" fmla="*/ 0 h 950"/>
                <a:gd name="T62" fmla="*/ 0 w 1292"/>
                <a:gd name="T63" fmla="*/ 0 h 950"/>
                <a:gd name="T64" fmla="*/ 0 w 1292"/>
                <a:gd name="T65" fmla="*/ 0 h 950"/>
                <a:gd name="T66" fmla="*/ 0 w 1292"/>
                <a:gd name="T67" fmla="*/ 0 h 950"/>
                <a:gd name="T68" fmla="*/ 0 w 1292"/>
                <a:gd name="T69" fmla="*/ 0 h 950"/>
                <a:gd name="T70" fmla="*/ 0 w 1292"/>
                <a:gd name="T71" fmla="*/ 0 h 950"/>
                <a:gd name="T72" fmla="*/ 0 w 1292"/>
                <a:gd name="T73" fmla="*/ 0 h 950"/>
                <a:gd name="T74" fmla="*/ 0 w 1292"/>
                <a:gd name="T75" fmla="*/ 0 h 950"/>
                <a:gd name="T76" fmla="*/ 0 w 1292"/>
                <a:gd name="T77" fmla="*/ 0 h 9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92"/>
                <a:gd name="T118" fmla="*/ 0 h 950"/>
                <a:gd name="T119" fmla="*/ 1292 w 1292"/>
                <a:gd name="T120" fmla="*/ 950 h 9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92" h="950">
                  <a:moveTo>
                    <a:pt x="1285" y="124"/>
                  </a:moveTo>
                  <a:lnTo>
                    <a:pt x="1280" y="122"/>
                  </a:lnTo>
                  <a:lnTo>
                    <a:pt x="1265" y="115"/>
                  </a:lnTo>
                  <a:lnTo>
                    <a:pt x="1243" y="106"/>
                  </a:lnTo>
                  <a:lnTo>
                    <a:pt x="1218" y="95"/>
                  </a:lnTo>
                  <a:lnTo>
                    <a:pt x="1192" y="85"/>
                  </a:lnTo>
                  <a:lnTo>
                    <a:pt x="1169" y="76"/>
                  </a:lnTo>
                  <a:lnTo>
                    <a:pt x="1150" y="68"/>
                  </a:lnTo>
                  <a:lnTo>
                    <a:pt x="1141" y="64"/>
                  </a:lnTo>
                  <a:lnTo>
                    <a:pt x="1135" y="63"/>
                  </a:lnTo>
                  <a:lnTo>
                    <a:pt x="1124" y="62"/>
                  </a:lnTo>
                  <a:lnTo>
                    <a:pt x="1107" y="61"/>
                  </a:lnTo>
                  <a:lnTo>
                    <a:pt x="1086" y="59"/>
                  </a:lnTo>
                  <a:lnTo>
                    <a:pt x="1062" y="58"/>
                  </a:lnTo>
                  <a:lnTo>
                    <a:pt x="1036" y="57"/>
                  </a:lnTo>
                  <a:lnTo>
                    <a:pt x="1007" y="55"/>
                  </a:lnTo>
                  <a:lnTo>
                    <a:pt x="978" y="54"/>
                  </a:lnTo>
                  <a:lnTo>
                    <a:pt x="949" y="52"/>
                  </a:lnTo>
                  <a:lnTo>
                    <a:pt x="920" y="50"/>
                  </a:lnTo>
                  <a:lnTo>
                    <a:pt x="892" y="49"/>
                  </a:lnTo>
                  <a:lnTo>
                    <a:pt x="867" y="47"/>
                  </a:lnTo>
                  <a:lnTo>
                    <a:pt x="847" y="45"/>
                  </a:lnTo>
                  <a:lnTo>
                    <a:pt x="829" y="43"/>
                  </a:lnTo>
                  <a:lnTo>
                    <a:pt x="815" y="42"/>
                  </a:lnTo>
                  <a:lnTo>
                    <a:pt x="808" y="40"/>
                  </a:lnTo>
                  <a:lnTo>
                    <a:pt x="798" y="38"/>
                  </a:lnTo>
                  <a:lnTo>
                    <a:pt x="777" y="36"/>
                  </a:lnTo>
                  <a:lnTo>
                    <a:pt x="746" y="34"/>
                  </a:lnTo>
                  <a:lnTo>
                    <a:pt x="709" y="31"/>
                  </a:lnTo>
                  <a:lnTo>
                    <a:pt x="665" y="28"/>
                  </a:lnTo>
                  <a:lnTo>
                    <a:pt x="617" y="25"/>
                  </a:lnTo>
                  <a:lnTo>
                    <a:pt x="566" y="20"/>
                  </a:lnTo>
                  <a:lnTo>
                    <a:pt x="514" y="17"/>
                  </a:lnTo>
                  <a:lnTo>
                    <a:pt x="462" y="14"/>
                  </a:lnTo>
                  <a:lnTo>
                    <a:pt x="412" y="10"/>
                  </a:lnTo>
                  <a:lnTo>
                    <a:pt x="365" y="8"/>
                  </a:lnTo>
                  <a:lnTo>
                    <a:pt x="323" y="5"/>
                  </a:lnTo>
                  <a:lnTo>
                    <a:pt x="288" y="3"/>
                  </a:lnTo>
                  <a:lnTo>
                    <a:pt x="261" y="1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165" y="13"/>
                  </a:lnTo>
                  <a:lnTo>
                    <a:pt x="103" y="65"/>
                  </a:lnTo>
                  <a:lnTo>
                    <a:pt x="0" y="747"/>
                  </a:lnTo>
                  <a:lnTo>
                    <a:pt x="34" y="736"/>
                  </a:lnTo>
                  <a:lnTo>
                    <a:pt x="40" y="738"/>
                  </a:lnTo>
                  <a:lnTo>
                    <a:pt x="120" y="154"/>
                  </a:lnTo>
                  <a:lnTo>
                    <a:pt x="145" y="90"/>
                  </a:lnTo>
                  <a:lnTo>
                    <a:pt x="175" y="52"/>
                  </a:lnTo>
                  <a:lnTo>
                    <a:pt x="222" y="30"/>
                  </a:lnTo>
                  <a:lnTo>
                    <a:pt x="1055" y="77"/>
                  </a:lnTo>
                  <a:lnTo>
                    <a:pt x="1120" y="90"/>
                  </a:lnTo>
                  <a:lnTo>
                    <a:pt x="1122" y="91"/>
                  </a:lnTo>
                  <a:lnTo>
                    <a:pt x="1126" y="95"/>
                  </a:lnTo>
                  <a:lnTo>
                    <a:pt x="1132" y="100"/>
                  </a:lnTo>
                  <a:lnTo>
                    <a:pt x="1141" y="106"/>
                  </a:lnTo>
                  <a:lnTo>
                    <a:pt x="1149" y="113"/>
                  </a:lnTo>
                  <a:lnTo>
                    <a:pt x="1157" y="120"/>
                  </a:lnTo>
                  <a:lnTo>
                    <a:pt x="1165" y="127"/>
                  </a:lnTo>
                  <a:lnTo>
                    <a:pt x="1171" y="132"/>
                  </a:lnTo>
                  <a:lnTo>
                    <a:pt x="1180" y="147"/>
                  </a:lnTo>
                  <a:lnTo>
                    <a:pt x="1189" y="165"/>
                  </a:lnTo>
                  <a:lnTo>
                    <a:pt x="1194" y="181"/>
                  </a:lnTo>
                  <a:lnTo>
                    <a:pt x="1196" y="188"/>
                  </a:lnTo>
                  <a:lnTo>
                    <a:pt x="1141" y="613"/>
                  </a:lnTo>
                  <a:lnTo>
                    <a:pt x="1108" y="881"/>
                  </a:lnTo>
                  <a:lnTo>
                    <a:pt x="1124" y="893"/>
                  </a:lnTo>
                  <a:lnTo>
                    <a:pt x="1153" y="699"/>
                  </a:lnTo>
                  <a:lnTo>
                    <a:pt x="1222" y="217"/>
                  </a:lnTo>
                  <a:lnTo>
                    <a:pt x="1209" y="119"/>
                  </a:lnTo>
                  <a:lnTo>
                    <a:pt x="1243" y="141"/>
                  </a:lnTo>
                  <a:lnTo>
                    <a:pt x="1255" y="183"/>
                  </a:lnTo>
                  <a:lnTo>
                    <a:pt x="1243" y="303"/>
                  </a:lnTo>
                  <a:lnTo>
                    <a:pt x="1158" y="923"/>
                  </a:lnTo>
                  <a:lnTo>
                    <a:pt x="1191" y="950"/>
                  </a:lnTo>
                  <a:lnTo>
                    <a:pt x="1283" y="277"/>
                  </a:lnTo>
                  <a:lnTo>
                    <a:pt x="1292" y="213"/>
                  </a:lnTo>
                  <a:lnTo>
                    <a:pt x="1285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8" name="Freeform 1334"/>
            <p:cNvSpPr>
              <a:spLocks/>
            </p:cNvSpPr>
            <p:nvPr/>
          </p:nvSpPr>
          <p:spPr bwMode="auto">
            <a:xfrm>
              <a:off x="5033" y="1854"/>
              <a:ext cx="14" cy="9"/>
            </a:xfrm>
            <a:custGeom>
              <a:avLst/>
              <a:gdLst>
                <a:gd name="T0" fmla="*/ 0 w 75"/>
                <a:gd name="T1" fmla="*/ 0 h 50"/>
                <a:gd name="T2" fmla="*/ 0 w 75"/>
                <a:gd name="T3" fmla="*/ 0 h 50"/>
                <a:gd name="T4" fmla="*/ 0 w 75"/>
                <a:gd name="T5" fmla="*/ 0 h 50"/>
                <a:gd name="T6" fmla="*/ 0 w 75"/>
                <a:gd name="T7" fmla="*/ 0 h 50"/>
                <a:gd name="T8" fmla="*/ 0 w 75"/>
                <a:gd name="T9" fmla="*/ 0 h 50"/>
                <a:gd name="T10" fmla="*/ 0 w 75"/>
                <a:gd name="T11" fmla="*/ 0 h 50"/>
                <a:gd name="T12" fmla="*/ 0 w 75"/>
                <a:gd name="T13" fmla="*/ 0 h 50"/>
                <a:gd name="T14" fmla="*/ 0 w 75"/>
                <a:gd name="T15" fmla="*/ 0 h 50"/>
                <a:gd name="T16" fmla="*/ 0 w 75"/>
                <a:gd name="T17" fmla="*/ 0 h 50"/>
                <a:gd name="T18" fmla="*/ 0 w 75"/>
                <a:gd name="T19" fmla="*/ 0 h 50"/>
                <a:gd name="T20" fmla="*/ 0 w 75"/>
                <a:gd name="T21" fmla="*/ 0 h 50"/>
                <a:gd name="T22" fmla="*/ 0 w 75"/>
                <a:gd name="T23" fmla="*/ 0 h 50"/>
                <a:gd name="T24" fmla="*/ 0 w 75"/>
                <a:gd name="T25" fmla="*/ 0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50"/>
                <a:gd name="T41" fmla="*/ 75 w 75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50">
                  <a:moveTo>
                    <a:pt x="32" y="22"/>
                  </a:moveTo>
                  <a:lnTo>
                    <a:pt x="34" y="22"/>
                  </a:lnTo>
                  <a:lnTo>
                    <a:pt x="39" y="23"/>
                  </a:lnTo>
                  <a:lnTo>
                    <a:pt x="47" y="25"/>
                  </a:lnTo>
                  <a:lnTo>
                    <a:pt x="54" y="30"/>
                  </a:lnTo>
                  <a:lnTo>
                    <a:pt x="61" y="37"/>
                  </a:lnTo>
                  <a:lnTo>
                    <a:pt x="69" y="43"/>
                  </a:lnTo>
                  <a:lnTo>
                    <a:pt x="73" y="48"/>
                  </a:lnTo>
                  <a:lnTo>
                    <a:pt x="75" y="50"/>
                  </a:lnTo>
                  <a:lnTo>
                    <a:pt x="68" y="29"/>
                  </a:lnTo>
                  <a:lnTo>
                    <a:pt x="25" y="6"/>
                  </a:lnTo>
                  <a:lnTo>
                    <a:pt x="0" y="0"/>
                  </a:lnTo>
                  <a:lnTo>
                    <a:pt x="3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29" name="Freeform 1335"/>
            <p:cNvSpPr>
              <a:spLocks/>
            </p:cNvSpPr>
            <p:nvPr/>
          </p:nvSpPr>
          <p:spPr bwMode="auto">
            <a:xfrm>
              <a:off x="4865" y="1855"/>
              <a:ext cx="16" cy="10"/>
            </a:xfrm>
            <a:custGeom>
              <a:avLst/>
              <a:gdLst>
                <a:gd name="T0" fmla="*/ 0 w 84"/>
                <a:gd name="T1" fmla="*/ 0 h 56"/>
                <a:gd name="T2" fmla="*/ 0 w 84"/>
                <a:gd name="T3" fmla="*/ 0 h 56"/>
                <a:gd name="T4" fmla="*/ 0 w 84"/>
                <a:gd name="T5" fmla="*/ 0 h 56"/>
                <a:gd name="T6" fmla="*/ 0 w 84"/>
                <a:gd name="T7" fmla="*/ 0 h 56"/>
                <a:gd name="T8" fmla="*/ 0 w 84"/>
                <a:gd name="T9" fmla="*/ 0 h 56"/>
                <a:gd name="T10" fmla="*/ 0 w 84"/>
                <a:gd name="T11" fmla="*/ 0 h 56"/>
                <a:gd name="T12" fmla="*/ 0 w 84"/>
                <a:gd name="T13" fmla="*/ 0 h 56"/>
                <a:gd name="T14" fmla="*/ 0 w 84"/>
                <a:gd name="T15" fmla="*/ 0 h 56"/>
                <a:gd name="T16" fmla="*/ 0 w 84"/>
                <a:gd name="T17" fmla="*/ 0 h 56"/>
                <a:gd name="T18" fmla="*/ 0 w 84"/>
                <a:gd name="T19" fmla="*/ 0 h 56"/>
                <a:gd name="T20" fmla="*/ 0 w 84"/>
                <a:gd name="T21" fmla="*/ 0 h 56"/>
                <a:gd name="T22" fmla="*/ 0 w 84"/>
                <a:gd name="T23" fmla="*/ 0 h 56"/>
                <a:gd name="T24" fmla="*/ 0 w 84"/>
                <a:gd name="T25" fmla="*/ 0 h 56"/>
                <a:gd name="T26" fmla="*/ 0 w 84"/>
                <a:gd name="T27" fmla="*/ 0 h 56"/>
                <a:gd name="T28" fmla="*/ 0 w 84"/>
                <a:gd name="T29" fmla="*/ 0 h 56"/>
                <a:gd name="T30" fmla="*/ 0 w 84"/>
                <a:gd name="T31" fmla="*/ 0 h 56"/>
                <a:gd name="T32" fmla="*/ 0 w 84"/>
                <a:gd name="T33" fmla="*/ 0 h 56"/>
                <a:gd name="T34" fmla="*/ 0 w 84"/>
                <a:gd name="T35" fmla="*/ 0 h 56"/>
                <a:gd name="T36" fmla="*/ 0 w 84"/>
                <a:gd name="T37" fmla="*/ 0 h 56"/>
                <a:gd name="T38" fmla="*/ 0 w 84"/>
                <a:gd name="T39" fmla="*/ 0 h 56"/>
                <a:gd name="T40" fmla="*/ 0 w 84"/>
                <a:gd name="T41" fmla="*/ 0 h 56"/>
                <a:gd name="T42" fmla="*/ 0 w 84"/>
                <a:gd name="T43" fmla="*/ 0 h 56"/>
                <a:gd name="T44" fmla="*/ 0 w 84"/>
                <a:gd name="T45" fmla="*/ 0 h 56"/>
                <a:gd name="T46" fmla="*/ 0 w 84"/>
                <a:gd name="T47" fmla="*/ 0 h 56"/>
                <a:gd name="T48" fmla="*/ 0 w 84"/>
                <a:gd name="T49" fmla="*/ 0 h 56"/>
                <a:gd name="T50" fmla="*/ 0 w 84"/>
                <a:gd name="T51" fmla="*/ 0 h 56"/>
                <a:gd name="T52" fmla="*/ 0 w 84"/>
                <a:gd name="T53" fmla="*/ 0 h 5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4"/>
                <a:gd name="T82" fmla="*/ 0 h 56"/>
                <a:gd name="T83" fmla="*/ 84 w 84"/>
                <a:gd name="T84" fmla="*/ 56 h 5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4" h="56">
                  <a:moveTo>
                    <a:pt x="0" y="37"/>
                  </a:moveTo>
                  <a:lnTo>
                    <a:pt x="1" y="37"/>
                  </a:lnTo>
                  <a:lnTo>
                    <a:pt x="4" y="39"/>
                  </a:lnTo>
                  <a:lnTo>
                    <a:pt x="8" y="40"/>
                  </a:lnTo>
                  <a:lnTo>
                    <a:pt x="13" y="42"/>
                  </a:lnTo>
                  <a:lnTo>
                    <a:pt x="20" y="45"/>
                  </a:lnTo>
                  <a:lnTo>
                    <a:pt x="25" y="47"/>
                  </a:lnTo>
                  <a:lnTo>
                    <a:pt x="29" y="49"/>
                  </a:lnTo>
                  <a:lnTo>
                    <a:pt x="32" y="50"/>
                  </a:lnTo>
                  <a:lnTo>
                    <a:pt x="35" y="53"/>
                  </a:lnTo>
                  <a:lnTo>
                    <a:pt x="38" y="55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6" y="46"/>
                  </a:lnTo>
                  <a:lnTo>
                    <a:pt x="62" y="39"/>
                  </a:lnTo>
                  <a:lnTo>
                    <a:pt x="69" y="30"/>
                  </a:lnTo>
                  <a:lnTo>
                    <a:pt x="75" y="23"/>
                  </a:lnTo>
                  <a:lnTo>
                    <a:pt x="80" y="16"/>
                  </a:lnTo>
                  <a:lnTo>
                    <a:pt x="83" y="12"/>
                  </a:lnTo>
                  <a:lnTo>
                    <a:pt x="84" y="9"/>
                  </a:lnTo>
                  <a:lnTo>
                    <a:pt x="77" y="0"/>
                  </a:lnTo>
                  <a:lnTo>
                    <a:pt x="77" y="9"/>
                  </a:lnTo>
                  <a:lnTo>
                    <a:pt x="51" y="41"/>
                  </a:lnTo>
                  <a:lnTo>
                    <a:pt x="43" y="48"/>
                  </a:lnTo>
                  <a:lnTo>
                    <a:pt x="31" y="43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30" name="Freeform 1336"/>
            <p:cNvSpPr>
              <a:spLocks/>
            </p:cNvSpPr>
            <p:nvPr/>
          </p:nvSpPr>
          <p:spPr bwMode="auto">
            <a:xfrm>
              <a:off x="4888" y="1737"/>
              <a:ext cx="179" cy="227"/>
            </a:xfrm>
            <a:custGeom>
              <a:avLst/>
              <a:gdLst>
                <a:gd name="T0" fmla="*/ 0 w 965"/>
                <a:gd name="T1" fmla="*/ 0 h 1219"/>
                <a:gd name="T2" fmla="*/ 0 w 965"/>
                <a:gd name="T3" fmla="*/ 0 h 1219"/>
                <a:gd name="T4" fmla="*/ 0 w 965"/>
                <a:gd name="T5" fmla="*/ 0 h 1219"/>
                <a:gd name="T6" fmla="*/ 0 w 965"/>
                <a:gd name="T7" fmla="*/ 0 h 1219"/>
                <a:gd name="T8" fmla="*/ 0 w 965"/>
                <a:gd name="T9" fmla="*/ 0 h 1219"/>
                <a:gd name="T10" fmla="*/ 0 w 965"/>
                <a:gd name="T11" fmla="*/ 0 h 1219"/>
                <a:gd name="T12" fmla="*/ 0 w 965"/>
                <a:gd name="T13" fmla="*/ 0 h 1219"/>
                <a:gd name="T14" fmla="*/ 0 w 965"/>
                <a:gd name="T15" fmla="*/ 0 h 1219"/>
                <a:gd name="T16" fmla="*/ 0 w 965"/>
                <a:gd name="T17" fmla="*/ 0 h 1219"/>
                <a:gd name="T18" fmla="*/ 0 w 965"/>
                <a:gd name="T19" fmla="*/ 0 h 1219"/>
                <a:gd name="T20" fmla="*/ 0 w 965"/>
                <a:gd name="T21" fmla="*/ 0 h 1219"/>
                <a:gd name="T22" fmla="*/ 0 w 965"/>
                <a:gd name="T23" fmla="*/ 0 h 1219"/>
                <a:gd name="T24" fmla="*/ 0 w 965"/>
                <a:gd name="T25" fmla="*/ 0 h 1219"/>
                <a:gd name="T26" fmla="*/ 0 w 965"/>
                <a:gd name="T27" fmla="*/ 0 h 1219"/>
                <a:gd name="T28" fmla="*/ 0 w 965"/>
                <a:gd name="T29" fmla="*/ 0 h 1219"/>
                <a:gd name="T30" fmla="*/ 0 w 965"/>
                <a:gd name="T31" fmla="*/ 0 h 1219"/>
                <a:gd name="T32" fmla="*/ 0 w 965"/>
                <a:gd name="T33" fmla="*/ 0 h 1219"/>
                <a:gd name="T34" fmla="*/ 0 w 965"/>
                <a:gd name="T35" fmla="*/ 0 h 1219"/>
                <a:gd name="T36" fmla="*/ 0 w 965"/>
                <a:gd name="T37" fmla="*/ 0 h 1219"/>
                <a:gd name="T38" fmla="*/ 0 w 965"/>
                <a:gd name="T39" fmla="*/ 0 h 1219"/>
                <a:gd name="T40" fmla="*/ 0 w 965"/>
                <a:gd name="T41" fmla="*/ 0 h 1219"/>
                <a:gd name="T42" fmla="*/ 0 w 965"/>
                <a:gd name="T43" fmla="*/ 0 h 1219"/>
                <a:gd name="T44" fmla="*/ 0 w 965"/>
                <a:gd name="T45" fmla="*/ 0 h 1219"/>
                <a:gd name="T46" fmla="*/ 0 w 965"/>
                <a:gd name="T47" fmla="*/ 0 h 1219"/>
                <a:gd name="T48" fmla="*/ 0 w 965"/>
                <a:gd name="T49" fmla="*/ 0 h 1219"/>
                <a:gd name="T50" fmla="*/ 0 w 965"/>
                <a:gd name="T51" fmla="*/ 0 h 1219"/>
                <a:gd name="T52" fmla="*/ 0 w 965"/>
                <a:gd name="T53" fmla="*/ 0 h 1219"/>
                <a:gd name="T54" fmla="*/ 0 w 965"/>
                <a:gd name="T55" fmla="*/ 0 h 1219"/>
                <a:gd name="T56" fmla="*/ 0 w 965"/>
                <a:gd name="T57" fmla="*/ 0 h 1219"/>
                <a:gd name="T58" fmla="*/ 0 w 965"/>
                <a:gd name="T59" fmla="*/ 0 h 1219"/>
                <a:gd name="T60" fmla="*/ 0 w 965"/>
                <a:gd name="T61" fmla="*/ 0 h 121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65"/>
                <a:gd name="T94" fmla="*/ 0 h 1219"/>
                <a:gd name="T95" fmla="*/ 965 w 965"/>
                <a:gd name="T96" fmla="*/ 1219 h 121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65" h="1219">
                  <a:moveTo>
                    <a:pt x="899" y="612"/>
                  </a:moveTo>
                  <a:lnTo>
                    <a:pt x="965" y="144"/>
                  </a:lnTo>
                  <a:lnTo>
                    <a:pt x="953" y="93"/>
                  </a:lnTo>
                  <a:lnTo>
                    <a:pt x="926" y="51"/>
                  </a:lnTo>
                  <a:lnTo>
                    <a:pt x="867" y="34"/>
                  </a:lnTo>
                  <a:lnTo>
                    <a:pt x="203" y="0"/>
                  </a:lnTo>
                  <a:lnTo>
                    <a:pt x="165" y="38"/>
                  </a:lnTo>
                  <a:lnTo>
                    <a:pt x="153" y="68"/>
                  </a:lnTo>
                  <a:lnTo>
                    <a:pt x="0" y="1105"/>
                  </a:lnTo>
                  <a:lnTo>
                    <a:pt x="42" y="1174"/>
                  </a:lnTo>
                  <a:lnTo>
                    <a:pt x="85" y="1203"/>
                  </a:lnTo>
                  <a:lnTo>
                    <a:pt x="288" y="1219"/>
                  </a:lnTo>
                  <a:lnTo>
                    <a:pt x="335" y="1160"/>
                  </a:lnTo>
                  <a:lnTo>
                    <a:pt x="395" y="1070"/>
                  </a:lnTo>
                  <a:lnTo>
                    <a:pt x="480" y="913"/>
                  </a:lnTo>
                  <a:lnTo>
                    <a:pt x="542" y="878"/>
                  </a:lnTo>
                  <a:lnTo>
                    <a:pt x="544" y="833"/>
                  </a:lnTo>
                  <a:lnTo>
                    <a:pt x="591" y="807"/>
                  </a:lnTo>
                  <a:lnTo>
                    <a:pt x="614" y="815"/>
                  </a:lnTo>
                  <a:lnTo>
                    <a:pt x="610" y="753"/>
                  </a:lnTo>
                  <a:lnTo>
                    <a:pt x="620" y="744"/>
                  </a:lnTo>
                  <a:lnTo>
                    <a:pt x="667" y="744"/>
                  </a:lnTo>
                  <a:lnTo>
                    <a:pt x="685" y="714"/>
                  </a:lnTo>
                  <a:lnTo>
                    <a:pt x="712" y="698"/>
                  </a:lnTo>
                  <a:lnTo>
                    <a:pt x="748" y="653"/>
                  </a:lnTo>
                  <a:lnTo>
                    <a:pt x="667" y="544"/>
                  </a:lnTo>
                  <a:lnTo>
                    <a:pt x="778" y="621"/>
                  </a:lnTo>
                  <a:lnTo>
                    <a:pt x="833" y="583"/>
                  </a:lnTo>
                  <a:lnTo>
                    <a:pt x="875" y="600"/>
                  </a:lnTo>
                  <a:lnTo>
                    <a:pt x="899" y="612"/>
                  </a:lnTo>
                  <a:close/>
                </a:path>
              </a:pathLst>
            </a:custGeom>
            <a:solidFill>
              <a:srgbClr val="9BF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0231" name="Picture 1337" descr="j009358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" y="2098"/>
              <a:ext cx="40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232" name="Picture 1338" descr="j022360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5" y="2375"/>
              <a:ext cx="15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848600" cy="38862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</a:pPr>
            <a:r>
              <a:rPr lang="en-US" altLang="zh-TW" sz="3000" smtClean="0">
                <a:ea typeface="PMingLiU" pitchFamily="18" charset="-120"/>
              </a:rPr>
              <a:t>Example: Intelligent life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zh-TW" sz="2200" smtClean="0">
                <a:ea typeface="PMingLiU" pitchFamily="18" charset="-120"/>
              </a:rPr>
              <a:t>System knows your current location, and light turns on as you enter a room, and the seat you are sitting on is adjusted to your size.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zh-TW" sz="2200" smtClean="0">
                <a:ea typeface="PMingLiU" pitchFamily="18" charset="-120"/>
              </a:rPr>
              <a:t>Your active ID-badge indicates your identity (and your preferences). So brightness can be adjusted also based on your preference.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zh-TW" sz="2200" smtClean="0">
                <a:ea typeface="PMingLiU" pitchFamily="18" charset="-120"/>
              </a:rPr>
              <a:t>Music will continue when you leave a room and enter another.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zh-TW" sz="2200" smtClean="0">
                <a:ea typeface="PMingLiU" pitchFamily="18" charset="-120"/>
              </a:rPr>
              <a:t>When you enter a range of 5 km of your home, the air-conditioner will be turned on so you get a cool environment upon arriving home.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620000" cy="10588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Forthcoming applications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1CCE451-975E-4752-B225-0EB8ECBD478A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73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304800" y="5334000"/>
            <a:ext cx="86439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400" b="1">
                <a:solidFill>
                  <a:srgbClr val="000000"/>
                </a:solidFill>
                <a:latin typeface="Lucida Bright" pitchFamily="18" charset="0"/>
              </a:rPr>
              <a:t>But, always a chicken &amp; egg problem at bootstrap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7F7F7F"/>
                </a:solidFill>
                <a:latin typeface="Lucida Bright" pitchFamily="18" charset="0"/>
              </a:rPr>
              <a:t>Developers will not join until proven … will not be proven unless devs. join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n-US">
              <a:solidFill>
                <a:srgbClr val="000000"/>
              </a:solidFill>
              <a:latin typeface="Lucida Bright" pitchFamily="18" charset="0"/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DBE5995-BDF6-43E5-9283-96FB5F551713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8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9542">
            <a:off x="3016250" y="2352675"/>
            <a:ext cx="300831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t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9675"/>
            <a:ext cx="304006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rt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984500"/>
            <a:ext cx="1235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art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2781300"/>
            <a:ext cx="22066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rt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282825"/>
            <a:ext cx="10874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art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2324100"/>
            <a:ext cx="812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art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8737">
            <a:off x="3642519" y="2885281"/>
            <a:ext cx="20256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art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644775"/>
            <a:ext cx="20367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art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430588"/>
            <a:ext cx="19732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art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4105275"/>
            <a:ext cx="81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art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446588"/>
            <a:ext cx="11287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art1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2625725"/>
            <a:ext cx="549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iclarified.com/images/news/26212/100270/100270-1280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5999">
            <a:off x="3230563" y="1579563"/>
            <a:ext cx="24018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381000" y="76200"/>
            <a:ext cx="8229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000" b="1">
                <a:solidFill>
                  <a:srgbClr val="000000"/>
                </a:solidFill>
                <a:latin typeface="Lucida Bright" pitchFamily="18" charset="0"/>
              </a:rPr>
              <a:t>Offer something irresistable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Hardware + CPU + sensors + interface + aesthetics …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>
                <a:solidFill>
                  <a:srgbClr val="000000"/>
                </a:solidFill>
                <a:latin typeface="Lucida Bright" pitchFamily="18" charset="0"/>
              </a:rPr>
              <a:t>To win over app developers and customers</a:t>
            </a:r>
          </a:p>
        </p:txBody>
      </p:sp>
      <p:sp>
        <p:nvSpPr>
          <p:cNvPr id="1844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607A11-A446-4E5D-B87B-E73F2E5F7D76}" type="slidenum">
              <a:rPr lang="en-US" altLang="en-US" smtClean="0">
                <a:solidFill>
                  <a:srgbClr val="B5A788"/>
                </a:solidFill>
                <a:latin typeface="Gill Sans MT" pitchFamily="34" charset="0"/>
              </a:rPr>
              <a:pPr eaLnBrk="1" hangingPunct="1"/>
              <a:t>9</a:t>
            </a:fld>
            <a:endParaRPr lang="en-US" altLang="en-US" smtClean="0">
              <a:solidFill>
                <a:srgbClr val="B5A788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413E-6 -4.08144E-6 L 0.2418 -0.19991 " pathEditMode="relative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0928E-6 3.36418E-6 L 0.12715 -0.107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70001" y="-5367999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7761E-7 -1.13836E-6 L 0.05489 -0.028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9999" y="-14350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65E-6 -4.10921E-6 L 0.02849 -0.179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9999" y="-897700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7E-6 -2.11939E-6 L -0.02015 -0.1092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0000" y="-54600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62248E-6 L -0.02569 0.2398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0000" y="11981999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2 -0.01389 L -0.00972 0.083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20000" y="4858999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192E-6 2.04998E-6 L 0.38423 0.013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09998" y="6940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447E-6 5.22906E-7 L -0.30051 0.146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50000" y="73350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179E-6 4.99769E-6 L 0.03057 -0.140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9999" y="-703400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303E-7 L -0.01094 0.146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00" y="7332999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3118E-7 4.4609E-6 L 0.20306 0.146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40002" y="73109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12.8|9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4054</TotalTime>
  <Words>2788</Words>
  <Application>Microsoft Office PowerPoint</Application>
  <PresentationFormat>On-screen Show (4:3)</PresentationFormat>
  <Paragraphs>684</Paragraphs>
  <Slides>73</Slides>
  <Notes>67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Arial</vt:lpstr>
      <vt:lpstr>ＭＳ Ｐゴシック</vt:lpstr>
      <vt:lpstr>Gill Sans MT</vt:lpstr>
      <vt:lpstr>Wingdings 2</vt:lpstr>
      <vt:lpstr>Verdana</vt:lpstr>
      <vt:lpstr>Calibri</vt:lpstr>
      <vt:lpstr>PMingLiU</vt:lpstr>
      <vt:lpstr>Times New Roman</vt:lpstr>
      <vt:lpstr>Lucida Bright</vt:lpstr>
      <vt:lpstr>Wingdings</vt:lpstr>
      <vt:lpstr>Comic Sans MS</vt:lpstr>
      <vt:lpstr>SimSun</vt:lpstr>
      <vt:lpstr>Osaka</vt:lpstr>
      <vt:lpstr>Gungsuh</vt:lpstr>
      <vt:lpstr>Solstice</vt:lpstr>
      <vt:lpstr>Photo Editor Photo</vt:lpstr>
      <vt:lpstr>Clip</vt:lpstr>
      <vt:lpstr>SmartPhone Computing And Applications</vt:lpstr>
      <vt:lpstr>What is Mobile Computing?</vt:lpstr>
      <vt:lpstr>How did everything begin??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Course – A First Step Towards …</vt:lpstr>
      <vt:lpstr>For Example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</vt:lpstr>
      <vt:lpstr>The Future</vt:lpstr>
      <vt:lpstr>Challenges of mobile computing At a Glance</vt:lpstr>
      <vt:lpstr>Challenges of mobile computing</vt:lpstr>
      <vt:lpstr>Wireless communications</vt:lpstr>
      <vt:lpstr>Comparison to Wired Net.</vt:lpstr>
      <vt:lpstr>Challenges</vt:lpstr>
      <vt:lpstr>Challenges</vt:lpstr>
      <vt:lpstr>Mobility - Challenges</vt:lpstr>
      <vt:lpstr>Mobile devices</vt:lpstr>
      <vt:lpstr>Challenges</vt:lpstr>
      <vt:lpstr>Cope with challenges </vt:lpstr>
      <vt:lpstr>Cope with challenges </vt:lpstr>
      <vt:lpstr>SmartPhone User Interface</vt:lpstr>
      <vt:lpstr>SmartPhone User Interface Design</vt:lpstr>
      <vt:lpstr>Good UI Design Principles</vt:lpstr>
      <vt:lpstr>Topics to be covered</vt:lpstr>
      <vt:lpstr>Topics to be covered</vt:lpstr>
      <vt:lpstr>Course </vt:lpstr>
      <vt:lpstr>Related journal &amp; conferences</vt:lpstr>
      <vt:lpstr>Thank You</vt:lpstr>
      <vt:lpstr>BACK-UP</vt:lpstr>
      <vt:lpstr>What is mobile computing?</vt:lpstr>
      <vt:lpstr>Evolution of computing paradigm</vt:lpstr>
      <vt:lpstr>Wireless vs mobile</vt:lpstr>
      <vt:lpstr>Shifting Trends</vt:lpstr>
      <vt:lpstr>Today’s applications </vt:lpstr>
      <vt:lpstr>Example</vt:lpstr>
      <vt:lpstr>PowerPoint Presentation</vt:lpstr>
      <vt:lpstr>Many Benefits due to Wireless</vt:lpstr>
      <vt:lpstr>Enabling factors</vt:lpstr>
      <vt:lpstr>Changing Face of Mobile Devices</vt:lpstr>
      <vt:lpstr>Device Vision</vt:lpstr>
      <vt:lpstr>Mobile computing means more…</vt:lpstr>
      <vt:lpstr>Mobile computing means more…</vt:lpstr>
      <vt:lpstr>PowerPoint Presentation</vt:lpstr>
      <vt:lpstr>Research</vt:lpstr>
      <vt:lpstr>Research</vt:lpstr>
      <vt:lpstr>Wireless communications</vt:lpstr>
      <vt:lpstr>Challenges</vt:lpstr>
      <vt:lpstr>Wireless Vision: ubiquitous communication</vt:lpstr>
      <vt:lpstr>Challenges due to Wireless channel At a Glance</vt:lpstr>
      <vt:lpstr>Challenges</vt:lpstr>
      <vt:lpstr>Wireless: Convergence</vt:lpstr>
      <vt:lpstr>Pervasive Internet of “Things”…</vt:lpstr>
      <vt:lpstr>Course Content (see webpage)</vt:lpstr>
      <vt:lpstr>Outline</vt:lpstr>
      <vt:lpstr>What’s the future picture?</vt:lpstr>
      <vt:lpstr>Forthcoming applications</vt:lpstr>
      <vt:lpstr>Forthcoming applications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Mobile Computing</dc:title>
  <dc:creator>Research</dc:creator>
  <cp:lastModifiedBy>MobileResearchLab-1</cp:lastModifiedBy>
  <cp:revision>110</cp:revision>
  <dcterms:created xsi:type="dcterms:W3CDTF">2006-08-16T00:00:00Z</dcterms:created>
  <dcterms:modified xsi:type="dcterms:W3CDTF">2016-07-20T20:29:05Z</dcterms:modified>
</cp:coreProperties>
</file>